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handoutMasterIdLst>
    <p:handoutMasterId r:id="rId62"/>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417" r:id="rId57"/>
    <p:sldId id="412" r:id="rId58"/>
    <p:sldId id="413"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417"/>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A50021"/>
    <a:srgbClr val="0000CC"/>
    <a:srgbClr val="CCECFF"/>
    <a:srgbClr val="FFFFCC"/>
    <a:srgbClr val="92D050"/>
    <a:srgbClr val="000066"/>
    <a:srgbClr val="CCFF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8" autoAdjust="0"/>
    <p:restoredTop sz="94726" autoAdjust="0"/>
  </p:normalViewPr>
  <p:slideViewPr>
    <p:cSldViewPr>
      <p:cViewPr varScale="1">
        <p:scale>
          <a:sx n="94" d="100"/>
          <a:sy n="94" d="100"/>
        </p:scale>
        <p:origin x="831" y="9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59</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739572" y="1960079"/>
            <a:ext cx="7667240" cy="3937484"/>
          </a:xfrm>
        </p:spPr>
        <p:txBody>
          <a:bodyPr/>
          <a:lstStyle>
            <a:lvl1pPr marL="0" indent="0">
              <a:buFont typeface="Calibri" panose="020F0502020204030204" pitchFamily="34" charset="0"/>
              <a:buChar char="​"/>
              <a:defRPr/>
            </a:lvl1pPr>
          </a:lstStyle>
          <a:p>
            <a:pPr lvl="0"/>
            <a:r>
              <a:rPr lang="da-DK" dirty="0"/>
              <a:t>Click to edit Master text styles</a:t>
            </a:r>
          </a:p>
          <a:p>
            <a:pPr lvl="1"/>
            <a:r>
              <a:rPr lang="da-DK" dirty="0"/>
              <a:t>Second level</a:t>
            </a:r>
          </a:p>
          <a:p>
            <a:pPr lvl="2"/>
            <a:r>
              <a:rPr lang="da-DK" dirty="0"/>
              <a:t>Third level</a:t>
            </a:r>
          </a:p>
          <a:p>
            <a:pPr lvl="3"/>
            <a:r>
              <a:rPr lang="da-DK" dirty="0"/>
              <a:t>Fourth level</a:t>
            </a:r>
          </a:p>
          <a:p>
            <a:pPr lvl="4"/>
            <a:r>
              <a:rPr lang="da-DK" dirty="0"/>
              <a:t>Fifth level</a:t>
            </a:r>
          </a:p>
        </p:txBody>
      </p:sp>
      <p:sp>
        <p:nvSpPr>
          <p:cNvPr id="5" name="TextBox 4"/>
          <p:cNvSpPr txBox="1"/>
          <p:nvPr userDrawn="1"/>
        </p:nvSpPr>
        <p:spPr>
          <a:xfrm>
            <a:off x="-1480584" y="340162"/>
            <a:ext cx="1369776" cy="346249"/>
          </a:xfrm>
          <a:prstGeom prst="rect">
            <a:avLst/>
          </a:prstGeom>
          <a:noFill/>
        </p:spPr>
        <p:txBody>
          <a:bodyPr wrap="square" lIns="0" tIns="0" rIns="0" bIns="0" rtlCol="0">
            <a:spAutoFit/>
          </a:bodyPr>
          <a:lstStyle/>
          <a:p>
            <a:pPr algn="r">
              <a:lnSpc>
                <a:spcPct val="100000"/>
              </a:lnSpc>
            </a:pPr>
            <a:r>
              <a:rPr lang="da-DK" sz="750" noProof="1">
                <a:solidFill>
                  <a:schemeClr val="tx1">
                    <a:lumMod val="75000"/>
                    <a:lumOff val="25000"/>
                  </a:schemeClr>
                </a:solidFill>
              </a:rPr>
              <a:t>Overskrift to</a:t>
            </a:r>
            <a:r>
              <a:rPr lang="da-DK" sz="750" baseline="0" noProof="1">
                <a:solidFill>
                  <a:schemeClr val="tx1">
                    <a:lumMod val="75000"/>
                    <a:lumOff val="25000"/>
                  </a:schemeClr>
                </a:solidFill>
              </a:rPr>
              <a:t> linjer </a:t>
            </a:r>
            <a:endParaRPr lang="da-DK" sz="1500"/>
          </a:p>
          <a:p>
            <a:pPr algn="r">
              <a:lnSpc>
                <a:spcPct val="100000"/>
              </a:lnSpc>
            </a:pPr>
            <a:r>
              <a:rPr lang="da-DK" sz="750" baseline="0" noProof="1">
                <a:solidFill>
                  <a:schemeClr val="tx1">
                    <a:lumMod val="75000"/>
                    <a:lumOff val="25000"/>
                  </a:schemeClr>
                </a:solidFill>
              </a:rPr>
              <a:t>ændr 2. linje til</a:t>
            </a:r>
            <a:endParaRPr lang="da-DK" sz="1500"/>
          </a:p>
          <a:p>
            <a:pPr algn="r">
              <a:lnSpc>
                <a:spcPct val="100000"/>
              </a:lnSpc>
            </a:pPr>
            <a:r>
              <a:rPr lang="da-DK" sz="750" noProof="1">
                <a:solidFill>
                  <a:schemeClr val="tx1">
                    <a:lumMod val="75000"/>
                    <a:lumOff val="25000"/>
                  </a:schemeClr>
                </a:solidFill>
              </a:rPr>
              <a:t>AU Passata Bold</a:t>
            </a:r>
            <a:endParaRPr lang="da-DK" sz="3600" dirty="0"/>
          </a:p>
        </p:txBody>
      </p:sp>
      <p:sp>
        <p:nvSpPr>
          <p:cNvPr id="9" name="Slide Number Placeholder 8"/>
          <p:cNvSpPr>
            <a:spLocks noGrp="1"/>
          </p:cNvSpPr>
          <p:nvPr>
            <p:ph type="sldNum" sz="quarter" idx="12"/>
          </p:nvPr>
        </p:nvSpPr>
        <p:spPr>
          <a:xfrm>
            <a:off x="8858301" y="6581497"/>
            <a:ext cx="189049"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30-08-2021</a:t>
            </a:fld>
            <a:r>
              <a:rPr lang="da-DK" dirty="0"/>
              <a:t>24-08-2021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393653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17232"/>
            <a:ext cx="1800225" cy="461665"/>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646230"/>
            <a:ext cx="1800225" cy="461665"/>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069968"/>
            <a:ext cx="1800225" cy="461665"/>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495299"/>
            <a:ext cx="1800225" cy="461665"/>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17102" y="2023392"/>
            <a:ext cx="1800225" cy="1333600"/>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690127" y="2455439"/>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55514" y="2435210"/>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09320"/>
            <a:ext cx="1800225" cy="461665"/>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61359" y="1841665"/>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37829" y="2892341"/>
            <a:ext cx="1800225" cy="461665"/>
            <a:chOff x="5868144" y="4559642"/>
            <a:chExt cx="1800200" cy="461166"/>
          </a:xfrm>
          <a:solidFill>
            <a:srgbClr val="FFFFCC"/>
          </a:solidFill>
        </p:grpSpPr>
        <p:sp>
          <p:nvSpPr>
            <p:cNvPr id="27" name="Rectangle 2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38986" y="4631650"/>
              <a:ext cx="663955"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37829" y="1195339"/>
            <a:ext cx="1800225" cy="461665"/>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2" y="1079024"/>
            <a:ext cx="2009084" cy="2349976"/>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29036" y="2330281"/>
            <a:ext cx="1800225" cy="461665"/>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67037" y="4055586"/>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Grid</a:t>
              </a:r>
            </a:p>
          </p:txBody>
        </p:sp>
      </p:grpSp>
      <p:grpSp>
        <p:nvGrpSpPr>
          <p:cNvPr id="38" name="Group 28"/>
          <p:cNvGrpSpPr>
            <a:grpSpLocks/>
          </p:cNvGrpSpPr>
          <p:nvPr/>
        </p:nvGrpSpPr>
        <p:grpSpPr bwMode="auto">
          <a:xfrm>
            <a:off x="3537829" y="1771602"/>
            <a:ext cx="1800225" cy="461665"/>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039042" y="5059602"/>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491284"/>
            <a:ext cx="1800647" cy="3279702"/>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45587" y="2922609"/>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a:t>
            </a:r>
            <a:r>
              <a:rPr lang="da-DK" altLang="da-DK" b="1" spc="-40" dirty="0" smtClean="0">
                <a:solidFill>
                  <a:srgbClr val="A50021"/>
                </a:solidFill>
              </a:rPr>
              <a:t>langsomt </a:t>
            </a:r>
            <a:r>
              <a:rPr lang="da-DK" altLang="da-DK" b="1" spc="-40" dirty="0" smtClean="0">
                <a:solidFill>
                  <a:srgbClr val="A50021"/>
                </a:solidFill>
              </a:rPr>
              <a:t>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a:t>
            </a:r>
            <a:r>
              <a:rPr lang="da-DK" dirty="0" smtClean="0"/>
              <a:t>formiddag) </a:t>
            </a:r>
            <a:endParaRPr lang="da-DK" dirty="0"/>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a:t>
            </a:r>
            <a:r>
              <a:rPr lang="da-DK" sz="1800" b="1" spc="-20" dirty="0" smtClean="0">
                <a:solidFill>
                  <a:srgbClr val="FF0000"/>
                </a:solidFill>
              </a:rPr>
              <a:t>11-13</a:t>
            </a:r>
            <a:r>
              <a:rPr lang="da-DK" sz="1800" spc="-20" dirty="0" smtClean="0"/>
              <a:t>, </a:t>
            </a:r>
            <a:r>
              <a:rPr lang="da-DK" sz="1800" spc="-20" dirty="0"/>
              <a:t>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a:t>
            </a:r>
            <a:r>
              <a:rPr lang="da-DK" sz="1800" dirty="0" smtClean="0"/>
              <a:t>skynde dig at kontakte </a:t>
            </a:r>
            <a:r>
              <a:rPr lang="da-DK" sz="1800" dirty="0"/>
              <a:t>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214546" y="1851654"/>
            <a:ext cx="8204303" cy="4726260"/>
          </a:xfrm>
          <a:prstGeom prst="rect">
            <a:avLst/>
          </a:prstGeom>
        </p:spPr>
      </p:pic>
      <p:pic>
        <p:nvPicPr>
          <p:cNvPr id="8" name="Picture 7"/>
          <p:cNvPicPr>
            <a:picLocks noChangeAspect="1"/>
          </p:cNvPicPr>
          <p:nvPr/>
        </p:nvPicPr>
        <p:blipFill>
          <a:blip r:embed="rId6"/>
          <a:stretch>
            <a:fillRect/>
          </a:stretch>
        </p:blipFill>
        <p:spPr>
          <a:xfrm>
            <a:off x="232723" y="1851654"/>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Brightspace er først taget i brug på Aarhus Universitet her i efteråret</a:t>
            </a:r>
          </a:p>
          <a:p>
            <a:pPr lvl="1" eaLnBrk="1" hangingPunct="1">
              <a:spcBef>
                <a:spcPts val="600"/>
              </a:spcBef>
              <a:defRPr/>
            </a:pPr>
            <a:r>
              <a:rPr lang="da-DK" altLang="da-DK" sz="1800" noProof="0" dirty="0" smtClean="0"/>
              <a:t>Alt kursusindhold er kopieret over fra det gamle system (Blackboard)</a:t>
            </a:r>
          </a:p>
          <a:p>
            <a:pPr lvl="1" eaLnBrk="1" hangingPunct="1">
              <a:spcBef>
                <a:spcPts val="600"/>
              </a:spcBef>
              <a:defRPr/>
            </a:pPr>
            <a:r>
              <a:rPr lang="da-DK" altLang="da-DK" sz="1800" dirty="0" smtClean="0"/>
              <a:t>Der vil uden tvivl være en del ting, som fungerer anderledes end vi forventer (f.eks. omkring afleveringsgrupper og oprettelse af par/læsegrupper)</a:t>
            </a:r>
          </a:p>
          <a:p>
            <a:pPr lvl="1" eaLnBrk="1" hangingPunct="1">
              <a:spcBef>
                <a:spcPts val="600"/>
              </a:spcBef>
              <a:defRPr/>
            </a:pPr>
            <a:r>
              <a:rPr lang="da-DK" altLang="da-DK" sz="1800" dirty="0" smtClean="0"/>
              <a:t>Vi forsøger at rette eventuelle fejl hen af vejen</a:t>
            </a:r>
          </a:p>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755080" y="1547217"/>
            <a:ext cx="864592" cy="10160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00B05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88640"/>
            <a:ext cx="8604448" cy="791369"/>
          </a:xfrm>
        </p:spPr>
        <p:txBody>
          <a:bodyPr/>
          <a:lstStyle/>
          <a:p>
            <a:r>
              <a:rPr lang="da-DK" spc="-100" dirty="0" smtClean="0"/>
              <a:t>Vaccination </a:t>
            </a:r>
            <a:r>
              <a:rPr lang="da-DK" spc="-100" dirty="0"/>
              <a:t>mod </a:t>
            </a:r>
            <a:r>
              <a:rPr lang="da-DK" spc="-100" dirty="0" err="1" smtClean="0"/>
              <a:t>COVID</a:t>
            </a:r>
            <a:r>
              <a:rPr lang="da-DK" spc="-100" dirty="0" smtClean="0"/>
              <a:t>-19 på Campus</a:t>
            </a:r>
            <a:endParaRPr lang="da-DK" spc="-100" dirty="0"/>
          </a:p>
        </p:txBody>
      </p:sp>
      <p:sp>
        <p:nvSpPr>
          <p:cNvPr id="5" name="Content Placeholder 4"/>
          <p:cNvSpPr>
            <a:spLocks noGrp="1"/>
          </p:cNvSpPr>
          <p:nvPr>
            <p:ph idx="1"/>
          </p:nvPr>
        </p:nvSpPr>
        <p:spPr>
          <a:xfrm>
            <a:off x="501314" y="980728"/>
            <a:ext cx="7743094" cy="2332581"/>
          </a:xfrm>
        </p:spPr>
        <p:txBody>
          <a:bodyPr/>
          <a:lstStyle/>
          <a:p>
            <a:pPr marL="342900" indent="-342900">
              <a:buFont typeface="Arial" panose="020B0604020202020204" pitchFamily="34" charset="0"/>
              <a:buChar char="•"/>
            </a:pPr>
            <a:r>
              <a:rPr lang="da-DK" sz="2000" dirty="0"/>
              <a:t>Alle medarbejdere og studerende kan blive vaccineret mod COVID-19 i </a:t>
            </a:r>
            <a:r>
              <a:rPr lang="da-DK" sz="2000" dirty="0" err="1"/>
              <a:t>Søauditorierne</a:t>
            </a:r>
            <a:r>
              <a:rPr lang="da-DK" sz="2000" dirty="0"/>
              <a:t> i Universitetsparken. </a:t>
            </a:r>
          </a:p>
          <a:p>
            <a:pPr lvl="1">
              <a:buFont typeface="Arial" panose="020B0604020202020204" pitchFamily="34" charset="0"/>
              <a:buChar char="–"/>
            </a:pPr>
            <a:r>
              <a:rPr lang="da-DK" sz="1800" spc="-30" dirty="0"/>
              <a:t>Åbningstider: </a:t>
            </a:r>
            <a:r>
              <a:rPr lang="da-DK" sz="1800" spc="-30" dirty="0" smtClean="0"/>
              <a:t>mandag, tirsdag, torsdag </a:t>
            </a:r>
            <a:r>
              <a:rPr lang="da-DK" sz="1800" spc="-30" dirty="0"/>
              <a:t>og </a:t>
            </a:r>
            <a:r>
              <a:rPr lang="da-DK" sz="1800" spc="-30" dirty="0" smtClean="0"/>
              <a:t>fredag </a:t>
            </a:r>
            <a:r>
              <a:rPr lang="da-DK" sz="1800" spc="-30" dirty="0"/>
              <a:t>kl. </a:t>
            </a:r>
            <a:r>
              <a:rPr lang="da-DK" sz="1800" spc="-30" dirty="0" smtClean="0"/>
              <a:t>9-13 i perioden 30</a:t>
            </a:r>
            <a:r>
              <a:rPr lang="da-DK" sz="1800" spc="-30" dirty="0"/>
              <a:t>. august til 10. </a:t>
            </a:r>
            <a:r>
              <a:rPr lang="da-DK" sz="1800" spc="-30" dirty="0" smtClean="0"/>
              <a:t>september </a:t>
            </a:r>
            <a:endParaRPr lang="da-DK" sz="1800" spc="-30" dirty="0"/>
          </a:p>
          <a:p>
            <a:pPr lvl="1">
              <a:buFont typeface="Arial" panose="020B0604020202020204" pitchFamily="34" charset="0"/>
              <a:buChar char="–"/>
            </a:pPr>
            <a:r>
              <a:rPr lang="da-DK" sz="1800" b="1" spc="-30" dirty="0">
                <a:solidFill>
                  <a:srgbClr val="008000"/>
                </a:solidFill>
              </a:rPr>
              <a:t>I</a:t>
            </a:r>
            <a:r>
              <a:rPr lang="da-DK" sz="1800" b="1" spc="-30" dirty="0" smtClean="0">
                <a:solidFill>
                  <a:srgbClr val="008000"/>
                </a:solidFill>
              </a:rPr>
              <a:t>ngen </a:t>
            </a:r>
            <a:r>
              <a:rPr lang="da-DK" sz="1800" b="1" spc="-30" dirty="0">
                <a:solidFill>
                  <a:srgbClr val="008000"/>
                </a:solidFill>
              </a:rPr>
              <a:t>krav om </a:t>
            </a:r>
            <a:r>
              <a:rPr lang="da-DK" sz="1800" b="1" spc="-30" dirty="0" smtClean="0">
                <a:solidFill>
                  <a:srgbClr val="008000"/>
                </a:solidFill>
              </a:rPr>
              <a:t>tidsbestilling</a:t>
            </a:r>
            <a:endParaRPr lang="da-DK" sz="1800" b="1" spc="-30" dirty="0">
              <a:solidFill>
                <a:srgbClr val="008000"/>
              </a:solidFill>
            </a:endParaRPr>
          </a:p>
          <a:p>
            <a:pPr lvl="1">
              <a:buFont typeface="Arial" panose="020B0604020202020204" pitchFamily="34" charset="0"/>
              <a:buChar char="–"/>
            </a:pPr>
            <a:r>
              <a:rPr lang="da-DK" sz="1800" spc="-30" dirty="0"/>
              <a:t>Du kan både påbegynde dit vaccineforløb og få dit andet </a:t>
            </a:r>
            <a:r>
              <a:rPr lang="da-DK" sz="1800" spc="-30" dirty="0" smtClean="0"/>
              <a:t>stik</a:t>
            </a:r>
            <a:endParaRPr lang="da-DK" sz="1800" spc="-30" dirty="0"/>
          </a:p>
          <a:p>
            <a:pPr lvl="1">
              <a:buFont typeface="Arial" panose="020B0604020202020204" pitchFamily="34" charset="0"/>
              <a:buChar char="–"/>
            </a:pPr>
            <a:r>
              <a:rPr lang="da-DK" sz="1800" spc="-30" dirty="0"/>
              <a:t>Du vil blive vaccineret med Pfizer-</a:t>
            </a:r>
            <a:r>
              <a:rPr lang="da-DK" sz="1800" spc="-30" dirty="0" err="1"/>
              <a:t>BioNTechs</a:t>
            </a:r>
            <a:r>
              <a:rPr lang="da-DK" sz="1800" spc="-30" dirty="0"/>
              <a:t> vaccine. </a:t>
            </a:r>
          </a:p>
        </p:txBody>
      </p:sp>
      <p:grpSp>
        <p:nvGrpSpPr>
          <p:cNvPr id="7" name="Group 6"/>
          <p:cNvGrpSpPr/>
          <p:nvPr/>
        </p:nvGrpSpPr>
        <p:grpSpPr>
          <a:xfrm>
            <a:off x="683568" y="3440627"/>
            <a:ext cx="7848872" cy="3356051"/>
            <a:chOff x="1403648" y="4437112"/>
            <a:chExt cx="5204460" cy="2049884"/>
          </a:xfrm>
        </p:grpSpPr>
        <p:pic>
          <p:nvPicPr>
            <p:cNvPr id="2" name="Picture 1"/>
            <p:cNvPicPr>
              <a:picLocks noChangeAspect="1"/>
            </p:cNvPicPr>
            <p:nvPr/>
          </p:nvPicPr>
          <p:blipFill>
            <a:blip r:embed="rId3"/>
            <a:stretch>
              <a:fillRect/>
            </a:stretch>
          </p:blipFill>
          <p:spPr>
            <a:xfrm>
              <a:off x="1403648" y="4437112"/>
              <a:ext cx="5204460" cy="2049884"/>
            </a:xfrm>
            <a:prstGeom prst="rect">
              <a:avLst/>
            </a:prstGeom>
          </p:spPr>
        </p:pic>
        <p:sp>
          <p:nvSpPr>
            <p:cNvPr id="4" name="Oval 3"/>
            <p:cNvSpPr/>
            <p:nvPr/>
          </p:nvSpPr>
          <p:spPr bwMode="auto">
            <a:xfrm>
              <a:off x="5220072" y="5193196"/>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6" name="Oval 5"/>
            <p:cNvSpPr/>
            <p:nvPr/>
          </p:nvSpPr>
          <p:spPr bwMode="auto">
            <a:xfrm>
              <a:off x="2195736" y="5661248"/>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8"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56</a:t>
            </a:fld>
            <a:endParaRPr lang="da-DK" altLang="da-DK" dirty="0"/>
          </a:p>
        </p:txBody>
      </p:sp>
    </p:spTree>
    <p:custDataLst>
      <p:tags r:id="rId1"/>
    </p:custDataLst>
    <p:extLst>
      <p:ext uri="{BB962C8B-B14F-4D97-AF65-F5344CB8AC3E}">
        <p14:creationId xmlns:p14="http://schemas.microsoft.com/office/powerpoint/2010/main" val="3270029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57</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lvl="1"/>
            <a:r>
              <a:rPr lang="da-DK" sz="1800" dirty="0"/>
              <a:t>De afspritningsansvarlige bliver tilbage og </a:t>
            </a:r>
            <a:r>
              <a:rPr lang="da-DK" sz="1800" dirty="0" smtClean="0"/>
              <a:t>hjælpes ad </a:t>
            </a:r>
            <a:r>
              <a:rPr lang="da-DK" sz="1800" dirty="0"/>
              <a:t>med at </a:t>
            </a:r>
            <a:r>
              <a:rPr lang="da-DK" sz="1800" dirty="0" err="1"/>
              <a:t>afspritte</a:t>
            </a:r>
            <a:r>
              <a:rPr lang="da-DK" sz="1800" dirty="0"/>
              <a:t> alle borde og stole (dog ikke stofoverflader)</a:t>
            </a:r>
          </a:p>
          <a:p>
            <a:pPr marL="342900" lvl="1" indent="-342900">
              <a:spcBef>
                <a:spcPts val="2400"/>
              </a:spcBef>
              <a:buFontTx/>
              <a:buChar char="•"/>
            </a:pPr>
            <a:r>
              <a:rPr lang="da-DK" b="1" smtClean="0">
                <a:solidFill>
                  <a:srgbClr val="A50021"/>
                </a:solidFill>
                <a:ea typeface="ＭＳ Ｐゴシック" pitchFamily="-106" charset="-128"/>
                <a:cs typeface="ＭＳ Ｐゴシック" pitchFamily="-106" charset="-128"/>
              </a:rPr>
              <a:t>Alle andre går </a:t>
            </a:r>
            <a:r>
              <a:rPr lang="da-DK" b="1" dirty="0" smtClean="0">
                <a:solidFill>
                  <a:srgbClr val="A50021"/>
                </a:solidFill>
                <a:ea typeface="ＭＳ Ｐゴシック" pitchFamily="-106" charset="-128"/>
                <a:cs typeface="ＭＳ Ｐゴシック" pitchFamily="-106" charset="-128"/>
              </a:rPr>
              <a:t>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58</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59</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8100</TotalTime>
  <Words>5978</Words>
  <Application>Microsoft Office PowerPoint</Application>
  <PresentationFormat>On-screen Show (4:3)</PresentationFormat>
  <Paragraphs>1230</Paragraphs>
  <Slides>59</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ＭＳ Ｐゴシック</vt:lpstr>
      <vt:lpstr>Arial</vt:lpstr>
      <vt:lpstr>Calibri</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Vaccination mod COVID-19 på Campus</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612</cp:revision>
  <cp:lastPrinted>2019-10-08T08:52:16Z</cp:lastPrinted>
  <dcterms:created xsi:type="dcterms:W3CDTF">2000-02-22T02:31:40Z</dcterms:created>
  <dcterms:modified xsi:type="dcterms:W3CDTF">2021-08-30T11:24:30Z</dcterms:modified>
</cp:coreProperties>
</file>