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5" r:id="rId25"/>
    <p:sldId id="466" r:id="rId26"/>
    <p:sldId id="467" r:id="rId27"/>
    <p:sldId id="426" r:id="rId28"/>
    <p:sldId id="433" r:id="rId29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94" d="100"/>
          <a:sy n="94" d="100"/>
        </p:scale>
        <p:origin x="674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32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25312" y="4653136"/>
            <a:ext cx="377070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alle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25278" y="4409220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135130" y="4609067"/>
            <a:ext cx="475287" cy="12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13657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7056784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169566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175256" cy="10028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Selv om d har værdien 7, kan den ikke assignes til heltalsvariablen i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Det er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typen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 er afgørende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Ikke den øjeblikkelige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172405"/>
            <a:ext cx="656844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Læsning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052736"/>
            <a:ext cx="805364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sz="2000" kern="0" dirty="0">
                <a:ea typeface="ＭＳ Ｐゴシック" pitchFamily="-107" charset="-128"/>
                <a:cs typeface="ＭＳ Ｐゴシック" pitchFamily="-107" charset="-128"/>
              </a:rPr>
              <a:t>I uge 3 handler studieteknikopgaven om, hvordan man læser forskellige tekster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Læsemetoden </a:t>
            </a:r>
            <a:r>
              <a:rPr lang="da-DK" sz="1800" dirty="0"/>
              <a:t>afhænger </a:t>
            </a:r>
            <a:r>
              <a:rPr lang="da-DK" sz="1800" dirty="0" smtClean="0"/>
              <a:t>af, </a:t>
            </a:r>
            <a:r>
              <a:rPr lang="da-DK" sz="1800" dirty="0"/>
              <a:t>hvad formålet er med </a:t>
            </a:r>
            <a:r>
              <a:rPr lang="da-DK" sz="1800" dirty="0" smtClean="0"/>
              <a:t>læsningen 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</a:t>
            </a:r>
            <a:r>
              <a:rPr lang="da-DK" sz="1800" dirty="0"/>
              <a:t>er stor forskel på at skulle orientere sig </a:t>
            </a:r>
            <a:r>
              <a:rPr lang="da-DK" sz="1800" dirty="0" smtClean="0"/>
              <a:t>i en </a:t>
            </a:r>
            <a:r>
              <a:rPr lang="da-DK" sz="1800" dirty="0"/>
              <a:t>tekst for at opfange de vigtigste pointer og på at skulle sætte sig ind i alle de detaljer, der beskrives i </a:t>
            </a:r>
            <a:r>
              <a:rPr lang="da-DK" sz="1800" dirty="0" smtClean="0"/>
              <a:t>teksten 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Tænk på hvor mange timer I skal bruge på at læse i de kommende år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Kan I blot blive en anelse bedre til det – ved at </a:t>
            </a:r>
            <a:r>
              <a:rPr lang="da-DK" sz="1800" dirty="0" smtClean="0"/>
              <a:t>forsøge jer med </a:t>
            </a:r>
            <a:r>
              <a:rPr lang="da-DK" sz="1800" dirty="0"/>
              <a:t>forskellige teknikker – sparer i en </a:t>
            </a:r>
            <a:r>
              <a:rPr lang="da-DK" sz="1800" dirty="0" smtClean="0"/>
              <a:t>masse </a:t>
            </a:r>
            <a:r>
              <a:rPr lang="da-DK" sz="1800" dirty="0"/>
              <a:t>tid og får et meget bedre </a:t>
            </a:r>
            <a:r>
              <a:rPr lang="da-DK" sz="1800" dirty="0" smtClean="0"/>
              <a:t>resultat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 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624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8" y="1844824"/>
            <a:ext cx="4824536" cy="22858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8"/>
            <a:ext cx="4316255" cy="13710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4478" cy="870346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betingelse,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6" y="1832248"/>
            <a:ext cx="6984776" cy="26398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75639" cy="13710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73589" cy="870346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finder 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11145</TotalTime>
  <Words>3197</Words>
  <Application>Microsoft Office PowerPoint</Application>
  <PresentationFormat>On-screen Show (4:3)</PresentationFormat>
  <Paragraphs>583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Afleveringsopgave: Læsning</vt:lpstr>
      <vt:lpstr>● Køreprøveopgaverne</vt:lpstr>
      <vt:lpstr>Køreprøveopgaverne (fortsat)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752</cp:revision>
  <cp:lastPrinted>2014-09-25T13:10:10Z</cp:lastPrinted>
  <dcterms:created xsi:type="dcterms:W3CDTF">2011-09-05T07:28:16Z</dcterms:created>
  <dcterms:modified xsi:type="dcterms:W3CDTF">2021-09-20T06:06:34Z</dcterms:modified>
</cp:coreProperties>
</file>