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334" r:id="rId57"/>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10" d="100"/>
          <a:sy n="110" d="100"/>
        </p:scale>
        <p:origin x="120" y="930"/>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a:t>
            </a:r>
            <a:r>
              <a:rPr lang="da-DK" altLang="da-DK" b="1" smtClean="0">
                <a:solidFill>
                  <a:srgbClr val="A50021"/>
                </a:solidFill>
              </a:rPr>
              <a:t>225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a:t>
            </a:r>
            <a:r>
              <a:rPr lang="da-DK" altLang="da-DK" sz="1800" noProof="0" dirty="0" smtClean="0"/>
              <a:t>15 uger</a:t>
            </a:r>
            <a:endParaRPr lang="da-DK" altLang="da-DK" sz="1800" noProof="0" dirty="0" smtClean="0"/>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a:t>
            </a:r>
            <a:r>
              <a:rPr lang="da-DK" altLang="da-DK" dirty="0" smtClean="0"/>
              <a:t>med at </a:t>
            </a:r>
            <a:r>
              <a:rPr lang="da-DK" altLang="da-DK" dirty="0" smtClean="0"/>
              <a:t>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12.00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9-10,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31.8 </a:t>
            </a:r>
            <a:r>
              <a:rPr lang="da-DK" sz="1800" dirty="0"/>
              <a:t>og fortsætter indtil kursets </a:t>
            </a:r>
            <a:r>
              <a:rPr lang="da-DK" sz="1800" dirty="0" smtClean="0"/>
              <a:t>afslutning den 12.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a:t>
            </a:r>
            <a:r>
              <a:rPr lang="da-DK" b="1" spc="-50" dirty="0">
                <a:solidFill>
                  <a:srgbClr val="A50021"/>
                </a:solidFill>
                <a:cs typeface="ＭＳ Ｐゴシック" charset="0"/>
              </a:rPr>
              <a:t>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15.15-18.00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Tilmelding </a:t>
            </a:r>
            <a:r>
              <a:rPr lang="da-DK" b="1" dirty="0">
                <a:solidFill>
                  <a:srgbClr val="A50021"/>
                </a:solidFill>
                <a:cs typeface="ＭＳ Ｐゴシック" charset="0"/>
              </a:rPr>
              <a:t>er i princippet slut, men hvis </a:t>
            </a:r>
            <a:r>
              <a:rPr lang="da-DK" b="1" dirty="0">
                <a:solidFill>
                  <a:srgbClr val="A50021"/>
                </a:solidFill>
                <a:cs typeface="ＭＳ Ｐゴシック" charset="0"/>
              </a:rPr>
              <a:t>du er </a:t>
            </a:r>
            <a:r>
              <a:rPr lang="da-DK" b="1" dirty="0">
                <a:solidFill>
                  <a:srgbClr val="A50021"/>
                </a:solidFill>
                <a:cs typeface="ＭＳ Ｐゴシック" charset="0"/>
              </a:rPr>
              <a:t>interesseret </a:t>
            </a:r>
            <a:r>
              <a:rPr lang="da-DK" b="1" dirty="0">
                <a:solidFill>
                  <a:srgbClr val="A50021"/>
                </a:solidFill>
                <a:cs typeface="ＭＳ Ｐゴシック" charset="0"/>
              </a:rPr>
              <a:t>kan du </a:t>
            </a:r>
            <a:r>
              <a:rPr lang="da-DK" b="1" dirty="0">
                <a:solidFill>
                  <a:srgbClr val="A50021"/>
                </a:solidFill>
                <a:cs typeface="ＭＳ Ｐゴシック" charset="0"/>
              </a:rPr>
              <a:t>skynde dig at kontakte </a:t>
            </a:r>
            <a:r>
              <a:rPr lang="da-DK" b="1" dirty="0">
                <a:solidFill>
                  <a:srgbClr val="A50021"/>
                </a:solidFill>
                <a:cs typeface="ＭＳ Ｐゴシック" charset="0"/>
              </a:rPr>
              <a:t>Andreas Birch Olsen &lt;abolsen@cs.au.dk&gt;</a:t>
            </a:r>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175832" y="1951920"/>
            <a:ext cx="8204303" cy="4815376"/>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pic>
        <p:nvPicPr>
          <p:cNvPr id="8" name="Picture 7"/>
          <p:cNvPicPr>
            <a:picLocks noChangeAspect="1"/>
          </p:cNvPicPr>
          <p:nvPr/>
        </p:nvPicPr>
        <p:blipFill>
          <a:blip r:embed="rId6"/>
          <a:stretch>
            <a:fillRect/>
          </a:stretch>
        </p:blipFill>
        <p:spPr>
          <a:xfrm>
            <a:off x="264372" y="1958750"/>
            <a:ext cx="8748464" cy="4870089"/>
          </a:xfrm>
          <a:prstGeom prst="rect">
            <a:avLst/>
          </a:prstGeom>
        </p:spPr>
      </p:pic>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8245</TotalTime>
  <Words>5641</Words>
  <Application>Microsoft Office PowerPoint</Application>
  <PresentationFormat>On-screen Show (4:3)</PresentationFormat>
  <Paragraphs>1195</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640</cp:revision>
  <cp:lastPrinted>2019-10-08T08:52:16Z</cp:lastPrinted>
  <dcterms:created xsi:type="dcterms:W3CDTF">2000-02-22T02:31:40Z</dcterms:created>
  <dcterms:modified xsi:type="dcterms:W3CDTF">2022-08-18T07:03:05Z</dcterms:modified>
</cp:coreProperties>
</file>