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33" r:id="rId2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0" autoAdjust="0"/>
    <p:restoredTop sz="94703" autoAdjust="0"/>
  </p:normalViewPr>
  <p:slideViewPr>
    <p:cSldViewPr>
      <p:cViewPr varScale="1">
        <p:scale>
          <a:sx n="125" d="100"/>
          <a:sy n="125" d="100"/>
        </p:scale>
        <p:origin x="96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25312" y="4653136"/>
            <a:ext cx="377070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alle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finder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3054</Words>
  <Application>Microsoft Office PowerPoint</Application>
  <PresentationFormat>On-screen Show (4:3)</PresentationFormat>
  <Paragraphs>573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758</cp:revision>
  <cp:lastPrinted>2014-09-25T13:10:10Z</cp:lastPrinted>
  <dcterms:created xsi:type="dcterms:W3CDTF">2011-09-05T07:28:16Z</dcterms:created>
  <dcterms:modified xsi:type="dcterms:W3CDTF">2022-08-09T06:30:54Z</dcterms:modified>
</cp:coreProperties>
</file>