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94" d="100"/>
          <a:sy n="94" d="100"/>
        </p:scale>
        <p:origin x="66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2023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 &amp; common activities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 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Lectures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5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Lecture: </a:t>
            </a:r>
            <a:r>
              <a:rPr lang="en-GB" altLang="da-DK" sz="1600" b="1" dirty="0"/>
              <a:t>How 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7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write an academic paper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make a good oral presentation at the exam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13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 on “</a:t>
            </a:r>
            <a:r>
              <a:rPr lang="en-GB" altLang="da-DK" sz="1600" noProof="1" smtClean="0"/>
              <a:t>Vigtige </a:t>
            </a:r>
            <a:r>
              <a:rPr lang="en-GB" altLang="da-DK" sz="1600" noProof="1" smtClean="0"/>
              <a:t>meddelelser</a:t>
            </a:r>
            <a:r>
              <a:rPr lang="en-GB" altLang="da-DK" sz="1600" dirty="0" smtClean="0"/>
              <a:t>” (announcements) </a:t>
            </a:r>
            <a:r>
              <a:rPr lang="en-GB" altLang="da-DK" sz="1600" dirty="0"/>
              <a:t>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</a:t>
            </a:r>
            <a:r>
              <a:rPr lang="en-GB" altLang="da-DK" sz="1600" dirty="0" smtClean="0"/>
              <a:t>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(via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Brightspace subpage 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groups</a:t>
            </a:r>
            <a:r>
              <a:rPr lang="en-GB" altLang="da-DK" sz="1600" dirty="0" smtClean="0"/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150 students doing their cs / it bachelor project in the Spring of 2022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Approximately 110 within cs, and 40 within it product development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two different bachelor project courses, 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Schwiegelshohn)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 (Christian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Storm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Pedersen)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Collaboration and Computer-Human Interaction (Susanne Bødker)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Theory (Srikanth Srinivasan) 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(Ira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Assent &amp; Davide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Mottin)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040560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the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47260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This is done on the </a:t>
            </a:r>
            <a:r>
              <a:rPr lang="en-GB" sz="1600" dirty="0" smtClean="0"/>
              <a:t>Brightspace </a:t>
            </a:r>
            <a:r>
              <a:rPr lang="en-GB" sz="1600" dirty="0"/>
              <a:t>page </a:t>
            </a:r>
            <a:r>
              <a:rPr lang="en-GB" sz="1600" b="1" dirty="0">
                <a:solidFill>
                  <a:srgbClr val="008000"/>
                </a:solidFill>
              </a:rPr>
              <a:t>Registration of </a:t>
            </a:r>
            <a:r>
              <a:rPr lang="en-GB" sz="1600" b="1" dirty="0" smtClean="0">
                <a:solidFill>
                  <a:srgbClr val="008000"/>
                </a:solidFill>
              </a:rPr>
              <a:t>bachelor project groups</a:t>
            </a:r>
            <a:endParaRPr lang="en-GB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December 5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Sunday January 15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All members </a:t>
            </a:r>
            <a:r>
              <a:rPr lang="en-GB" sz="1600" dirty="0"/>
              <a:t>of your </a:t>
            </a:r>
            <a:r>
              <a:rPr lang="en-GB" sz="1600" dirty="0" smtClean="0"/>
              <a:t>group must register by joining the </a:t>
            </a:r>
            <a:r>
              <a:rPr lang="en-GB" sz="1600" b="1" dirty="0" smtClean="0">
                <a:solidFill>
                  <a:srgbClr val="008000"/>
                </a:solidFill>
              </a:rPr>
              <a:t>same</a:t>
            </a:r>
            <a:r>
              <a:rPr lang="en-GB" sz="1600" dirty="0" smtClean="0"/>
              <a:t> pre-defined</a:t>
            </a:r>
            <a:br>
              <a:rPr lang="en-GB" sz="1600" dirty="0" smtClean="0"/>
            </a:br>
            <a:r>
              <a:rPr lang="en-GB" sz="1600" dirty="0" smtClean="0"/>
              <a:t>bachelor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You can only register in </a:t>
            </a:r>
            <a:r>
              <a:rPr lang="en-GB" sz="1600" b="1" dirty="0" smtClean="0">
                <a:solidFill>
                  <a:srgbClr val="008000"/>
                </a:solidFill>
              </a:rPr>
              <a:t>one research group</a:t>
            </a:r>
            <a:r>
              <a:rPr lang="en-GB" sz="1600" dirty="0" smtClean="0"/>
              <a:t> (if you register in several groups,</a:t>
            </a:r>
            <a:br>
              <a:rPr lang="en-GB" sz="1600" dirty="0" smtClean="0"/>
            </a:br>
            <a:r>
              <a:rPr lang="en-GB" sz="1600" dirty="0" smtClean="0"/>
              <a:t>I will delete all your registrations)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>
                <a:solidFill>
                  <a:srgbClr val="A50021"/>
                </a:solidFill>
              </a:rPr>
              <a:t>Each 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To register you do </a:t>
            </a:r>
            <a:r>
              <a:rPr lang="en-GB" sz="1600" b="1" dirty="0" smtClean="0">
                <a:solidFill>
                  <a:srgbClr val="008000"/>
                </a:solidFill>
              </a:rPr>
              <a:t>not</a:t>
            </a:r>
            <a:r>
              <a:rPr lang="en-GB" sz="1600" dirty="0" smtClean="0"/>
              <a:t> need to have chosen a concrete bachelor project, but you need to have formed a group of 1-3 persons and decided which </a:t>
            </a:r>
            <a:r>
              <a:rPr lang="en-GB" sz="1600" b="1" dirty="0">
                <a:solidFill>
                  <a:srgbClr val="008000"/>
                </a:solidFill>
              </a:rPr>
              <a:t>research group</a:t>
            </a:r>
            <a:r>
              <a:rPr lang="en-GB" sz="1600" dirty="0" smtClean="0"/>
              <a:t> you want to work with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12</a:t>
            </a:r>
            <a:br>
              <a:rPr lang="en-GB" sz="1600" dirty="0" smtClean="0"/>
            </a:br>
            <a:r>
              <a:rPr lang="en-GB" sz="1600" dirty="0" smtClean="0"/>
              <a:t>(except Bioinformatics where it is 5 and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Cryptography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Security where it is 8</a:t>
            </a:r>
            <a:r>
              <a:rPr lang="en-GB" sz="1600" dirty="0" smtClean="0"/>
              <a:t>)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1914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692</cp:revision>
  <cp:lastPrinted>2017-08-15T08:16:54Z</cp:lastPrinted>
  <dcterms:created xsi:type="dcterms:W3CDTF">2000-02-22T02:31:40Z</dcterms:created>
  <dcterms:modified xsi:type="dcterms:W3CDTF">2022-11-23T12:51:32Z</dcterms:modified>
</cp:coreProperties>
</file>