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1" r:id="rId26"/>
    <p:sldId id="377" r:id="rId2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5" autoAdjust="0"/>
    <p:restoredTop sz="96730" autoAdjust="0"/>
  </p:normalViewPr>
  <p:slideViewPr>
    <p:cSldViewPr>
      <p:cViewPr varScale="1">
        <p:scale>
          <a:sx n="133" d="100"/>
          <a:sy n="133" d="100"/>
        </p:scale>
        <p:origin x="138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</a:t>
            </a:r>
            <a:r>
              <a:rPr lang="da-DK" altLang="da-DK" sz="1800" smtClean="0"/>
              <a:t>Brightspace siden</a:t>
            </a:r>
            <a:br>
              <a:rPr lang="da-DK" altLang="da-DK" sz="1800" smtClean="0"/>
            </a:br>
            <a:r>
              <a:rPr lang="da-DK" altLang="da-DK" sz="180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r>
              <a:rPr lang="da-DK" altLang="da-DK" sz="2000" dirty="0" smtClean="0">
                <a:solidFill>
                  <a:srgbClr val="000066"/>
                </a:solidFill>
              </a:rPr>
              <a:t>   (senere i forelæsningen)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2996</Words>
  <Application>Microsoft Office PowerPoint</Application>
  <PresentationFormat>On-screen Show (4:3)</PresentationFormat>
  <Paragraphs>502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Hvor kan du få hjælp?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660</cp:revision>
  <cp:lastPrinted>2018-09-07T11:53:33Z</cp:lastPrinted>
  <dcterms:created xsi:type="dcterms:W3CDTF">2011-09-05T07:28:16Z</dcterms:created>
  <dcterms:modified xsi:type="dcterms:W3CDTF">2022-08-12T05:58:04Z</dcterms:modified>
</cp:coreProperties>
</file>