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83" r:id="rId2"/>
    <p:sldId id="389" r:id="rId3"/>
    <p:sldId id="386" r:id="rId4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83"/>
            <p14:sldId id="389"/>
            <p14:sldId id="3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FFCC"/>
    <a:srgbClr val="A50021"/>
    <a:srgbClr val="CCECFF"/>
    <a:srgbClr val="FFFFCC"/>
    <a:srgbClr val="92D050"/>
    <a:srgbClr val="0000CC"/>
    <a:srgbClr val="000066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7" autoAdjust="0"/>
    <p:restoredTop sz="94726" autoAdjust="0"/>
  </p:normalViewPr>
  <p:slideViewPr>
    <p:cSldViewPr>
      <p:cViewPr>
        <p:scale>
          <a:sx n="104" d="100"/>
          <a:sy n="104" d="100"/>
        </p:scale>
        <p:origin x="474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448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5897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5384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624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55577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Status ved start af seminar 5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47451" y="1124744"/>
            <a:ext cx="8411757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Program for dagen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9.15 </a:t>
            </a:r>
            <a:r>
              <a:rPr lang="da-DK" sz="1600" dirty="0"/>
              <a:t>Køreprøve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10.15 Status info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10.30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12.15 Frokostpause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13.00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15.00 Øvelser omkring Dronningeopgaven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17.00 </a:t>
            </a:r>
            <a:r>
              <a:rPr lang="da-DK" sz="1600" dirty="0" smtClean="0"/>
              <a:t>Slut</a:t>
            </a:r>
          </a:p>
          <a:p>
            <a:pPr marL="742950" lvl="1" indent="-285750">
              <a:spcBef>
                <a:spcPts val="600"/>
              </a:spcBef>
            </a:pPr>
            <a:endParaRPr lang="da-DK" sz="1600" dirty="0"/>
          </a:p>
        </p:txBody>
      </p:sp>
      <p:sp>
        <p:nvSpPr>
          <p:cNvPr id="5" name="Rectangle 4"/>
          <p:cNvSpPr/>
          <p:nvPr/>
        </p:nvSpPr>
        <p:spPr>
          <a:xfrm rot="21139590">
            <a:off x="4160584" y="3671445"/>
            <a:ext cx="31940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Start optagelse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33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91376" y="260648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Afleveringsopgaverne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424936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80" dirty="0" smtClean="0">
                <a:solidFill>
                  <a:srgbClr val="A50021"/>
                </a:solidFill>
              </a:rPr>
              <a:t>I Quiz 4 var jeres gennemsnitlige vurdering af pensummets sværhedsgrad 3,63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Det er </a:t>
            </a:r>
            <a:r>
              <a:rPr lang="da-DK" altLang="da-DK" sz="1600" dirty="0" smtClean="0"/>
              <a:t>meget </a:t>
            </a:r>
            <a:r>
              <a:rPr lang="da-DK" altLang="da-DK" sz="1600" dirty="0" smtClean="0"/>
              <a:t>lavere end sidste gang, hvor den var </a:t>
            </a:r>
            <a:r>
              <a:rPr lang="da-DK" altLang="da-DK" sz="1600" dirty="0" smtClean="0"/>
              <a:t>3,92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Nogle skriver i kommentarerne, at de ikke helt forstår interfaces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D</a:t>
            </a:r>
            <a:r>
              <a:rPr lang="da-DK" altLang="da-DK" sz="1600" dirty="0" smtClean="0"/>
              <a:t>et er noget, som vi kommer tilbage til på seminar 7, hvor der er en forelæsning om interfaces og abstrakte klasser</a:t>
            </a:r>
            <a:endParaRPr lang="da-DK" altLang="da-DK" sz="1600" dirty="0" smtClean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 har klaret køreprøvesættene rigtigt flot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Meget få </a:t>
            </a:r>
            <a:r>
              <a:rPr lang="da-DK" altLang="da-DK" sz="1600" dirty="0" smtClean="0"/>
              <a:t>genafleveringer</a:t>
            </a:r>
            <a:endParaRPr lang="da-DK" altLang="da-DK" sz="1600" dirty="0" smtClean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I har klaret Quiz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4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flot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 brugte 1,42 forsøg pr spørgsmål (mod </a:t>
            </a:r>
            <a:r>
              <a:rPr lang="da-DK" altLang="da-DK" sz="1600" dirty="0" smtClean="0"/>
              <a:t>1,42 </a:t>
            </a:r>
            <a:r>
              <a:rPr lang="da-DK" altLang="da-DK" sz="1600" dirty="0" smtClean="0"/>
              <a:t>i </a:t>
            </a:r>
            <a:r>
              <a:rPr lang="da-DK" altLang="da-DK" sz="1600" dirty="0" smtClean="0"/>
              <a:t>foråret 2022)</a:t>
            </a:r>
            <a:endParaRPr lang="da-DK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I opgiver ofte lidt for let, når der er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problemer i opgaverne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Hvis testserveren underkende en metode, bliver I nødt til at nærlæse den kode I har skrevet for den pågældende metode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Ofte </a:t>
            </a:r>
            <a:r>
              <a:rPr lang="da-DK" altLang="da-DK" sz="1600" dirty="0" smtClean="0"/>
              <a:t>drejer </a:t>
            </a:r>
            <a:r>
              <a:rPr lang="da-DK" altLang="da-DK" sz="1600" dirty="0"/>
              <a:t>det sig om ganske få linjer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Kig hver linje grundigt igennem og læg specielt mærke til parenteser, semikolonner, kommaer og lignende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Tjek </a:t>
            </a:r>
            <a:r>
              <a:rPr lang="da-DK" altLang="da-DK" sz="1600" dirty="0" smtClean="0"/>
              <a:t>også, </a:t>
            </a:r>
            <a:r>
              <a:rPr lang="da-DK" altLang="da-DK" sz="1600" dirty="0"/>
              <a:t>at I bruger de korrekte navne (i forhold til opgaveformuleringen)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Debugging er en væsentlig del af at kunne </a:t>
            </a:r>
            <a:r>
              <a:rPr lang="da-DK" altLang="da-DK" sz="1600" dirty="0" smtClean="0"/>
              <a:t>programmere</a:t>
            </a:r>
            <a:endParaRPr lang="da-DK" altLang="da-DK" sz="1600" dirty="0" smtClean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endParaRPr lang="da-DK" altLang="da-DK" sz="1600" dirty="0" smtClean="0"/>
          </a:p>
        </p:txBody>
      </p:sp>
    </p:spTree>
    <p:extLst>
      <p:ext uri="{BB962C8B-B14F-4D97-AF65-F5344CB8AC3E}">
        <p14:creationId xmlns:p14="http://schemas.microsoft.com/office/powerpoint/2010/main" val="389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Afleveringsopgaverne (fortsat)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04799" y="1071208"/>
            <a:ext cx="8352928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b="1" spc="-40" dirty="0">
                <a:solidFill>
                  <a:srgbClr val="A50021"/>
                </a:solidFill>
              </a:rPr>
              <a:t>Fra og med seminar 5 bliver afleveringsopgaverne noget større og dermed lidt vanskeligere (til gengæld er der bedre tid til dem)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800" dirty="0"/>
              <a:t>I kan selvfølgelig stadig få hjælp via diskussionsforummet og studiecaféerne fredag eftermiddag kl 15-17</a:t>
            </a:r>
          </a:p>
          <a:p>
            <a:pPr marL="285750" lvl="1" indent="-285750">
              <a:spcBef>
                <a:spcPts val="12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</a:rPr>
              <a:t>Læs </a:t>
            </a:r>
            <a:r>
              <a:rPr lang="da-DK" altLang="da-DK" b="1" dirty="0">
                <a:solidFill>
                  <a:srgbClr val="A50021"/>
                </a:solidFill>
              </a:rPr>
              <a:t>opgaveformuleringen omhyggeligt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800" dirty="0"/>
              <a:t>Mange fejl skyldes, at man misforstår eller overser ting, der står i den</a:t>
            </a:r>
          </a:p>
          <a:p>
            <a:pPr marL="285750" lvl="1" indent="-28575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</a:rPr>
              <a:t>Genaflevér så hurtigt som muligt – så I ikke kommer bagefter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800" dirty="0"/>
              <a:t>Læs instruktorens feedback til jer og forsøg så at udbedre </a:t>
            </a:r>
            <a:r>
              <a:rPr lang="da-DK" sz="1800" b="1" dirty="0">
                <a:solidFill>
                  <a:srgbClr val="008000"/>
                </a:solidFill>
              </a:rPr>
              <a:t>alle</a:t>
            </a:r>
            <a:r>
              <a:rPr lang="da-DK" sz="1800" dirty="0"/>
              <a:t> de fejl og mangler, som han har påpeget</a:t>
            </a:r>
          </a:p>
          <a:p>
            <a:pPr marL="285750" lvl="1" indent="-285750">
              <a:spcBef>
                <a:spcPts val="12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</a:rPr>
              <a:t>Testserveren </a:t>
            </a:r>
            <a:r>
              <a:rPr lang="da-DK" altLang="da-DK" b="1" dirty="0">
                <a:solidFill>
                  <a:srgbClr val="A50021"/>
                </a:solidFill>
              </a:rPr>
              <a:t>anvendes ikke til Dronningeopgaven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800" spc="-40" dirty="0"/>
              <a:t>Til gengæld er det let for jer at konstatere om jeres program gør det rigtige</a:t>
            </a:r>
            <a:r>
              <a:rPr lang="da-DK" altLang="da-DK" sz="1800" dirty="0"/>
              <a:t/>
            </a:r>
            <a:br>
              <a:rPr lang="da-DK" altLang="da-DK" sz="1800" dirty="0"/>
            </a:br>
            <a:r>
              <a:rPr lang="da-DK" altLang="da-DK" sz="1800" dirty="0"/>
              <a:t>(via den testmetode, som I skal skrive i opgave 4)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kan også bruge Studiecaféen </a:t>
            </a:r>
            <a:r>
              <a:rPr lang="da-DK" altLang="da-DK" sz="1800" b="1" spc="-40" dirty="0">
                <a:solidFill>
                  <a:srgbClr val="A50021"/>
                </a:solidFill>
              </a:rPr>
              <a:t>til at stille spørgsmål omkring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800" dirty="0"/>
              <a:t>jeres tidligere afleveringer (og instruktorens kommentarerne til dem)</a:t>
            </a:r>
          </a:p>
          <a:p>
            <a:pPr marL="742950" lvl="1" indent="-285750">
              <a:spcBef>
                <a:spcPts val="400"/>
              </a:spcBef>
            </a:pPr>
            <a:r>
              <a:rPr lang="da-DK" altLang="da-DK" sz="1800" dirty="0"/>
              <a:t>BlueJ bogen og mine slides</a:t>
            </a:r>
          </a:p>
          <a:p>
            <a:pPr marL="742950" lvl="1" indent="-285750">
              <a:spcBef>
                <a:spcPts val="400"/>
              </a:spcBef>
            </a:pPr>
            <a:r>
              <a:rPr lang="da-DK" altLang="da-DK" sz="1800" dirty="0"/>
              <a:t>alt andet, som I har problemer </a:t>
            </a:r>
            <a:r>
              <a:rPr lang="da-DK" altLang="da-DK" sz="1800" dirty="0" smtClean="0"/>
              <a:t>med</a:t>
            </a:r>
            <a:endParaRPr lang="da-DK" altLang="da-DK" sz="1800" dirty="0"/>
          </a:p>
        </p:txBody>
      </p:sp>
      <p:sp>
        <p:nvSpPr>
          <p:cNvPr id="5" name="Rectangle 4"/>
          <p:cNvSpPr/>
          <p:nvPr/>
        </p:nvSpPr>
        <p:spPr>
          <a:xfrm rot="21165640">
            <a:off x="5095949" y="6130194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Forelæsning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74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8085</TotalTime>
  <Words>372</Words>
  <Application>Microsoft Office PowerPoint</Application>
  <PresentationFormat>On-screen Show (4:3)</PresentationFormat>
  <Paragraphs>42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  <vt:lpstr>PowerPoint Presentation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549</cp:revision>
  <cp:lastPrinted>2019-02-08T06:10:49Z</cp:lastPrinted>
  <dcterms:created xsi:type="dcterms:W3CDTF">2000-02-22T02:31:40Z</dcterms:created>
  <dcterms:modified xsi:type="dcterms:W3CDTF">2022-03-02T10:45:23Z</dcterms:modified>
</cp:coreProperties>
</file>