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85" r:id="rId24"/>
    <p:sldId id="687" r:id="rId25"/>
    <p:sldId id="688" r:id="rId26"/>
    <p:sldId id="672" r:id="rId27"/>
    <p:sldId id="684" r:id="rId28"/>
    <p:sldId id="683" r:id="rId29"/>
    <p:sldId id="674" r:id="rId30"/>
    <p:sldId id="677" r:id="rId31"/>
    <p:sldId id="678" r:id="rId32"/>
    <p:sldId id="679" r:id="rId33"/>
    <p:sldId id="681" r:id="rId34"/>
    <p:sldId id="682" r:id="rId35"/>
    <p:sldId id="438" r:id="rId36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99FF"/>
    <a:srgbClr val="FF3399"/>
    <a:srgbClr val="A50021"/>
    <a:srgbClr val="CCECFF"/>
    <a:srgbClr val="FFFFCC"/>
    <a:srgbClr val="CCFF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30" d="100"/>
          <a:sy n="130" d="100"/>
        </p:scale>
        <p:origin x="138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7662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462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Hver linje centreres horisontalt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øvrige detaljer</a:t>
            </a: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én enkelt linje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Linjen er venstrejusteret og centreres vertikalt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under hinanden fra top mod bund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</a:t>
            </a:r>
            <a:r>
              <a:rPr lang="da-DK" altLang="da-DK" sz="1800" kern="0" dirty="0">
                <a:ea typeface="ＭＳ Ｐゴシック" pitchFamily="34" charset="-128"/>
              </a:rPr>
              <a:t>nødvendigt forkortes 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(gitter)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 kan være ubrugte pladser i gitteret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er tomme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0243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AWT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Swing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JavaFX</a:t>
            </a:r>
            <a:endParaRPr lang="da-DK" altLang="da-DK" sz="1800" kern="1200" spc="-50" dirty="0"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er helt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  <a:endParaRPr lang="da-DK" altLang="da-DK" sz="1800" kern="1200" baseline="-150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Andre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Endelig bruger Swing også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AWT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Kursusevaluering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Kursusevalueringer er et vigtigt redskab til at forbedre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Jeres </a:t>
            </a:r>
            <a:r>
              <a:rPr lang="da-DK" altLang="da-DK" sz="1800" dirty="0" smtClean="0">
                <a:ea typeface="ＭＳ Ｐゴシック" pitchFamily="34" charset="-128"/>
              </a:rPr>
              <a:t>svar </a:t>
            </a:r>
            <a:r>
              <a:rPr lang="da-DK" altLang="da-DK" sz="1800" dirty="0">
                <a:ea typeface="ＭＳ Ｐゴシック" pitchFamily="34" charset="-128"/>
              </a:rPr>
              <a:t>bruges </a:t>
            </a:r>
            <a:r>
              <a:rPr lang="da-DK" altLang="da-DK" sz="1800" dirty="0" smtClean="0">
                <a:ea typeface="ＭＳ Ｐゴシック" pitchFamily="34" charset="-128"/>
              </a:rPr>
              <a:t>af forelæserne til </a:t>
            </a:r>
            <a:r>
              <a:rPr lang="da-DK" altLang="da-DK" sz="1800" dirty="0">
                <a:ea typeface="ＭＳ Ｐゴシック" pitchFamily="34" charset="-128"/>
              </a:rPr>
              <a:t>at forbedre næste års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Alle evalueringerne gennemgås af </a:t>
            </a:r>
            <a:r>
              <a:rPr lang="da-DK" altLang="da-DK" sz="1800" dirty="0" smtClean="0">
                <a:ea typeface="ＭＳ Ｐゴシック" pitchFamily="34" charset="-128"/>
              </a:rPr>
              <a:t>institutledelsen </a:t>
            </a:r>
            <a:r>
              <a:rPr lang="da-DK" altLang="da-DK" sz="1800" dirty="0">
                <a:ea typeface="ＭＳ Ｐゴシック" pitchFamily="34" charset="-128"/>
              </a:rPr>
              <a:t>samt formændene for uddannelsesudvalget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er medvirkende </a:t>
            </a:r>
            <a:r>
              <a:rPr lang="da-DK" altLang="da-DK" sz="1800" dirty="0" smtClean="0">
                <a:ea typeface="ＭＳ Ｐゴシック" pitchFamily="34" charset="-128"/>
              </a:rPr>
              <a:t>til at kurserne </a:t>
            </a:r>
            <a:r>
              <a:rPr lang="da-DK" altLang="da-DK" sz="1800" dirty="0">
                <a:ea typeface="ＭＳ Ｐゴシック" pitchFamily="34" charset="-128"/>
              </a:rPr>
              <a:t>opretholder deres høje </a:t>
            </a:r>
            <a:r>
              <a:rPr lang="da-DK" altLang="da-DK" sz="1800" dirty="0" smtClean="0">
                <a:ea typeface="ＭＳ Ｐゴシック" pitchFamily="34" charset="-128"/>
              </a:rPr>
              <a:t>kvalitet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at forbedre svarprocenten har fakultetet besluttet, at der skal </a:t>
            </a:r>
            <a:r>
              <a:rPr lang="da-DK" altLang="da-DK" b="1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afsættes tid ved forelæsningerne til at besvare kursusevalueringen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Derfor </a:t>
            </a:r>
            <a:r>
              <a:rPr lang="da-DK" altLang="da-DK" sz="1800" dirty="0">
                <a:ea typeface="ＭＳ Ｐゴシック" pitchFamily="34" charset="-128"/>
              </a:rPr>
              <a:t>vil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nu </a:t>
            </a:r>
            <a:r>
              <a:rPr lang="da-DK" altLang="da-DK" sz="1800" dirty="0" smtClean="0">
                <a:ea typeface="ＭＳ Ｐゴシック" pitchFamily="34" charset="-128"/>
              </a:rPr>
              <a:t>få 10 </a:t>
            </a:r>
            <a:r>
              <a:rPr lang="da-DK" altLang="da-DK" sz="1800" dirty="0">
                <a:ea typeface="ＭＳ Ｐゴシック" pitchFamily="34" charset="-128"/>
              </a:rPr>
              <a:t>minutter </a:t>
            </a:r>
            <a:r>
              <a:rPr lang="da-DK" altLang="da-DK" sz="1800" dirty="0" smtClean="0">
                <a:ea typeface="ＭＳ Ｐゴシック" pitchFamily="34" charset="-128"/>
              </a:rPr>
              <a:t>at gøre det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Resultatet af kursusevalueringen vil blive gennemgået og diskuteret ved den afsluttende forelæsning i uge 15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Jeg opfordrer kraftigt til,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at I bruger tid på at deltage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denne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(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andre) kursusevalueringer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en nem måde at få indflydelse på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forbedrer forholdene for fremtidige studerende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hjælper mig (og andre undervisere) med at forbedre indholdet af undervisningen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2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Forbedringer af kurset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86119"/>
            <a:ext cx="8496944" cy="53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forsøger løbende at forbedre kurset ved at lave små justeringer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dette formål er den feedback, som I giver os via kommentarerne i kursusevalueringen særdeles </a:t>
            </a:r>
            <a:r>
              <a:rPr lang="da-DK" altLang="da-DK" sz="1800" dirty="0" smtClean="0">
                <a:ea typeface="ＭＳ Ｐゴシック" pitchFamily="34" charset="-128"/>
              </a:rPr>
              <a:t>nyttige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Baseret på kommentarerne i kursusevalueringer, har vi de sidste 2-3 år blandt andet lavet nedenstående ændringer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</a:t>
            </a:r>
            <a:r>
              <a:rPr lang="da-DK" altLang="da-DK" sz="1800" dirty="0" smtClean="0">
                <a:ea typeface="ＭＳ Ｐゴシック" pitchFamily="34" charset="-128"/>
              </a:rPr>
              <a:t>en helt ny quiz-server, </a:t>
            </a:r>
            <a:r>
              <a:rPr lang="da-DK" altLang="da-DK" sz="1800" dirty="0">
                <a:ea typeface="ＭＳ Ｐゴシック" pitchFamily="34" charset="-128"/>
              </a:rPr>
              <a:t>hvor man får feedback efter hvert </a:t>
            </a:r>
            <a:r>
              <a:rPr lang="da-DK" altLang="da-DK" sz="1800" dirty="0" smtClean="0">
                <a:ea typeface="ＭＳ Ｐゴシック" pitchFamily="34" charset="-128"/>
              </a:rPr>
              <a:t>svar (tidligere måtte man selv efterfølgende tjekke sine svar)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Forbedret </a:t>
            </a:r>
            <a:r>
              <a:rPr lang="da-DK" altLang="da-DK" sz="1800" dirty="0" smtClean="0">
                <a:ea typeface="ＭＳ Ｐゴシック" pitchFamily="34" charset="-128"/>
              </a:rPr>
              <a:t>testserveren (som </a:t>
            </a:r>
            <a:r>
              <a:rPr lang="da-DK" altLang="da-DK" sz="1800" dirty="0">
                <a:ea typeface="ＭＳ Ｐゴシック" pitchFamily="34" charset="-128"/>
              </a:rPr>
              <a:t>nu bruges til næsten alle </a:t>
            </a:r>
            <a:r>
              <a:rPr lang="da-DK" altLang="da-DK" sz="1800" dirty="0" smtClean="0">
                <a:ea typeface="ＭＳ Ｐゴシック" pitchFamily="34" charset="-128"/>
              </a:rPr>
              <a:t>opgaver)</a:t>
            </a:r>
            <a:endParaRPr lang="da-DK" altLang="da-DK" sz="18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Flyttet </a:t>
            </a:r>
            <a:r>
              <a:rPr lang="da-DK" altLang="da-DK" sz="1800" dirty="0">
                <a:ea typeface="ＭＳ Ｐゴシック" pitchFamily="34" charset="-128"/>
              </a:rPr>
              <a:t>forelæsningen om funktionel programmering fra uge 6 til uge 5, </a:t>
            </a:r>
            <a:r>
              <a:rPr lang="da-DK" altLang="da-DK" sz="1800" spc="-50" dirty="0">
                <a:ea typeface="ＭＳ Ｐゴシック" pitchFamily="34" charset="-128"/>
              </a:rPr>
              <a:t>hvilket giver mere tid til at læse stoffet, før det anvendes ved øvelserne i uge 6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4 nye videoer om funktionel løsning af køreprøvesæt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ea typeface="ＭＳ Ｐゴシック" pitchFamily="34" charset="-128"/>
              </a:rPr>
              <a:t>Lavet 3 nye videoer om Java uden BlueJ, Brug af </a:t>
            </a:r>
            <a:r>
              <a:rPr lang="da-DK" altLang="da-DK" sz="1800" spc="-30" dirty="0" err="1">
                <a:ea typeface="ＭＳ Ｐゴシック" pitchFamily="34" charset="-128"/>
              </a:rPr>
              <a:t>InteliJ</a:t>
            </a:r>
            <a:r>
              <a:rPr lang="da-DK" altLang="da-DK" sz="1800" spc="-30" dirty="0">
                <a:ea typeface="ＭＳ Ｐゴシック" pitchFamily="34" charset="-128"/>
              </a:rPr>
              <a:t> og Regression </a:t>
            </a:r>
            <a:r>
              <a:rPr lang="da-DK" altLang="da-DK" sz="1800" spc="-30" dirty="0" smtClean="0">
                <a:ea typeface="ＭＳ Ｐゴシック" pitchFamily="34" charset="-128"/>
              </a:rPr>
              <a:t>tests</a:t>
            </a:r>
            <a:endParaRPr lang="da-DK" altLang="da-DK" sz="1800" spc="-3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Lavet en helt ny opgave om </a:t>
            </a:r>
            <a:r>
              <a:rPr lang="da-DK" altLang="da-DK" sz="1800" dirty="0" err="1" smtClean="0">
                <a:ea typeface="ＭＳ Ｐゴシック" pitchFamily="34" charset="-128"/>
              </a:rPr>
              <a:t>regressiontests</a:t>
            </a:r>
            <a:r>
              <a:rPr lang="da-DK" altLang="da-DK" sz="1800" dirty="0" smtClean="0">
                <a:ea typeface="ＭＳ Ｐゴシック" pitchFamily="34" charset="-128"/>
              </a:rPr>
              <a:t> og debugging (Raflebæger 4) 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Udjævnet arbejdsbelastningen ved at flytte udarbejdelsen af den detaljerede dokumentation fra Computerspil 2 til Computerspil 1</a:t>
            </a: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4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33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 smtClean="0">
                <a:ea typeface="ＭＳ Ｐゴシック" pitchFamily="34" charset="-128"/>
              </a:rPr>
              <a:t>rekursion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bliver irriteret på testserveren, skal man huske, hvordan situationen ville være, hvis I ikke havde 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Så skulle I selv finde frem til, hvor fejlene er i jeres kode – i stedet for at få at vide, hvilke klasser og metoder, som I skal søge fejlene i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Små 15.000 kørsler indtil nu, dvs. knap 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5723246" cy="2346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65" y="3886200"/>
            <a:ext cx="2858741" cy="2766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Disse aktiveres via et kald af addActionListener metoden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</a:t>
            </a:r>
            <a:r>
              <a:rPr lang="da-DK" altLang="da-DK" sz="1800" kern="0" dirty="0" smtClean="0">
                <a:ea typeface="ＭＳ Ｐゴシック" pitchFamily="34" charset="-128"/>
              </a:rPr>
              <a:t>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 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funktionelt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1800" kern="0" dirty="0" smtClean="0">
                <a:ea typeface="ＭＳ Ｐゴシック" pitchFamily="34" charset="-128"/>
              </a:rPr>
              <a:t>, hvilket medfører at parameterværdien kan være en lambda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2194" y="4201186"/>
            <a:ext cx="2605531" cy="1043877"/>
            <a:chOff x="5145718" y="4077072"/>
            <a:chExt cx="2605531" cy="1043877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4" y="4363304"/>
              <a:ext cx="393499" cy="471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83895" y="4363303"/>
              <a:ext cx="300732" cy="47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41770" y="3737153"/>
            <a:ext cx="1216483" cy="1492931"/>
            <a:chOff x="5904147" y="4077072"/>
            <a:chExt cx="1216483" cy="1492931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89481" y="5044348"/>
            <a:ext cx="6876059" cy="16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</a:t>
            </a:r>
            <a:br>
              <a:rPr lang="da-DK" sz="1800" dirty="0" smtClean="0">
                <a:ea typeface="ＭＳ Ｐゴシック" pitchFamily="34" charset="-128"/>
              </a:rPr>
            </a:br>
            <a:r>
              <a:rPr lang="da-DK" sz="1800" dirty="0" smtClean="0">
                <a:ea typeface="ＭＳ Ｐゴシック" pitchFamily="34" charset="-128"/>
              </a:rPr>
              <a:t>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altLang="da-DK" sz="1400" b="1" dirty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også at tjekke, at bonussen udregnes korrekt, når man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bliver røvet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fornuftige, dvs. at de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/>
              <a:t> finder fejl i et korrekt projekt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dirty="0"/>
              <a:t>finder de</a:t>
            </a:r>
            <a:r>
              <a:rPr lang="da-DK" sz="1800" b="1" dirty="0">
                <a:solidFill>
                  <a:srgbClr val="008000"/>
                </a:solidFill>
              </a:rPr>
              <a:t> fleste</a:t>
            </a:r>
            <a:r>
              <a:rPr lang="da-DK" sz="1800" dirty="0"/>
              <a:t> fejl i nogle forkerte </a:t>
            </a:r>
            <a:r>
              <a:rPr lang="da-DK" sz="1800" dirty="0" smtClean="0"/>
              <a:t>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omtanke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>
                <a:ea typeface="ＭＳ Ｐゴシック" pitchFamily="34" charset="-128"/>
              </a:rPr>
              <a:t>Når I </a:t>
            </a:r>
            <a:r>
              <a:rPr lang="da-DK" sz="1800" kern="0" spc="-5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spc="-5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spc="-50" dirty="0" err="1" smtClean="0">
                <a:ea typeface="ＭＳ Ｐゴシック" pitchFamily="34" charset="-128"/>
              </a:rPr>
              <a:t>TestServeren</a:t>
            </a: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882577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Mundtlig præsentationer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brugergrænseflader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0519" y="2508559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1688" y="2256390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46786" y="2836653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472" y="1744802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098260" y="2027664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04822" y="1124744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834003" y="2548529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415338" y="2389592"/>
            <a:ext cx="4167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3270" y="2213083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928966" y="4678372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95056" y="4747690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13775" y="4592366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18947" y="4639621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492370" y="2676588"/>
            <a:ext cx="366748" cy="30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38765" y="2550463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1829188" y="2252000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842177" y="2004100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75332" y="297604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924969" y="3382125"/>
            <a:ext cx="3120894" cy="23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pane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GUI elementer 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426121" y="1734668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284946" y="1984055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68890" y="1714623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menubar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rammen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spc="-30" dirty="0">
              <a:solidFill>
                <a:srgbClr val="0000FF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Open og 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7017" y="4425459"/>
            <a:ext cx="250466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36800" y="4960713"/>
            <a:ext cx="834935" cy="55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4270</Words>
  <Application>Microsoft Office PowerPoint</Application>
  <PresentationFormat>On-screen Show (4:3)</PresentationFormat>
  <Paragraphs>645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Kursusevaluering</vt:lpstr>
      <vt:lpstr>Forbedringer af kurset</vt:lpstr>
      <vt:lpstr>Testserveren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881</cp:revision>
  <cp:lastPrinted>2015-09-29T11:26:29Z</cp:lastPrinted>
  <dcterms:created xsi:type="dcterms:W3CDTF">2009-09-02T10:07:09Z</dcterms:created>
  <dcterms:modified xsi:type="dcterms:W3CDTF">2022-04-21T08:07:33Z</dcterms:modified>
</cp:coreProperties>
</file>