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382" r:id="rId3"/>
    <p:sldId id="385" r:id="rId4"/>
    <p:sldId id="392" r:id="rId5"/>
    <p:sldId id="393" r:id="rId6"/>
    <p:sldId id="384" r:id="rId7"/>
    <p:sldId id="390" r:id="rId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2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64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ved starten af</a:t>
            </a:r>
            <a:r>
              <a:rPr lang="da-DK" sz="1800" dirty="0" smtClean="0">
                <a:solidFill>
                  <a:srgbClr val="002060"/>
                </a:solidFill>
              </a:rPr>
              <a:t> seminar 5</a:t>
            </a:r>
            <a:r>
              <a:rPr lang="da-DK" sz="1800" b="0" dirty="0" smtClean="0">
                <a:solidFill>
                  <a:srgbClr val="002060"/>
                </a:solidFill>
              </a:rPr>
              <a:t> fredag den 11. </a:t>
            </a:r>
            <a:r>
              <a:rPr lang="da-DK" sz="1800" b="0" dirty="0" smtClean="0">
                <a:solidFill>
                  <a:srgbClr val="002060"/>
                </a:solidFill>
              </a:rPr>
              <a:t>marts</a:t>
            </a:r>
            <a:endParaRPr lang="da-DK" sz="1800" b="0" dirty="0" smtClean="0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Seminar 1-4</a:t>
            </a:r>
            <a:r>
              <a:rPr lang="da-DK" sz="1800" b="0" dirty="0" smtClean="0"/>
              <a:t> (inklusiv Quiz 1-4). Hvis der mangler opgaver fratrækkes 1,0 point pr opgave, der ikke er godkendt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Du 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skal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bruge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opgaven, Javas klassebibliotek og aflevere din opgave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cs typeface="ＭＳ Ｐゴシック" charset="-128"/>
              </a:rPr>
              <a:t>Vi starter med en kort </a:t>
            </a:r>
            <a:r>
              <a:rPr lang="da-DK" sz="1800" spc="-50" dirty="0" smtClean="0">
                <a:cs typeface="ＭＳ Ｐゴシック" charset="-128"/>
              </a:rPr>
              <a:t>repetition </a:t>
            </a:r>
            <a:r>
              <a:rPr lang="da-DK" sz="1800" spc="-50" dirty="0">
                <a:cs typeface="ＭＳ Ｐゴシック" charset="-128"/>
              </a:rPr>
              <a:t>af </a:t>
            </a:r>
            <a:r>
              <a:rPr lang="da-DK" sz="1800" b="1" spc="-50" dirty="0">
                <a:cs typeface="ＭＳ Ｐゴシック" charset="-128"/>
              </a:rPr>
              <a:t>reglerne</a:t>
            </a:r>
            <a:r>
              <a:rPr lang="da-DK" sz="1800" spc="-50" dirty="0">
                <a:cs typeface="ＭＳ Ｐゴシック" charset="-128"/>
              </a:rPr>
              <a:t> </a:t>
            </a:r>
            <a:r>
              <a:rPr lang="da-DK" sz="1800" spc="-50" dirty="0" smtClean="0">
                <a:cs typeface="ＭＳ Ｐゴシック" charset="-128"/>
              </a:rPr>
              <a:t>(som beskrevet i dette slides sæt)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Din besvarelse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10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som du </a:t>
            </a:r>
            <a:r>
              <a:rPr lang="da-DK" sz="1800" b="1" dirty="0" smtClean="0">
                <a:solidFill>
                  <a:srgbClr val="00800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løse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Undervejs er der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fire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vigtigt, at du husker at få din 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du passerer et </a:t>
            </a:r>
            <a:r>
              <a:rPr lang="da-DK" sz="1800" b="1" dirty="0">
                <a:solidFill>
                  <a:srgbClr val="A50021"/>
                </a:solidFill>
              </a:rPr>
              <a:t>tjekpunkt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du at forsætte uden at det, som du har lavet, er 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Testserveren</a:t>
            </a:r>
            <a:r>
              <a:rPr lang="da-DK" sz="1800" dirty="0">
                <a:solidFill>
                  <a:srgbClr val="A50021"/>
                </a:solidFill>
              </a:rPr>
              <a:t> anvendes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under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21" y="1077120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Alle spørgsmål skal løses </a:t>
            </a:r>
            <a:r>
              <a:rPr lang="da-DK" sz="1800" dirty="0">
                <a:solidFill>
                  <a:srgbClr val="A50021"/>
                </a:solidFill>
              </a:rPr>
              <a:t>ved hjælp af </a:t>
            </a:r>
            <a:r>
              <a:rPr lang="da-DK" sz="1800" b="1" dirty="0">
                <a:solidFill>
                  <a:srgbClr val="A50021"/>
                </a:solidFill>
              </a:rPr>
              <a:t>imperativ </a:t>
            </a:r>
            <a:r>
              <a:rPr lang="da-DK" sz="1800" b="1" dirty="0" smtClean="0">
                <a:solidFill>
                  <a:srgbClr val="A50021"/>
                </a:solidFill>
              </a:rPr>
              <a:t>programmering</a:t>
            </a:r>
            <a:r>
              <a:rPr lang="da-DK" sz="1800" dirty="0" smtClean="0">
                <a:solidFill>
                  <a:srgbClr val="A50021"/>
                </a:solidFill>
              </a:rPr>
              <a:t> (de ting, som I har lært indtil nu)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</a:t>
            </a:r>
            <a:r>
              <a:rPr lang="da-DK" sz="1800" dirty="0">
                <a:solidFill>
                  <a:srgbClr val="A50021"/>
                </a:solidFill>
              </a:rPr>
              <a:t>må altså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bruge streams og lambda'er (som </a:t>
            </a:r>
            <a:r>
              <a:rPr lang="da-DK" sz="1800" dirty="0" smtClean="0">
                <a:solidFill>
                  <a:srgbClr val="A50021"/>
                </a:solidFill>
              </a:rPr>
              <a:t>først introduceres ved Seminar 5 efter køreprøven)</a:t>
            </a: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Eneste tilladte hjælpemidler er </a:t>
            </a:r>
            <a:r>
              <a:rPr lang="da-DK" sz="1800" dirty="0" err="1"/>
              <a:t>JavaDoc</a:t>
            </a:r>
            <a:r>
              <a:rPr lang="da-DK" sz="1800" dirty="0"/>
              <a:t> for </a:t>
            </a:r>
            <a:r>
              <a:rPr lang="da-DK" sz="1800" b="1" dirty="0"/>
              <a:t>Javas klassebibliotek</a:t>
            </a:r>
            <a:r>
              <a:rPr lang="da-DK" sz="1800" dirty="0"/>
              <a:t> (API) samt </a:t>
            </a:r>
            <a:r>
              <a:rPr lang="da-DK" sz="1800" b="1" dirty="0"/>
              <a:t>BlueJ editoren</a:t>
            </a:r>
            <a:r>
              <a:rPr lang="da-DK" sz="1800" dirty="0"/>
              <a:t> (eller en anden Java editor)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Man må </a:t>
            </a:r>
            <a:r>
              <a:rPr lang="da-DK" sz="1800" b="1" u="sng" dirty="0"/>
              <a:t>ikke</a:t>
            </a:r>
            <a:r>
              <a:rPr lang="da-DK" sz="1800" b="1" dirty="0"/>
              <a:t> auto-generere</a:t>
            </a:r>
            <a:r>
              <a:rPr lang="da-DK" sz="1800" dirty="0"/>
              <a:t> kode for konstruktører, </a:t>
            </a:r>
            <a:r>
              <a:rPr lang="da-DK" sz="1800" dirty="0" err="1"/>
              <a:t>accessor</a:t>
            </a:r>
            <a:r>
              <a:rPr lang="da-DK" sz="1800" dirty="0"/>
              <a:t> metoder, import sætninger og lignende (men man må godt auto-</a:t>
            </a:r>
            <a:r>
              <a:rPr lang="da-DK" sz="1800" dirty="0" err="1"/>
              <a:t>extende</a:t>
            </a:r>
            <a:r>
              <a:rPr lang="da-DK" sz="1800" dirty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Det er </a:t>
            </a:r>
            <a:r>
              <a:rPr lang="da-DK" sz="1800" b="1" u="sng" dirty="0"/>
              <a:t>ikke</a:t>
            </a:r>
            <a:r>
              <a:rPr lang="da-DK" sz="1800" dirty="0"/>
              <a:t> tilladt at benytte bogen eller at tilgå andet materiale, herunder slides, noter og gamle BlueJ 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Bliver man taget i dette, </a:t>
            </a:r>
            <a:r>
              <a:rPr lang="da-DK" sz="1800" b="1" dirty="0"/>
              <a:t>bortvises</a:t>
            </a:r>
            <a:r>
              <a:rPr lang="da-DK" sz="1800" dirty="0"/>
              <a:t> man fra 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normalt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benytte </a:t>
            </a:r>
            <a:r>
              <a:rPr lang="da-DK" sz="1800" b="1" dirty="0">
                <a:solidFill>
                  <a:srgbClr val="A50021"/>
                </a:solidFill>
              </a:rPr>
              <a:t>høretelefoner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må gerne bruge  ørepropper, og ved prøvens start kan man bede om at blive placeret i et roligt hjørne af 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spc="-60" dirty="0">
                <a:solidFill>
                  <a:srgbClr val="A50021"/>
                </a:solidFill>
              </a:rPr>
              <a:t>Personer med specielle handicaps kan søge om tilladelse til at bruge høretelefoner ved at sende en mail til Kurt Jensen senest 1 uge inden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243783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poin</a:t>
            </a:r>
            <a:r>
              <a:rPr lang="da-DK" sz="1800" dirty="0" smtClean="0">
                <a:solidFill>
                  <a:srgbClr val="A50021"/>
                </a:solidFill>
              </a:rPr>
              <a:t>t for </a:t>
            </a:r>
            <a:r>
              <a:rPr lang="da-DK" sz="1800" b="1" dirty="0" smtClean="0">
                <a:solidFill>
                  <a:srgbClr val="A50021"/>
                </a:solidFill>
              </a:rPr>
              <a:t>hvert 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8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kan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 smtClean="0">
                <a:solidFill>
                  <a:srgbClr val="A50021"/>
                </a:solidFill>
              </a:rPr>
              <a:t>skal</a:t>
            </a:r>
            <a:r>
              <a:rPr lang="da-DK" sz="1800" dirty="0" smtClean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 smtClean="0">
                <a:solidFill>
                  <a:srgbClr val="A50021"/>
                </a:solidFill>
              </a:rPr>
              <a:t>Pointene for </a:t>
            </a:r>
            <a:r>
              <a:rPr lang="da-DK" sz="1800" b="1" spc="-50" dirty="0" smtClean="0">
                <a:solidFill>
                  <a:srgbClr val="A50021"/>
                </a:solidFill>
              </a:rPr>
              <a:t>køreprøven</a:t>
            </a:r>
            <a:r>
              <a:rPr lang="da-DK" sz="1800" spc="-50" dirty="0" smtClean="0">
                <a:solidFill>
                  <a:srgbClr val="A50021"/>
                </a:solidFill>
              </a:rPr>
              <a:t> og de </a:t>
            </a:r>
            <a:r>
              <a:rPr lang="da-DK" sz="1800" b="1" spc="-50" dirty="0" smtClean="0">
                <a:solidFill>
                  <a:srgbClr val="A50021"/>
                </a:solidFill>
              </a:rPr>
              <a:t>fire </a:t>
            </a:r>
            <a:r>
              <a:rPr lang="da-DK" sz="1800" b="1" spc="-50" dirty="0" smtClean="0">
                <a:solidFill>
                  <a:srgbClr val="A50021"/>
                </a:solidFill>
              </a:rPr>
              <a:t>computerspilsafleveringer</a:t>
            </a:r>
            <a:r>
              <a:rPr lang="da-DK" sz="1800" spc="-50" dirty="0" smtClean="0">
                <a:solidFill>
                  <a:srgbClr val="A50021"/>
                </a:solidFill>
              </a:rPr>
              <a:t> </a:t>
            </a:r>
            <a:r>
              <a:rPr lang="da-DK" sz="1800" spc="-50" dirty="0" smtClean="0">
                <a:solidFill>
                  <a:srgbClr val="A50021"/>
                </a:solidFill>
              </a:rPr>
              <a:t>i kursets anden halvdel tæller med ved fastlæggelsen af den endelige karakter for kurset 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solidFill>
                  <a:srgbClr val="A50021"/>
                </a:solidFill>
              </a:rPr>
              <a:t>H</a:t>
            </a:r>
            <a:r>
              <a:rPr lang="da-DK" sz="1800" spc="-50" dirty="0" smtClean="0">
                <a:solidFill>
                  <a:srgbClr val="A50021"/>
                </a:solidFill>
              </a:rPr>
              <a:t>øje point kan trække en karakter op, mens lave point kan trække en karakter ned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sz="18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399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5472608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Løsning </a:t>
            </a:r>
            <a:r>
              <a:rPr lang="da-DK" altLang="da-DK" sz="1800" dirty="0">
                <a:ea typeface="ＭＳ Ｐゴシック" pitchFamily="34" charset="-128"/>
              </a:rPr>
              <a:t>af fire køreprøvesæt findes under </a:t>
            </a:r>
            <a:r>
              <a:rPr lang="da-DK" altLang="da-DK" sz="1800" dirty="0" smtClean="0">
                <a:ea typeface="ＭＳ Ｐゴシック" pitchFamily="34" charset="-128"/>
              </a:rPr>
              <a:t>Seminar 4 på ”Program for seminarer” </a:t>
            </a:r>
            <a:r>
              <a:rPr lang="da-DK" altLang="da-DK" sz="1800" dirty="0">
                <a:ea typeface="ＭＳ Ｐゴシック" pitchFamily="34" charset="-128"/>
              </a:rPr>
              <a:t>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</a:t>
            </a:r>
            <a:r>
              <a:rPr lang="da-DK" altLang="da-DK" sz="1800" dirty="0">
                <a:ea typeface="ＭＳ Ｐゴシック" pitchFamily="34" charset="-128"/>
              </a:rPr>
              <a:t>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800" noProof="0" dirty="0" smtClean="0">
                <a:ea typeface="ＭＳ Ｐゴシック" pitchFamily="34" charset="-128"/>
              </a:rPr>
              <a:t>) findes nederst på ”Program for seminarer”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af disse (læs hvordan det gøres på Brightspace siden ”Test af opgaver”)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huske, hvordan man skriver de forskellige ting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rette de småfejl, der uvægerligt </a:t>
            </a:r>
            <a:r>
              <a:rPr lang="da-DK" sz="1800" dirty="0" smtClean="0"/>
              <a:t>opstår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Programmeringshastighed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86685" y="1076858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 slutningen af seminar 4 vil de fleste af jer være ca. 1,5 time om at løse et opgavesæt med 10 opgaver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Ved ihærdig træning kan langt de fleste bringe dette ned til 20-30 minutter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betyder at I (på kort tid) bliver 3-4 gange så hurtige til at programmere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vil komme jer til meget stor gavn, når I skal i gang med de lidt større afleveringsopgaver efter køreprøven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Rekorden er 11 min og 13 sekunder (for et opgavesæt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</a:t>
            </a:r>
            <a:b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</a:b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12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spørgsmål)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11510</TotalTime>
  <Words>917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● Information om køreprøven</vt:lpstr>
      <vt:lpstr>Din besvarelse</vt:lpstr>
      <vt:lpstr>Tilladt / forbudt</vt:lpstr>
      <vt:lpstr>Andre ting</vt:lpstr>
      <vt:lpstr>Resultat</vt:lpstr>
      <vt:lpstr>Forberedelse til køreprøven</vt:lpstr>
      <vt:lpstr>Programmeringshastighed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661</cp:revision>
  <cp:lastPrinted>2019-07-30T07:41:20Z</cp:lastPrinted>
  <dcterms:created xsi:type="dcterms:W3CDTF">2011-09-16T07:00:02Z</dcterms:created>
  <dcterms:modified xsi:type="dcterms:W3CDTF">2022-02-15T08:30:28Z</dcterms:modified>
</cp:coreProperties>
</file>