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84" r:id="rId3"/>
    <p:sldId id="381" r:id="rId4"/>
    <p:sldId id="387" r:id="rId5"/>
    <p:sldId id="382" r:id="rId6"/>
    <p:sldId id="385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1"/>
            <p14:sldId id="387"/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8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44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3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861048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</a:t>
            </a:r>
            <a:r>
              <a:rPr lang="da-DK" sz="1600" dirty="0" smtClean="0"/>
              <a:t>er </a:t>
            </a:r>
            <a:r>
              <a:rPr lang="da-DK" sz="1600" dirty="0"/>
              <a:t>en </a:t>
            </a:r>
            <a:r>
              <a:rPr lang="da-DK" sz="1600" dirty="0" smtClean="0"/>
              <a:t>fornøjelse </a:t>
            </a:r>
            <a:r>
              <a:rPr lang="da-DK" sz="1600" dirty="0"/>
              <a:t>– bliv ved med </a:t>
            </a:r>
            <a:r>
              <a:rPr 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For nogle er det svært, men fat fod mod – pludselig begynder I at se sammenhængen</a:t>
            </a:r>
            <a:endParaRPr lang="da-DK" sz="1600" spc="-5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</a:t>
            </a:r>
            <a:r>
              <a:rPr lang="da-DK" sz="1800" dirty="0" smtClean="0"/>
              <a:t>uger </a:t>
            </a:r>
            <a:r>
              <a:rPr lang="da-DK" sz="1800" dirty="0"/>
              <a:t>er der ikke ret meget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fået set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626576">
            <a:off x="5600200" y="1805837"/>
            <a:ext cx="3115398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28092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Alle har nu fået Raflebæger 2 og Skildpadde 1 godkendt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Tillykke med det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b="1" spc="-40" dirty="0">
                <a:solidFill>
                  <a:srgbClr val="A50021"/>
                </a:solidFill>
              </a:rPr>
              <a:t>I har klaret Raflebæger 2 og Skildpadde 1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Igen genafleveringer og kun ganske få forslag til 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Quiz 2 var jeres gennemsnitlige vurdering af pensummets sværhedsgrad 3,50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noget over middel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Sidste forår lå den på 3,39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kun 1,63 </a:t>
            </a:r>
            <a:r>
              <a:rPr lang="da-DK" altLang="da-DK" sz="1600" dirty="0" smtClean="0"/>
              <a:t>forsøg pr spørgsmål (mod 1,59 sidste i foråret 2021)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</a:t>
            </a:r>
            <a:r>
              <a:rPr lang="da-DK" altLang="da-DK" sz="1600" dirty="0" smtClean="0"/>
              <a:t>havde </a:t>
            </a:r>
            <a:r>
              <a:rPr lang="da-DK" altLang="da-DK" sz="1600" dirty="0" smtClean="0"/>
              <a:t>sværest ved spørgsmål 7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 (sammen med spørgsmål 6, der hænger tæt sammen med 7</a:t>
            </a:r>
            <a:r>
              <a:rPr lang="da-DK" altLang="da-DK" sz="1600" dirty="0" smtClean="0"/>
              <a:t>)</a:t>
            </a: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113676"/>
            <a:ext cx="8483765" cy="53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altLang="da-DK" sz="1800" dirty="0"/>
              <a:t>Hvis  man bliver syg eller løber ind i andre problemer, kan man selvfølgelig få udsættelse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Spørg i god tid (ikke 10 minutter før fristen eller bagefter)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I sparer lidt tid, men I får ikke så megen træning i at programmere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betyder, at I får sværere ved de senere mere komplekse opgaver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Husk 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Sidste kørsel på testserveren bør svare til den kode, som I afleverer på </a:t>
            </a:r>
            <a:r>
              <a:rPr lang="da-DK" sz="1600" spc="-30" dirty="0" smtClean="0"/>
              <a:t>Blackboard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Under øvelserne er der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nogle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jer, der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næsten ikke bruger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er dumt – brug dem (medmindre I selv har helt styr </a:t>
            </a:r>
            <a:r>
              <a:rPr lang="da-DK" altLang="da-DK" sz="1600" dirty="0" smtClean="0"/>
              <a:t>alle ting)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Udover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arbejde med afleveringsopgaverne, kan I også bruge øvelserne til at stille spørgsmål omkring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altLang="da-DK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</a:p>
        </p:txBody>
      </p:sp>
    </p:spTree>
    <p:extLst>
      <p:ext uri="{BB962C8B-B14F-4D97-AF65-F5344CB8AC3E}">
        <p14:creationId xmlns:p14="http://schemas.microsoft.com/office/powerpoint/2010/main" val="35851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Diskussionsforummet og fejlmeddelelser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48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Brug diskussionsforummet (i stedet for mails)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Halvdelen </a:t>
            </a:r>
            <a:r>
              <a:rPr lang="da-DK" sz="1600" dirty="0"/>
              <a:t>af </a:t>
            </a:r>
            <a:r>
              <a:rPr lang="da-DK" sz="1600" dirty="0" smtClean="0"/>
              <a:t>jer poster ikke på webboardet og nogle af jer læser ikke de beskeder, der kommer på det (hvilket kan betyde, at I går glip af vigtige hints og fejlrettelser)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Vi </a:t>
            </a:r>
            <a:r>
              <a:rPr lang="da-DK" sz="1600" dirty="0"/>
              <a:t>bestræber os på at svare inden for få timer (ofte minutter)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Spørgsmål </a:t>
            </a:r>
            <a:r>
              <a:rPr lang="da-DK" sz="1600" dirty="0"/>
              <a:t>bør være så præcise som muligt (så får I bedre svar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lave titlen, så præcis som muligt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gerne svarene på de andres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må også meget gerne svare på hinandens spørgsmål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Fejlmeddelelser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fejlmeddelelsen omhyggeligt – specielt, hvis den er lidt knudret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også angivelsen af, </a:t>
            </a:r>
            <a:r>
              <a:rPr lang="da-DK" sz="1600" b="1" dirty="0" smtClean="0">
                <a:solidFill>
                  <a:srgbClr val="008000"/>
                </a:solidFill>
              </a:rPr>
              <a:t>hvor</a:t>
            </a:r>
            <a:r>
              <a:rPr lang="da-DK" sz="1600" dirty="0" smtClean="0"/>
              <a:t> fejlen forekommer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Jo oftere i oversætter jeres kode, jo lettere er det at finde ud af, hvor fejlen opstod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>
              <a:buNone/>
            </a:pP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61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767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519</cp:revision>
  <cp:lastPrinted>2019-02-08T06:10:49Z</cp:lastPrinted>
  <dcterms:created xsi:type="dcterms:W3CDTF">2000-02-22T02:31:40Z</dcterms:created>
  <dcterms:modified xsi:type="dcterms:W3CDTF">2022-02-02T19:54:48Z</dcterms:modified>
</cp:coreProperties>
</file>