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3" r:id="rId2"/>
    <p:sldId id="392" r:id="rId3"/>
  </p:sldIdLst>
  <p:sldSz cx="9144000" cy="6858000" type="screen4x3"/>
  <p:notesSz cx="6865938" cy="9998075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CCFFCC"/>
    <a:srgbClr val="A50021"/>
    <a:srgbClr val="CCECFF"/>
    <a:srgbClr val="FFFFCC"/>
    <a:srgbClr val="92D050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55" d="100"/>
          <a:sy n="155" d="100"/>
        </p:scale>
        <p:origin x="4493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8388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algn="r"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6815"/>
            <a:ext cx="2975938" cy="49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8388" y="9496815"/>
            <a:ext cx="2975938" cy="49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algn="r" defTabSz="96358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00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algn="r"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674" y="4749206"/>
            <a:ext cx="5034591" cy="44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841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001" y="949841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algn="r" defTabSz="96358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696434" indent="-267860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7143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00012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2858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57162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78573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14310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64288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728663"/>
            <a:ext cx="4852987" cy="36417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696434" indent="-267860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7143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00012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2858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57162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78573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14310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64288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728663"/>
            <a:ext cx="4852987" cy="36417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53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8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4814" y="1052736"/>
            <a:ext cx="8411757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11.15 </a:t>
            </a:r>
            <a:r>
              <a:rPr lang="da-DK" sz="1600" dirty="0"/>
              <a:t>Øvelser omkring Computerspil </a:t>
            </a:r>
            <a:r>
              <a:rPr lang="da-DK" sz="1600" dirty="0" smtClean="0"/>
              <a:t>4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12.45 </a:t>
            </a:r>
            <a:r>
              <a:rPr lang="da-DK" sz="1600" dirty="0"/>
              <a:t>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13.15 </a:t>
            </a:r>
            <a:r>
              <a:rPr lang="da-DK" sz="1600" dirty="0" smtClean="0"/>
              <a:t>Gennemgang </a:t>
            </a:r>
            <a:r>
              <a:rPr lang="da-DK" sz="1600" smtClean="0"/>
              <a:t>af evaluering mv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14.00 </a:t>
            </a:r>
            <a:r>
              <a:rPr lang="da-DK" sz="1600" spc="-60" dirty="0"/>
              <a:t>It fag i gymnasie- og folkeskole samt masteruddannelsen i informatikundervisning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</a:t>
            </a:r>
            <a:r>
              <a:rPr lang="da-DK" sz="1600" dirty="0"/>
              <a:t>Institut for Datalogi, (diverse tilbud, herunder besøgsordning)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Alle er fint med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Afleveringerne er af høj kvalitet og </a:t>
            </a:r>
            <a:r>
              <a:rPr lang="da-DK" sz="1600" dirty="0" smtClean="0"/>
              <a:t>alle </a:t>
            </a:r>
            <a:r>
              <a:rPr lang="da-DK" sz="1600" dirty="0"/>
              <a:t>er blevet godkendt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Alle er i god tid med afleveringsopgaverne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Computerspil 4 betragtes normalt som en forholdsvis let opgave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Så den bør I kunne klare uden de helt store problemer</a:t>
            </a: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Mundtlig eksamen</a:t>
            </a:r>
            <a:endParaRPr lang="da-DK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554" y="1052736"/>
            <a:ext cx="8460934" cy="506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0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Frister for den sidste afleveringsopgaver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C</a:t>
            </a:r>
            <a:r>
              <a:rPr lang="da-DK" sz="1600" dirty="0" smtClean="0"/>
              <a:t>omputerspil 4 skal afleveres senest mandag den 23. maj (eventuel genaflevering sene</a:t>
            </a:r>
            <a:r>
              <a:rPr lang="da-DK" sz="1600" dirty="0"/>
              <a:t>st fredag den 27. </a:t>
            </a:r>
            <a:r>
              <a:rPr lang="da-DK" sz="1600" dirty="0" smtClean="0"/>
              <a:t>maj)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Mundtlig eksamen </a:t>
            </a:r>
            <a:r>
              <a:rPr lang="da-DK" sz="1800" b="1" dirty="0">
                <a:solidFill>
                  <a:srgbClr val="A50021"/>
                </a:solidFill>
              </a:rPr>
              <a:t>finder sted </a:t>
            </a:r>
            <a:r>
              <a:rPr lang="da-DK" sz="1800" b="1" dirty="0" smtClean="0">
                <a:solidFill>
                  <a:srgbClr val="A50021"/>
                </a:solidFill>
              </a:rPr>
              <a:t>tirsdag den 31. maj og onsdag den 1. juni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sz="1600" spc="-10" dirty="0" smtClean="0"/>
              <a:t>Der er nogle af jer, der endnu mangler at vælge tidspunkt</a:t>
            </a:r>
            <a:r>
              <a:rPr lang="da-DK" sz="1600" spc="-10" dirty="0"/>
              <a:t> (skal ske senest </a:t>
            </a:r>
            <a:r>
              <a:rPr lang="da-DK" sz="1600" spc="-10" dirty="0" smtClean="0"/>
              <a:t>23. </a:t>
            </a:r>
            <a:r>
              <a:rPr lang="da-DK" sz="1600" spc="-10" dirty="0"/>
              <a:t>maj</a:t>
            </a:r>
            <a:r>
              <a:rPr lang="da-DK" sz="1600" spc="-1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10" dirty="0" smtClean="0"/>
              <a:t>Detaljeret tidsplan publiceres umiddelbart herefter</a:t>
            </a:r>
            <a:endParaRPr lang="da-DK" sz="1600" spc="-1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kan se spørgsmål, pensum </a:t>
            </a:r>
            <a:r>
              <a:rPr lang="da-DK" sz="1600" dirty="0" smtClean="0"/>
              <a:t>mv. </a:t>
            </a:r>
            <a:r>
              <a:rPr lang="da-DK" sz="1600" dirty="0"/>
              <a:t>på </a:t>
            </a:r>
            <a:r>
              <a:rPr lang="da-DK" sz="1600" dirty="0" smtClean="0"/>
              <a:t>Brightspace </a:t>
            </a:r>
            <a:r>
              <a:rPr lang="da-DK" sz="1600" dirty="0"/>
              <a:t>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60" dirty="0"/>
              <a:t>Der er også to videoer som viser den ”perfekte” </a:t>
            </a:r>
            <a:r>
              <a:rPr lang="da-DK" sz="1600" spc="-60" dirty="0" smtClean="0"/>
              <a:t>mundtlige </a:t>
            </a:r>
            <a:r>
              <a:rPr lang="da-DK" sz="1600" spc="-60" dirty="0"/>
              <a:t>præsentation (under Seminar 8</a:t>
            </a:r>
            <a:r>
              <a:rPr lang="da-DK" sz="1600" spc="-60" dirty="0" smtClean="0"/>
              <a:t>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Fredag den 20. maj er der studiecafé 15.30 –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mtClean="0"/>
              <a:t>Computerspil 4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mtClean="0"/>
              <a:t>Disponering </a:t>
            </a:r>
            <a:r>
              <a:rPr lang="da-DK" altLang="da-DK" sz="1600" dirty="0"/>
              <a:t>af eksamensspørgsmål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Alt andet, som I har problemer med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Der er </a:t>
            </a:r>
            <a:r>
              <a:rPr lang="da-DK" altLang="da-DK" sz="1600" b="1" dirty="0">
                <a:solidFill>
                  <a:srgbClr val="008000"/>
                </a:solidFill>
              </a:rPr>
              <a:t>ikke</a:t>
            </a:r>
            <a:r>
              <a:rPr lang="da-DK" altLang="da-DK" sz="1600" dirty="0"/>
              <a:t> studiecafé den 13. </a:t>
            </a:r>
            <a:r>
              <a:rPr lang="da-DK" altLang="da-DK" sz="1600" dirty="0" smtClean="0"/>
              <a:t>maj</a:t>
            </a:r>
            <a:endParaRPr lang="da-DK" sz="1600" spc="-60" dirty="0"/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sz="1800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  <p:sp>
        <p:nvSpPr>
          <p:cNvPr id="6" name="Rectangle 5"/>
          <p:cNvSpPr/>
          <p:nvPr/>
        </p:nvSpPr>
        <p:spPr>
          <a:xfrm rot="21165640">
            <a:off x="5353382" y="5217762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2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8270</TotalTime>
  <Words>231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595</cp:revision>
  <cp:lastPrinted>2021-05-07T06:08:00Z</cp:lastPrinted>
  <dcterms:created xsi:type="dcterms:W3CDTF">2000-02-22T02:31:40Z</dcterms:created>
  <dcterms:modified xsi:type="dcterms:W3CDTF">2022-05-12T10:18:00Z</dcterms:modified>
</cp:coreProperties>
</file>