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90" r:id="rId22"/>
    <p:sldId id="627" r:id="rId23"/>
    <p:sldId id="666" r:id="rId24"/>
    <p:sldId id="667" r:id="rId25"/>
    <p:sldId id="665" r:id="rId26"/>
    <p:sldId id="672" r:id="rId27"/>
    <p:sldId id="673" r:id="rId28"/>
    <p:sldId id="674" r:id="rId29"/>
    <p:sldId id="675" r:id="rId30"/>
    <p:sldId id="685" r:id="rId31"/>
    <p:sldId id="677" r:id="rId32"/>
    <p:sldId id="682" r:id="rId33"/>
    <p:sldId id="681" r:id="rId34"/>
    <p:sldId id="683" r:id="rId35"/>
    <p:sldId id="671" r:id="rId36"/>
    <p:sldId id="438" r:id="rId37"/>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23" d="100"/>
          <a:sy n="123" d="100"/>
        </p:scale>
        <p:origin x="102" y="6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24936"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(behandles)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spc="-70" dirty="0" smtClean="0">
                <a:ea typeface="ＭＳ Ｐゴシック" pitchFamily="34" charset="-128"/>
                <a:cs typeface="+mn-cs"/>
              </a:rPr>
              <a:t>Område</a:t>
            </a:r>
            <a:r>
              <a:rPr lang="da-DK" altLang="da-DK" sz="1600" kern="1200" spc="-70" dirty="0">
                <a:ea typeface="ＭＳ Ｐゴシック" pitchFamily="34" charset="-128"/>
                <a:cs typeface="+mn-cs"/>
              </a:rPr>
              <a:t>, hvor der </a:t>
            </a:r>
            <a:r>
              <a:rPr lang="da-DK" altLang="da-DK" sz="1600" kern="1200" spc="-70" dirty="0" smtClean="0">
                <a:ea typeface="ＭＳ Ｐゴシック" pitchFamily="34" charset="-128"/>
                <a:cs typeface="+mn-cs"/>
              </a:rPr>
              <a:t>let </a:t>
            </a:r>
            <a:r>
              <a:rPr lang="da-DK" altLang="da-DK" sz="1600" kern="1200" spc="-70" dirty="0">
                <a:ea typeface="ＭＳ Ｐゴシック" pitchFamily="34" charset="-128"/>
                <a:cs typeface="+mn-cs"/>
              </a:rPr>
              <a:t>kan ske fejl (forkert filnavn, disk </a:t>
            </a:r>
            <a:r>
              <a:rPr lang="da-DK" altLang="da-DK" sz="1600" kern="1200" spc="-70" dirty="0" err="1">
                <a:ea typeface="ＭＳ Ｐゴシック" pitchFamily="34" charset="-128"/>
                <a:cs typeface="+mn-cs"/>
              </a:rPr>
              <a:t>full</a:t>
            </a:r>
            <a:r>
              <a:rPr lang="da-DK" altLang="da-DK" sz="1600" kern="1200" spc="-70" dirty="0">
                <a:ea typeface="ＭＳ Ｐゴシック" pitchFamily="34" charset="-128"/>
                <a:cs typeface="+mn-cs"/>
              </a:rPr>
              <a:t>, </a:t>
            </a:r>
            <a:r>
              <a:rPr lang="da-DK" altLang="da-DK" sz="1600" kern="1200" spc="-70" dirty="0" err="1" smtClean="0">
                <a:ea typeface="ＭＳ Ｐゴシック" pitchFamily="34" charset="-128"/>
                <a:cs typeface="+mn-cs"/>
              </a:rPr>
              <a:t>no</a:t>
            </a:r>
            <a:r>
              <a:rPr lang="da-DK" altLang="da-DK" sz="1600" kern="1200" spc="-70" dirty="0" smtClean="0">
                <a:ea typeface="ＭＳ Ｐゴシック" pitchFamily="34" charset="-128"/>
                <a:cs typeface="+mn-cs"/>
              </a:rPr>
              <a:t> 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5" name="Text Box 21"/>
          <p:cNvSpPr txBox="1">
            <a:spLocks noChangeArrowheads="1"/>
          </p:cNvSpPr>
          <p:nvPr/>
        </p:nvSpPr>
        <p:spPr bwMode="auto">
          <a:xfrm>
            <a:off x="5148064" y="5877272"/>
            <a:ext cx="3745185"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marL="182563" indent="-182563">
              <a:spcBef>
                <a:spcPts val="400"/>
              </a:spcBef>
              <a:buFont typeface="Arial" panose="020B0604020202020204" pitchFamily="34" charset="0"/>
              <a:buChar char="•"/>
            </a:pPr>
            <a:r>
              <a:rPr lang="da-DK" altLang="da-DK" sz="1400" b="1" dirty="0" smtClean="0">
                <a:solidFill>
                  <a:srgbClr val="0000FF"/>
                </a:solidFill>
              </a:rPr>
              <a:t>Sidste dag er torsdag den 2. december</a:t>
            </a:r>
            <a:endParaRPr lang="da-DK" altLang="da-DK" sz="1400" b="1" dirty="0">
              <a:solidFill>
                <a:srgbClr val="0000FF"/>
              </a:solidFill>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72941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a:t>
            </a:r>
            <a:r>
              <a:rPr lang="da-DK" altLang="da-DK" sz="1400" b="1" dirty="0" err="1" smtClean="0">
                <a:solidFill>
                  <a:srgbClr val="FF0000"/>
                </a:solidFill>
              </a:rPr>
              <a:t>name</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2358" y="318682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706753" y="29119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"beskytter"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kommentarerne i </a:t>
            </a:r>
            <a:r>
              <a:rPr lang="da-DK" altLang="da-DK" sz="1800" dirty="0" smtClean="0">
                <a:ea typeface="ＭＳ Ｐゴシック" pitchFamily="34" charset="-128"/>
              </a:rPr>
              <a:t>kursusevalueringen, </a:t>
            </a:r>
            <a:r>
              <a:rPr lang="da-DK" altLang="da-DK" sz="1800" dirty="0">
                <a:ea typeface="ＭＳ Ｐゴシック" pitchFamily="34" charset="-128"/>
              </a:rPr>
              <a:t>særdeles nyttige</a:t>
            </a:r>
          </a:p>
          <a:p>
            <a:pPr lvl="1">
              <a:spcBef>
                <a:spcPts val="600"/>
              </a:spcBef>
            </a:pPr>
            <a:r>
              <a:rPr lang="da-DK" altLang="da-DK" sz="1800" dirty="0" smtClean="0">
                <a:ea typeface="ＭＳ Ｐゴシック" pitchFamily="34" charset="-128"/>
              </a:rPr>
              <a:t>Herudover </a:t>
            </a:r>
            <a:r>
              <a:rPr lang="da-DK" altLang="da-DK" sz="1800" dirty="0">
                <a:ea typeface="ＭＳ Ｐゴシック" pitchFamily="34" charset="-128"/>
              </a:rPr>
              <a:t>gennemgås </a:t>
            </a:r>
            <a:r>
              <a:rPr lang="da-DK" altLang="da-DK" sz="1800" dirty="0" smtClean="0">
                <a:ea typeface="ＭＳ Ｐゴシック" pitchFamily="34" charset="-128"/>
              </a:rPr>
              <a:t>alle kursusevalueringer af </a:t>
            </a:r>
            <a:r>
              <a:rPr lang="da-DK" altLang="da-DK" sz="1800" dirty="0" smtClean="0">
                <a:ea typeface="ＭＳ Ｐゴシック" pitchFamily="34" charset="-128"/>
              </a:rPr>
              <a:t>institutledelsen </a:t>
            </a:r>
            <a:r>
              <a:rPr lang="da-DK" altLang="da-DK" sz="1800" dirty="0">
                <a:ea typeface="ＭＳ Ｐゴシック" pitchFamily="34" charset="-128"/>
              </a:rPr>
              <a:t>samt </a:t>
            </a:r>
            <a:r>
              <a:rPr lang="da-DK" altLang="da-DK" sz="1800" dirty="0" smtClean="0">
                <a:ea typeface="ＭＳ Ｐゴシック" pitchFamily="34" charset="-128"/>
              </a:rPr>
              <a:t>ledelsen af </a:t>
            </a:r>
            <a:r>
              <a:rPr lang="da-DK" altLang="da-DK" sz="1800" dirty="0">
                <a:ea typeface="ＭＳ Ｐゴシック" pitchFamily="34" charset="-128"/>
              </a:rPr>
              <a:t>uddannelsesudvalget</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Jeg opfordrer kraftigt til, at I bruger tid på at deltage i denne</a:t>
            </a:r>
            <a:br>
              <a:rPr lang="da-DK" altLang="da-DK" b="1" dirty="0">
                <a:solidFill>
                  <a:srgbClr val="A50021"/>
                </a:solidFill>
                <a:ea typeface="ＭＳ Ｐゴシック" pitchFamily="34" charset="-128"/>
                <a:cs typeface="ＭＳ Ｐゴシック" pitchFamily="-106" charset="-128"/>
              </a:rPr>
            </a:br>
            <a:r>
              <a:rPr lang="da-DK" altLang="da-DK" b="1" dirty="0">
                <a:solidFill>
                  <a:srgbClr val="A50021"/>
                </a:solidFill>
                <a:ea typeface="ＭＳ Ｐゴシック" pitchFamily="34" charset="-128"/>
                <a:cs typeface="ＭＳ Ｐゴシック" pitchFamily="-106" charset="-128"/>
              </a:rPr>
              <a:t>(og 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studerende</a:t>
            </a: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For </a:t>
            </a:r>
            <a:r>
              <a:rPr lang="da-DK" altLang="da-DK" b="1" dirty="0" smtClean="0">
                <a:solidFill>
                  <a:srgbClr val="A50021"/>
                </a:solidFill>
                <a:ea typeface="ＭＳ Ｐゴシック" pitchFamily="34" charset="-128"/>
                <a:cs typeface="ＭＳ Ｐゴシック" pitchFamily="-106" charset="-128"/>
              </a:rPr>
              <a:t>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a:t>
            </a:r>
            <a:r>
              <a:rPr lang="da-DK" altLang="da-DK" sz="1800" dirty="0" smtClean="0">
                <a:ea typeface="ＭＳ Ｐゴシック" pitchFamily="34" charset="-128"/>
              </a:rPr>
              <a:t>det</a:t>
            </a:r>
          </a:p>
          <a:p>
            <a:pPr lvl="1">
              <a:spcBef>
                <a:spcPts val="600"/>
              </a:spcBef>
            </a:pPr>
            <a:r>
              <a:rPr lang="da-DK" altLang="da-DK" sz="1800" dirty="0" smtClean="0">
                <a:ea typeface="ＭＳ Ｐゴシック" pitchFamily="34" charset="-128"/>
              </a:rPr>
              <a:t>Kursusevalueringen kan besvares frem til tirsdag 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i uge 15</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0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a:ea typeface="ＭＳ Ｐゴシック" pitchFamily="34" charset="-128"/>
              </a:rPr>
              <a:t>boolske </a:t>
            </a:r>
            <a:r>
              <a:rPr lang="da-DK" altLang="da-DK" sz="1800" dirty="0" smtClean="0">
                <a:ea typeface="ＭＳ Ｐゴシック" pitchFamily="34" charset="-128"/>
              </a:rPr>
              <a:t>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automatisk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391276"/>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45328"/>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67210"/>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13724"/>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386718"/>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0012" y="5991798"/>
            <a:ext cx="7972" cy="36373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2088702" y="6293251"/>
            <a:ext cx="35438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smtClean="0">
                <a:solidFill>
                  <a:srgbClr val="008000"/>
                </a:solidFill>
              </a:rPr>
              <a:t>toString</a:t>
            </a:r>
            <a:r>
              <a:rPr lang="da-DK" altLang="da-DK" sz="1400" b="1" dirty="0" smtClean="0">
                <a:solidFill>
                  <a:srgbClr val="FF0000"/>
                </a:solidFill>
              </a:rPr>
              <a:t> metoden</a:t>
            </a:r>
          </a:p>
        </p:txBody>
      </p:sp>
      <p:sp>
        <p:nvSpPr>
          <p:cNvPr id="36" name="Line 22"/>
          <p:cNvSpPr>
            <a:spLocks noChangeShapeType="1"/>
          </p:cNvSpPr>
          <p:nvPr/>
        </p:nvSpPr>
        <p:spPr bwMode="auto">
          <a:xfrm flipH="1">
            <a:off x="7470399" y="3258008"/>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2995770"/>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21947"/>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71816"/>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70177"/>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71627"/>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03547"/>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47411"/>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77300"/>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04649"/>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24266"/>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885342"/>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04128" y="539016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531733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5952374" y="2549416"/>
            <a:ext cx="6157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a:t>
            </a:r>
            <a:endParaRPr lang="da-DK" altLang="da-DK" sz="1400" b="1" dirty="0">
              <a:solidFill>
                <a:srgbClr val="FF0000"/>
              </a:solidFill>
            </a:endParaRPr>
          </a:p>
        </p:txBody>
      </p:sp>
      <p:sp>
        <p:nvSpPr>
          <p:cNvPr id="14" name="Line 22"/>
          <p:cNvSpPr>
            <a:spLocks noChangeShapeType="1"/>
          </p:cNvSpPr>
          <p:nvPr/>
        </p:nvSpPr>
        <p:spPr bwMode="auto">
          <a:xfrm flipH="1" flipV="1">
            <a:off x="4932040" y="2793046"/>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122186" y="2919926"/>
            <a:ext cx="69307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a:t>
            </a:r>
            <a:endParaRPr lang="da-DK" altLang="da-DK" sz="1400" b="1" dirty="0">
              <a:solidFill>
                <a:srgbClr val="FF0000"/>
              </a:solidFill>
            </a:endParaRPr>
          </a:p>
        </p:txBody>
      </p:sp>
      <p:sp>
        <p:nvSpPr>
          <p:cNvPr id="16" name="Line 22"/>
          <p:cNvSpPr>
            <a:spLocks noChangeShapeType="1"/>
          </p:cNvSpPr>
          <p:nvPr/>
        </p:nvSpPr>
        <p:spPr bwMode="auto">
          <a:xfrm flipH="1" flipV="1">
            <a:off x="6010849" y="2311181"/>
            <a:ext cx="216024" cy="28504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FF0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7030A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a:solidFill>
                  <a:srgbClr val="008000"/>
                </a:solidFill>
                <a:ea typeface="ＭＳ Ｐゴシック" pitchFamily="34" charset="-128"/>
              </a:rPr>
              <a:t>Unchecked</a:t>
            </a:r>
            <a:r>
              <a:rPr lang="da-DK" altLang="da-DK" sz="1800" dirty="0">
                <a:ea typeface="ＭＳ Ｐゴシック" pitchFamily="34" charset="-128"/>
              </a:rPr>
              <a:t> exceptions (og Errors) </a:t>
            </a:r>
            <a:r>
              <a:rPr lang="da-DK" altLang="da-DK" sz="1800" dirty="0" smtClean="0">
                <a:ea typeface="ＭＳ Ｐゴシック" pitchFamily="34" charset="-128"/>
              </a:rPr>
              <a:t>er oversætteren ligeglad </a:t>
            </a:r>
            <a:r>
              <a:rPr lang="da-DK" altLang="da-DK" sz="1800" dirty="0">
                <a:ea typeface="ＭＳ Ｐゴシック" pitchFamily="34" charset="-128"/>
              </a:rPr>
              <a:t>med</a:t>
            </a:r>
          </a:p>
          <a:p>
            <a:pPr lvl="1">
              <a:spcBef>
                <a:spcPts val="600"/>
              </a:spcBef>
            </a:pP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a:t>
            </a:r>
            <a:r>
              <a:rPr lang="da-DK" altLang="da-DK" sz="1800" dirty="0">
                <a:ea typeface="ＭＳ Ｐゴシック" pitchFamily="34" charset="-128"/>
              </a:rPr>
              <a:t>exceptions </a:t>
            </a:r>
            <a:r>
              <a:rPr lang="da-DK" altLang="da-DK" sz="1800" dirty="0" smtClean="0">
                <a:ea typeface="ＭＳ Ｐゴシック" pitchFamily="34" charset="-128"/>
              </a:rPr>
              <a:t>tjekkes af oversætteren, som kontrollerer, at de </a:t>
            </a:r>
            <a:r>
              <a:rPr lang="da-DK" altLang="da-DK" sz="1800" b="1" dirty="0" smtClean="0">
                <a:solidFill>
                  <a:srgbClr val="008000"/>
                </a:solidFill>
                <a:ea typeface="ＭＳ Ｐゴシック" pitchFamily="34" charset="-128"/>
              </a:rPr>
              <a:t>håndteres</a:t>
            </a:r>
            <a:r>
              <a:rPr lang="da-DK" altLang="da-DK" sz="1800" dirty="0" smtClean="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unchecked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9838</TotalTime>
  <Words>5389</Words>
  <Application>Microsoft Office PowerPoint</Application>
  <PresentationFormat>On-screen Show (4:3)</PresentationFormat>
  <Paragraphs>718</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Kursusevaluering</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958</cp:revision>
  <cp:lastPrinted>2015-09-29T11:26:29Z</cp:lastPrinted>
  <dcterms:created xsi:type="dcterms:W3CDTF">2009-09-02T10:07:09Z</dcterms:created>
  <dcterms:modified xsi:type="dcterms:W3CDTF">2022-11-15T16:06:55Z</dcterms:modified>
</cp:coreProperties>
</file>