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22921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57705" y="5725491"/>
            <a:ext cx="1440160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Cyklisk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70" y="3515358"/>
            <a:ext cx="1838155" cy="27323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importerer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71917" y="5925162"/>
            <a:ext cx="4054486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forkert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189738" y="6089588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29" y="5874946"/>
            <a:ext cx="3286364" cy="255508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449" y="4642295"/>
            <a:ext cx="4019550" cy="2533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65189" y="5759217"/>
            <a:ext cx="427403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688" t="3691"/>
          <a:stretch/>
        </p:blipFill>
        <p:spPr>
          <a:xfrm>
            <a:off x="7747632" y="2708920"/>
            <a:ext cx="1091671" cy="2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af en-til-mange </a:t>
            </a:r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relation (4)</a:t>
            </a:r>
            <a:endParaRPr lang="da-DK" altLang="da-DK" sz="320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Hvor mange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996768" y="6094870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6876255" y="4086566"/>
            <a:ext cx="2130493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=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78" y="5881040"/>
            <a:ext cx="3009900" cy="24765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283" y="4490864"/>
            <a:ext cx="2867025" cy="25717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822" y="4047939"/>
            <a:ext cx="1381125" cy="257175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1121</Words>
  <Application>Microsoft Office PowerPoint</Application>
  <PresentationFormat>On-screen Show (4:3)</PresentationFormat>
  <Paragraphs>235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293</cp:revision>
  <cp:lastPrinted>2006-08-28T10:46:07Z</cp:lastPrinted>
  <dcterms:created xsi:type="dcterms:W3CDTF">2010-09-15T21:31:57Z</dcterms:created>
  <dcterms:modified xsi:type="dcterms:W3CDTF">2020-09-21T07:54:34Z</dcterms:modified>
</cp:coreProperties>
</file>