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334" r:id="rId57"/>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2" autoAdjust="0"/>
    <p:restoredTop sz="94697" autoAdjust="0"/>
  </p:normalViewPr>
  <p:slideViewPr>
    <p:cSldViewPr>
      <p:cViewPr varScale="1">
        <p:scale>
          <a:sx n="128" d="100"/>
          <a:sy n="128" d="100"/>
        </p:scale>
        <p:origin x="126" y="552"/>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230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a:t>
            </a:r>
            <a:r>
              <a:rPr lang="da-DK" altLang="da-DK" sz="1600" b="1" dirty="0" smtClean="0"/>
              <a:t>De mulige </a:t>
            </a:r>
            <a:r>
              <a:rPr lang="da-DK" altLang="da-DK" sz="1600" b="1" dirty="0" smtClean="0"/>
              <a:t>”vejvalg”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15 uger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med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12.00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9-10,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31.8 </a:t>
            </a:r>
            <a:r>
              <a:rPr lang="da-DK" sz="1800" dirty="0"/>
              <a:t>og fortsætter indtil kursets </a:t>
            </a:r>
            <a:r>
              <a:rPr lang="da-DK" sz="1800" dirty="0" smtClean="0"/>
              <a:t>afslutning den 12.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800"/>
              </a:spcBef>
            </a:pPr>
            <a:r>
              <a:rPr lang="da-DK" sz="2000" dirty="0" smtClean="0"/>
              <a:t>Tid og sted for programmeringscaféen</a:t>
            </a:r>
            <a:endParaRPr lang="da-DK" sz="2000" dirty="0"/>
          </a:p>
          <a:p>
            <a:pPr lvl="1">
              <a:spcBef>
                <a:spcPts val="400"/>
              </a:spcBef>
            </a:pPr>
            <a:r>
              <a:rPr lang="da-DK" sz="1800" dirty="0" smtClean="0"/>
              <a:t>Mandag kl. </a:t>
            </a:r>
            <a:r>
              <a:rPr lang="da-DK" sz="1800" smtClean="0"/>
              <a:t>18.15-21.00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800"/>
              </a:spcBef>
              <a:buChar char="•"/>
            </a:pPr>
            <a:r>
              <a:rPr lang="da-DK" b="1" dirty="0" smtClean="0">
                <a:solidFill>
                  <a:srgbClr val="A50021"/>
                </a:solidFill>
                <a:cs typeface="ＭＳ Ｐゴシック" charset="0"/>
              </a:rPr>
              <a:t>Tilmelding </a:t>
            </a:r>
            <a:r>
              <a:rPr lang="da-DK" b="1" dirty="0">
                <a:solidFill>
                  <a:srgbClr val="A50021"/>
                </a:solidFill>
                <a:cs typeface="ＭＳ Ｐゴシック" charset="0"/>
              </a:rPr>
              <a:t>er i princippet slut, men hvis du er interesseret kan du skynde dig at kontakte Andreas Birch Olsen &lt;abolsen@cs.au.dk&gt;</a:t>
            </a:r>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175832" y="1951920"/>
            <a:ext cx="8204303" cy="4815376"/>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pic>
        <p:nvPicPr>
          <p:cNvPr id="8" name="Picture 7"/>
          <p:cNvPicPr>
            <a:picLocks noChangeAspect="1"/>
          </p:cNvPicPr>
          <p:nvPr/>
        </p:nvPicPr>
        <p:blipFill>
          <a:blip r:embed="rId6"/>
          <a:stretch>
            <a:fillRect/>
          </a:stretch>
        </p:blipFill>
        <p:spPr>
          <a:xfrm>
            <a:off x="264372" y="1958750"/>
            <a:ext cx="8748464" cy="4870089"/>
          </a:xfrm>
          <a:prstGeom prst="rect">
            <a:avLst/>
          </a:prstGeom>
        </p:spPr>
      </p:pic>
      <p:sp>
        <p:nvSpPr>
          <p:cNvPr id="12" name="Text Box 7"/>
          <p:cNvSpPr txBox="1">
            <a:spLocks noChangeArrowheads="1"/>
          </p:cNvSpPr>
          <p:nvPr/>
        </p:nvSpPr>
        <p:spPr bwMode="auto">
          <a:xfrm>
            <a:off x="4788024" y="5523672"/>
            <a:ext cx="324036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8290</TotalTime>
  <Words>5642</Words>
  <Application>Microsoft Office PowerPoint</Application>
  <PresentationFormat>On-screen Show (4:3)</PresentationFormat>
  <Paragraphs>1195</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646</cp:revision>
  <cp:lastPrinted>2019-10-08T08:52:16Z</cp:lastPrinted>
  <dcterms:created xsi:type="dcterms:W3CDTF">2000-02-22T02:31:40Z</dcterms:created>
  <dcterms:modified xsi:type="dcterms:W3CDTF">2022-08-25T06:28:12Z</dcterms:modified>
</cp:coreProperties>
</file>