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2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sorterer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er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lige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gamle sorteres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sorteres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sorteres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14.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15.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</a:t>
            </a:r>
            <a:r>
              <a:rPr lang="da-DK" sz="1800" b="0" smtClean="0">
                <a:solidFill>
                  <a:srgbClr val="002060"/>
                </a:solidFill>
              </a:rPr>
              <a:t>på Brightspace</a:t>
            </a:r>
            <a:endParaRPr lang="da-DK" sz="1800" b="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15-20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14.-15.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Noter +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112568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Opgaven om Noter løses sammen med jeres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</a:t>
            </a:r>
            <a:r>
              <a:rPr lang="da-DK" sz="1800" dirty="0"/>
              <a:t>er derfor vigtigt, 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Nogle studerende gider ikke tage noter – men det er ofte en stor fejl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Når du skriver tingene ned med sine egne ord, hjælper det dig med at lære og huske det, som du har læser/hører mens du tager noterne </a:t>
            </a:r>
            <a:endParaRPr lang="da-DK" altLang="da-DK" b="1" dirty="0" smtClean="0">
              <a:solidFill>
                <a:srgbClr val="C00000"/>
              </a:solidFill>
              <a:cs typeface="ＭＳ Ｐゴシック" charset="-128"/>
            </a:endParaRP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203758"/>
            <a:ext cx="4433698" cy="8256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3763</Words>
  <Application>Microsoft Office PowerPoint</Application>
  <PresentationFormat>On-screen Show (4:3)</PresentationFormat>
  <Paragraphs>610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Noter +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639</cp:revision>
  <cp:lastPrinted>2019-07-30T07:41:20Z</cp:lastPrinted>
  <dcterms:created xsi:type="dcterms:W3CDTF">2011-09-16T07:00:02Z</dcterms:created>
  <dcterms:modified xsi:type="dcterms:W3CDTF">2022-02-14T15:49:36Z</dcterms:modified>
</cp:coreProperties>
</file>