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81" r:id="rId4"/>
    <p:sldId id="392" r:id="rId5"/>
    <p:sldId id="391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1"/>
            <p14:sldId id="392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7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2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1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 smtClean="0"/>
              <a:t>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 smtClean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 (</a:t>
            </a:r>
            <a:r>
              <a:rPr lang="da-DK" sz="1600" dirty="0"/>
              <a:t>N</a:t>
            </a:r>
            <a:r>
              <a:rPr lang="da-DK" sz="1600" dirty="0" smtClean="0"/>
              <a:t>ail og Pigeon)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Køreprøvesæt (Animal og </a:t>
            </a:r>
            <a:r>
              <a:rPr lang="da-DK" sz="1600" dirty="0" err="1" smtClean="0"/>
              <a:t>Vegetable</a:t>
            </a:r>
            <a:r>
              <a:rPr lang="da-DK" sz="1600" dirty="0" smtClean="0"/>
              <a:t> 2)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Nogle få er endog kommet en del foran og er godt i gang med noget af det næste stof</a:t>
            </a:r>
            <a:endParaRPr lang="da-DK" sz="1800" dirty="0" smtClean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85788" y="165838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3,92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normalt, at man opfatter sværhedsgraden som stigende gennem de første uger, hvorefter den plejer at falde lidt igen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Til sammenligning havde de studerende </a:t>
            </a:r>
            <a:r>
              <a:rPr lang="da-DK" altLang="da-DK" sz="1600" dirty="0" smtClean="0"/>
              <a:t>sidste forår </a:t>
            </a:r>
            <a:r>
              <a:rPr lang="da-DK" altLang="da-DK" sz="1600" dirty="0" smtClean="0"/>
              <a:t>et gennemsnit på </a:t>
            </a:r>
            <a:r>
              <a:rPr lang="da-DK" altLang="da-DK" sz="1600" dirty="0" smtClean="0"/>
              <a:t>3,94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virkelig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Ingen genafleveringer og kun få bemærkninger fra instruktorerne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1,60 </a:t>
            </a:r>
            <a:r>
              <a:rPr lang="da-DK" altLang="da-DK" sz="1600" dirty="0" smtClean="0"/>
              <a:t>forsøg pr spørgsmål (mod </a:t>
            </a:r>
            <a:r>
              <a:rPr lang="da-DK" altLang="da-DK" sz="1600" dirty="0" smtClean="0"/>
              <a:t>1,32 sidste forår)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</a:t>
            </a:r>
            <a:r>
              <a:rPr lang="da-DK" altLang="da-DK" sz="1600" dirty="0" smtClean="0"/>
              <a:t>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</a:t>
            </a:r>
            <a:r>
              <a:rPr lang="da-DK" altLang="da-DK" sz="1600" dirty="0" smtClean="0"/>
              <a:t>på </a:t>
            </a:r>
            <a:r>
              <a:rPr lang="da-DK" altLang="da-DK" sz="1600" dirty="0" smtClean="0"/>
              <a:t>Seminar 3 </a:t>
            </a:r>
            <a:r>
              <a:rPr lang="da-DK" altLang="da-DK" sz="1600" dirty="0" smtClean="0"/>
              <a:t>forummet</a:t>
            </a:r>
            <a:endParaRPr lang="da-DK" altLang="da-DK" sz="1600" dirty="0" smtClean="0"/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</a:t>
            </a:r>
            <a:r>
              <a:rPr lang="da-DK" sz="1800" dirty="0" smtClean="0"/>
              <a:t>køreprøvesættene på </a:t>
            </a:r>
            <a:r>
              <a:rPr lang="da-DK" sz="1800" dirty="0"/>
              <a:t>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 smtClean="0"/>
              <a:t>Sidste </a:t>
            </a:r>
            <a:r>
              <a:rPr lang="da-DK" sz="1600" spc="-20" dirty="0"/>
              <a:t>kørsel på testserveren bør svare til den kode, som I afleverer på </a:t>
            </a:r>
            <a:r>
              <a:rPr lang="da-DK" sz="1600" spc="-20" dirty="0" smtClean="0"/>
              <a:t>Brightspace</a:t>
            </a:r>
            <a:endParaRPr lang="da-DK" sz="1600" spc="-2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Brightspace </a:t>
            </a:r>
            <a:r>
              <a:rPr lang="da-DK" sz="1600" dirty="0" smtClean="0"/>
              <a:t>siden ”Test af opgaver” forklarer, hvordan man tester </a:t>
            </a:r>
            <a:r>
              <a:rPr lang="da-DK" sz="1600" dirty="0" smtClean="0"/>
              <a:t>køreprøvesæt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41668"/>
            <a:ext cx="8411758" cy="440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Genaflevér </a:t>
            </a:r>
            <a:r>
              <a:rPr lang="da-DK" sz="1800" b="1" dirty="0">
                <a:solidFill>
                  <a:srgbClr val="A50021"/>
                </a:solidFill>
              </a:rPr>
              <a:t>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vigtigt, at I får mest mulig træning i at programmere, så I er klar til de </a:t>
            </a:r>
            <a:r>
              <a:rPr lang="da-DK" sz="1600" dirty="0" smtClean="0"/>
              <a:t>lidt </a:t>
            </a:r>
            <a:r>
              <a:rPr lang="da-DK" sz="1600" dirty="0" smtClean="0"/>
              <a:t>større opgaver i kursets anden halvdel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b="1" dirty="0" smtClean="0">
                <a:solidFill>
                  <a:srgbClr val="A50021"/>
                </a:solidFill>
              </a:rPr>
              <a:t> </a:t>
            </a:r>
            <a:r>
              <a:rPr lang="da-DK" sz="1800" b="1" dirty="0">
                <a:solidFill>
                  <a:srgbClr val="A50021"/>
                </a:solidFill>
              </a:rPr>
              <a:t>offentliggøre hele </a:t>
            </a:r>
            <a:r>
              <a:rPr lang="da-DK" sz="1800" b="1" dirty="0" smtClean="0">
                <a:solidFill>
                  <a:srgbClr val="A50021"/>
                </a:solidFill>
              </a:rPr>
              <a:t>metoder på webboardet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</a:t>
            </a:r>
            <a:r>
              <a:rPr lang="da-DK" altLang="da-DK" sz="1600" dirty="0" err="1" smtClean="0"/>
              <a:t>Vegetable</a:t>
            </a:r>
            <a:r>
              <a:rPr lang="da-DK" altLang="da-DK" sz="1600" dirty="0" smtClean="0"/>
              <a:t>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28. februar </a:t>
            </a:r>
            <a:r>
              <a:rPr lang="da-DK" altLang="da-DK" sz="1600" dirty="0" smtClean="0"/>
              <a:t>og mandag den </a:t>
            </a:r>
            <a:r>
              <a:rPr lang="da-DK" altLang="da-DK" sz="1600" dirty="0" smtClean="0"/>
              <a:t>7. </a:t>
            </a:r>
            <a:r>
              <a:rPr lang="da-DK" altLang="da-DK" sz="1600" dirty="0" smtClean="0"/>
              <a:t>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dem, der ikke er her,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da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810</Words>
  <Application>Microsoft Office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544</cp:revision>
  <cp:lastPrinted>2019-02-08T06:10:49Z</cp:lastPrinted>
  <dcterms:created xsi:type="dcterms:W3CDTF">2000-02-22T02:31:40Z</dcterms:created>
  <dcterms:modified xsi:type="dcterms:W3CDTF">2022-02-15T10:01:23Z</dcterms:modified>
</cp:coreProperties>
</file>