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25" d="100"/>
          <a:sy n="125" d="100"/>
        </p:scale>
        <p:origin x="201" y="1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518457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Lambda'er (kodestumper, der kan </a:t>
            </a:r>
            <a:r>
              <a:rPr lang="da-DK" altLang="da-DK" sz="1800" dirty="0">
                <a:ea typeface="ＭＳ Ｐゴシック" pitchFamily="34" charset="-128"/>
              </a:rPr>
              <a:t>bruges som </a:t>
            </a:r>
            <a:r>
              <a:rPr lang="da-DK" altLang="da-DK" sz="1800" dirty="0" smtClean="0">
                <a:ea typeface="ＭＳ Ｐゴシック" pitchFamily="34" charset="-128"/>
              </a:rPr>
              <a:t>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assignments erstattes af evaluering af komplekse funktioner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Sortering ved hjælp af lambda'er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List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Set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Map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3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3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339270"/>
            <a:ext cx="7920880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424755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435329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96471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93927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869157" y="497035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55245" y="5410296"/>
            <a:ext cx="6145210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 </a:t>
            </a:r>
          </a:p>
          <a:p>
            <a:pPr>
              <a:spcBef>
                <a:spcPts val="6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findes (ud fra den gamle værdi og værdien af det element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 der pt behandles)</a:t>
            </a:r>
            <a:endParaRPr lang="da-DK" sz="1400" dirty="0"/>
          </a:p>
          <a:p>
            <a:pPr>
              <a:spcBef>
                <a:spcPts val="6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96471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308304" y="545733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0000FF"/>
                </a:solidFill>
              </a:rPr>
              <a:t>r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esult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= 0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318922" y="574660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(0,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327389" y="604293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4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335856" y="633080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(4,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8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6" grpId="0" animBg="1"/>
      <p:bldP spid="17" grpId="0" animBg="1"/>
      <p:bldP spid="18" grpId="0"/>
      <p:bldP spid="12" grpId="0" animBg="1"/>
      <p:bldP spid="15" grpId="0" animBg="1"/>
      <p:bldP spid="22" grpId="0" animBg="1"/>
      <p:bldP spid="19" grpId="0"/>
      <p:bldP spid="24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43608" y="4849963"/>
            <a:ext cx="6010335" cy="11757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rgbClr val="008000"/>
                </a:solidFill>
              </a:rPr>
              <a:t>result</a:t>
            </a:r>
            <a:r>
              <a:rPr lang="da-DK" dirty="0"/>
              <a:t> </a:t>
            </a:r>
            <a:r>
              <a:rPr lang="da-DK" dirty="0" smtClean="0"/>
              <a:t>initialiseres til </a:t>
            </a:r>
            <a:r>
              <a:rPr lang="da-DK" dirty="0" smtClean="0">
                <a:solidFill>
                  <a:srgbClr val="008000"/>
                </a:solidFill>
              </a:rPr>
              <a:t>0</a:t>
            </a:r>
            <a:r>
              <a:rPr lang="da-DK" dirty="0" smtClean="0"/>
              <a:t> og holder </a:t>
            </a:r>
            <a:r>
              <a:rPr lang="da-DK" dirty="0"/>
              <a:t>det </a:t>
            </a:r>
            <a:r>
              <a:rPr lang="da-DK" dirty="0" smtClean="0"/>
              <a:t>foreløbige resultat</a:t>
            </a:r>
            <a:endParaRPr lang="da-DK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/>
              <a:t>For hvert element </a:t>
            </a:r>
            <a:r>
              <a:rPr lang="da-DK" dirty="0" err="1">
                <a:solidFill>
                  <a:srgbClr val="008000"/>
                </a:solidFill>
              </a:rPr>
              <a:t>elem</a:t>
            </a:r>
            <a:r>
              <a:rPr lang="da-DK" dirty="0"/>
              <a:t> i </a:t>
            </a:r>
            <a:r>
              <a:rPr lang="da-DK" dirty="0" err="1" smtClean="0"/>
              <a:t>stream'en</a:t>
            </a:r>
            <a:r>
              <a:rPr lang="da-DK" dirty="0" smtClean="0"/>
              <a:t> </a:t>
            </a:r>
            <a:r>
              <a:rPr lang="da-DK" dirty="0"/>
              <a:t>bruges </a:t>
            </a:r>
            <a:r>
              <a:rPr lang="da-DK" dirty="0" err="1"/>
              <a:t>lambda'en</a:t>
            </a:r>
            <a:r>
              <a:rPr lang="da-DK" dirty="0"/>
              <a:t> </a:t>
            </a:r>
            <a:r>
              <a:rPr lang="da-DK" dirty="0" smtClean="0"/>
              <a:t>til at </a:t>
            </a:r>
            <a:r>
              <a:rPr lang="da-DK" dirty="0"/>
              <a:t>beregne det nye </a:t>
            </a:r>
            <a:r>
              <a:rPr lang="da-DK" dirty="0" smtClean="0"/>
              <a:t>mellemresultat, der gemmes i </a:t>
            </a:r>
            <a:r>
              <a:rPr lang="da-DK" dirty="0" err="1" smtClean="0">
                <a:solidFill>
                  <a:srgbClr val="008000"/>
                </a:solidFill>
              </a:rPr>
              <a:t>result</a:t>
            </a:r>
            <a:endParaRPr lang="da-DK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dirty="0"/>
              <a:t>I dette </a:t>
            </a:r>
            <a:r>
              <a:rPr lang="da-DK" dirty="0" smtClean="0"/>
              <a:t>tilfælde </a:t>
            </a:r>
            <a:r>
              <a:rPr lang="da-DK" dirty="0"/>
              <a:t>findes det </a:t>
            </a:r>
            <a:r>
              <a:rPr lang="da-DK" dirty="0">
                <a:solidFill>
                  <a:srgbClr val="008000"/>
                </a:solidFill>
              </a:rPr>
              <a:t>maksimale</a:t>
            </a:r>
            <a:r>
              <a:rPr lang="da-DK" dirty="0"/>
              <a:t> </a:t>
            </a:r>
            <a:r>
              <a:rPr lang="da-DK" dirty="0" smtClean="0"/>
              <a:t>heltal </a:t>
            </a:r>
            <a:r>
              <a:rPr lang="da-DK" dirty="0"/>
              <a:t>i </a:t>
            </a:r>
            <a:r>
              <a:rPr lang="da-DK" dirty="0" err="1" smtClean="0"/>
              <a:t>stream'en</a:t>
            </a:r>
            <a:endParaRPr 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380312" y="481438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>
                <a:solidFill>
                  <a:srgbClr val="0000FF"/>
                </a:solidFill>
              </a:rPr>
              <a:t>r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esult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= 0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390930" y="510365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(0,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399397" y="5399992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3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07864" y="5687859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(3,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4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()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633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Stream&lt;Animal&gt;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99624" y="2973268"/>
            <a:ext cx="177648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ArrayList&lt;Animal&gt;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60" dirty="0" err="1"/>
              <a:t>collect</a:t>
            </a:r>
            <a:r>
              <a:rPr lang="da-DK" altLang="da-DK" sz="1400" spc="-60" dirty="0"/>
              <a:t>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err="1"/>
              <a:t>toList</a:t>
            </a:r>
            <a:r>
              <a:rPr lang="da-DK" altLang="da-DK" sz="1400" dirty="0"/>
              <a:t>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først sorterer efter navn og dernæst efter </a:t>
            </a:r>
            <a:r>
              <a:rPr lang="da-DK" sz="1800" kern="0" dirty="0" smtClean="0"/>
              <a:t>alder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mængde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90100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   ""   ""   "hans"   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932040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17796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</a:t>
            </a:r>
            <a:r>
              <a:rPr lang="da-DK" altLang="da-DK" sz="1400" b="1" dirty="0">
                <a:solidFill>
                  <a:srgbClr val="0000FF"/>
                </a:solidFill>
              </a:rPr>
              <a:t>strengen 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hvor </a:t>
            </a:r>
            <a:r>
              <a:rPr lang="da-DK" altLang="da-DK" sz="1400" b="1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481885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err="1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endParaRPr lang="da-DK" altLang="da-DK" sz="1800" b="1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udskifte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interfaces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675394" y="3070991"/>
            <a:ext cx="3289094" cy="21175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04048" y="5269035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473514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4 </a:t>
            </a:r>
            <a:r>
              <a:rPr lang="da-DK" altLang="da-DK" sz="1800" dirty="0" smtClean="0"/>
              <a:t>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</a:t>
            </a:r>
            <a:r>
              <a:rPr lang="da-DK" altLang="da-DK" sz="2000" dirty="0" smtClean="0">
                <a:ea typeface="ＭＳ Ｐゴシック" pitchFamily="34" charset="-128"/>
              </a:rPr>
              <a:t>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</a:t>
            </a:r>
            <a:r>
              <a:rPr lang="da-DK" altLang="da-DK" sz="1700" dirty="0"/>
              <a:t>på Brightspace siden ”</a:t>
            </a:r>
            <a:r>
              <a:rPr lang="da-DK" altLang="da-DK" sz="1700" dirty="0"/>
              <a:t>Køreprøvesæt </a:t>
            </a:r>
            <a:r>
              <a:rPr lang="da-DK" altLang="da-DK" sz="1700" dirty="0"/>
              <a:t>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</a:t>
            </a:r>
            <a:r>
              <a:rPr lang="da-DK" altLang="da-DK" sz="1700" dirty="0"/>
              <a:t>din </a:t>
            </a:r>
            <a:r>
              <a:rPr lang="da-DK" altLang="da-DK" sz="1700" dirty="0"/>
              <a:t>besvarelse </a:t>
            </a:r>
            <a:r>
              <a:rPr lang="da-DK" altLang="da-DK" sz="1700" dirty="0"/>
              <a:t>ved hjælp af </a:t>
            </a:r>
            <a:r>
              <a:rPr lang="da-DK" altLang="da-DK" sz="1700" dirty="0"/>
              <a:t>testserveren (</a:t>
            </a:r>
            <a:r>
              <a:rPr lang="da-DK" sz="1700" dirty="0"/>
              <a:t>gælder </a:t>
            </a:r>
            <a:r>
              <a:rPr lang="da-DK" sz="1700" dirty="0"/>
              <a:t>også de sæt, der er på </a:t>
            </a:r>
            <a:r>
              <a:rPr lang="da-DK" sz="1700" dirty="0"/>
              <a:t>videoerne, </a:t>
            </a:r>
            <a:r>
              <a:rPr lang="da-DK" sz="1700" dirty="0"/>
              <a:t>og de sæt, som I skal aflevere i uge 5 og </a:t>
            </a:r>
            <a:r>
              <a:rPr lang="da-DK" sz="1700" dirty="0"/>
              <a:t>6)</a:t>
            </a:r>
            <a:endParaRPr lang="da-DK" sz="1700" dirty="0"/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7</a:t>
            </a: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  <a:endParaRPr lang="da-DK" sz="1800" spc="-2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</a:t>
            </a:r>
            <a:r>
              <a:rPr lang="da-DK" sz="1800" spc="-20" dirty="0" smtClean="0">
                <a:ea typeface="ＭＳ Ｐゴシック" pitchFamily="34" charset="-128"/>
              </a:rPr>
              <a:t>11 </a:t>
            </a:r>
            <a:r>
              <a:rPr lang="da-DK" sz="1800" spc="-20" dirty="0" smtClean="0">
                <a:ea typeface="ＭＳ Ｐゴシック" pitchFamily="34" charset="-128"/>
              </a:rPr>
              <a:t>minutter og </a:t>
            </a:r>
            <a:r>
              <a:rPr lang="da-DK" sz="1800" spc="-20" dirty="0" smtClean="0">
                <a:ea typeface="ＭＳ Ｐゴシック" pitchFamily="34" charset="-128"/>
              </a:rPr>
              <a:t>13 sekunder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D</a:t>
            </a:r>
            <a:r>
              <a:rPr lang="da-DK" sz="1800" spc="-20" dirty="0" smtClean="0">
                <a:ea typeface="ＭＳ Ｐゴシック" pitchFamily="34" charset="-128"/>
              </a:rPr>
              <a:t>e tre hidtil hurtigste tider indehaves af Hans Christian, Magnus og Mikkel, som nu alle </a:t>
            </a:r>
            <a:r>
              <a:rPr lang="da-DK" sz="1800" spc="-20" smtClean="0">
                <a:ea typeface="ＭＳ Ｐゴシック" pitchFamily="34" charset="-128"/>
              </a:rPr>
              <a:t>er instruktorer på kurset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8409</TotalTime>
  <Words>5701</Words>
  <Application>Microsoft Office PowerPoint</Application>
  <PresentationFormat>On-screen Show (4:3)</PresentationFormat>
  <Paragraphs>817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748</cp:revision>
  <cp:lastPrinted>2019-03-15T06:41:46Z</cp:lastPrinted>
  <dcterms:created xsi:type="dcterms:W3CDTF">2009-09-02T10:07:09Z</dcterms:created>
  <dcterms:modified xsi:type="dcterms:W3CDTF">2021-09-28T13:05:54Z</dcterms:modified>
</cp:coreProperties>
</file>