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5" r:id="rId2"/>
    <p:sldId id="423" r:id="rId3"/>
    <p:sldId id="410" r:id="rId4"/>
    <p:sldId id="412" r:id="rId5"/>
    <p:sldId id="413" r:id="rId6"/>
    <p:sldId id="414" r:id="rId7"/>
    <p:sldId id="411" r:id="rId8"/>
    <p:sldId id="416" r:id="rId9"/>
    <p:sldId id="418" r:id="rId10"/>
    <p:sldId id="419" r:id="rId11"/>
    <p:sldId id="420" r:id="rId12"/>
    <p:sldId id="417" r:id="rId13"/>
    <p:sldId id="421" r:id="rId14"/>
    <p:sldId id="424" r:id="rId15"/>
    <p:sldId id="425" r:id="rId16"/>
    <p:sldId id="406" r:id="rId17"/>
    <p:sldId id="409" r:id="rId18"/>
    <p:sldId id="334" r:id="rId1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85" d="100"/>
          <a:sy n="85" d="100"/>
        </p:scale>
        <p:origin x="2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Webboard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Important 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contract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3944199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via the Webboard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bibliography).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3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Monday February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8: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first version of bachelor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Blackboard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can resubmit </a:t>
            </a:r>
            <a:r>
              <a:rPr lang="en-GB" altLang="da-DK" sz="1600" dirty="0" smtClean="0"/>
              <a:t>(revise the report) as </a:t>
            </a:r>
            <a:r>
              <a:rPr lang="en-GB" altLang="da-DK" sz="1600" dirty="0"/>
              <a:t>many times as you want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addition to this lecture, there will be four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lectures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 this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How 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presentation (by Kurt Jensen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Due to the corona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restrictions, 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published as video recordings (like this lecture)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first two lectures will be available when the course starts on February 1, and it is recommend to see them mid February or </a:t>
            </a:r>
            <a:r>
              <a:rPr lang="en-GB" altLang="da-DK" sz="1600" dirty="0" smtClean="0"/>
              <a:t>earlier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third lecture will be available mid February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last lecture will be available in mid May (if possible it will be made as a physical lecture + recording)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mtClean="0">
                <a:solidFill>
                  <a:srgbClr val="A50021"/>
                </a:solidFill>
                <a:cs typeface="ＭＳ Ｐゴシック" charset="0"/>
              </a:rPr>
              <a:t>Tuesday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8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12 noon: 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Blackboard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webpage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will find these pages under the </a:t>
            </a:r>
            <a:r>
              <a:rPr lang="en-GB" altLang="da-DK" sz="1600" dirty="0" err="1"/>
              <a:t>subheader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"Material from"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"Important </a:t>
            </a:r>
            <a:r>
              <a:rPr lang="en-GB" altLang="da-DK" sz="1600" dirty="0" smtClean="0"/>
              <a:t>Announcements"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Blackboard </a:t>
            </a:r>
            <a:r>
              <a:rPr lang="en-GB" altLang="da-DK" sz="1600" dirty="0"/>
              <a:t>page "Rules </a:t>
            </a:r>
            <a:r>
              <a:rPr lang="en-GB" altLang="da-DK" sz="1600" dirty="0" err="1" smtClean="0"/>
              <a:t>etc</a:t>
            </a:r>
            <a:r>
              <a:rPr lang="en-GB" altLang="da-DK" sz="1600" dirty="0" smtClean="0"/>
              <a:t>" (summarises the formal requirements and rules)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</a:t>
            </a:r>
            <a:r>
              <a:rPr lang="en-GB" altLang="da-DK" sz="1600" dirty="0"/>
              <a:t>on the </a:t>
            </a:r>
            <a:r>
              <a:rPr lang="en-GB" altLang="da-DK" sz="1600" dirty="0" smtClean="0"/>
              <a:t>Webboard (everyone is encouraged to comment/answer)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webboard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will send mails to you via Blackboard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bachelor contract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adjust expectations between individual 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should be updated with regular intervals during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(at least 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Templates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the bachelor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contract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can 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Blackboard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together with the slides from this talk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made,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>
                <a:cs typeface="ＭＳ Ｐゴシック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environment – do you need version control?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Consider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any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Group Tools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available via Blackboard are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interesting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Many of </a:t>
            </a:r>
            <a:r>
              <a:rPr lang="en-GB" altLang="da-DK" sz="1600" dirty="0"/>
              <a:t>them may be </a:t>
            </a:r>
            <a:r>
              <a:rPr lang="en-GB" altLang="da-DK" sz="1600" dirty="0" smtClean="0"/>
              <a:t>"overkill"</a:t>
            </a:r>
            <a:br>
              <a:rPr lang="en-GB" altLang="da-DK" sz="1600" dirty="0" smtClean="0"/>
            </a:br>
            <a:r>
              <a:rPr lang="en-GB" altLang="da-DK" sz="1600" dirty="0" smtClean="0"/>
              <a:t>for your project, while others may</a:t>
            </a:r>
            <a:br>
              <a:rPr lang="en-GB" altLang="da-DK" sz="1600" dirty="0" smtClean="0"/>
            </a:br>
            <a:r>
              <a:rPr lang="en-GB" altLang="da-DK" sz="1600" dirty="0" smtClean="0"/>
              <a:t>be useful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</a:t>
            </a:r>
            <a:r>
              <a:rPr lang="en-GB" altLang="da-DK" sz="1600" dirty="0"/>
              <a:t>depends on your </a:t>
            </a:r>
            <a:r>
              <a:rPr lang="en-GB" altLang="da-DK" sz="1600" dirty="0" smtClean="0"/>
              <a:t>experiences</a:t>
            </a:r>
            <a:br>
              <a:rPr lang="en-GB" altLang="da-DK" sz="1600" dirty="0" smtClean="0"/>
            </a:br>
            <a:r>
              <a:rPr lang="en-GB" altLang="da-DK" sz="1600" dirty="0" smtClean="0"/>
              <a:t>and </a:t>
            </a:r>
            <a:r>
              <a:rPr lang="en-GB" altLang="da-DK" sz="1600" dirty="0"/>
              <a:t>working style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17801"/>
            <a:ext cx="367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 do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intend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weeks/days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another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Finally, at the very end,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err="1"/>
              <a:t>LateX</a:t>
            </a:r>
            <a:r>
              <a:rPr lang="en-GB" altLang="da-DK" sz="1600" dirty="0"/>
              <a:t> 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8995</TotalTime>
  <Words>2881</Words>
  <Application>Microsoft Office PowerPoint</Application>
  <PresentationFormat>On-screen Show (4:3)</PresentationFormat>
  <Paragraphs>262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Blackboard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753</cp:revision>
  <cp:lastPrinted>2017-08-15T08:16:54Z</cp:lastPrinted>
  <dcterms:created xsi:type="dcterms:W3CDTF">2000-02-22T02:31:40Z</dcterms:created>
  <dcterms:modified xsi:type="dcterms:W3CDTF">2021-01-16T17:07:18Z</dcterms:modified>
</cp:coreProperties>
</file>