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435800" cy="43200638"/>
  <p:notesSz cx="7559675" cy="10691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3AF"/>
    <a:srgbClr val="763A88"/>
    <a:srgbClr val="C808AD"/>
    <a:srgbClr val="611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E0ED-4ED2-48F5-AF9D-1022FBCF3B36}" v="2" dt="2024-07-04T22:36:16.3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32" y="19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é David Hernández Varela" userId="bea1d423350c295f" providerId="LiveId" clId="{762E3CAA-AFA8-4F16-ACC5-014776EACAB3}"/>
    <pc:docChg chg="undo custSel modSld">
      <pc:chgData name="Josué David Hernández Varela" userId="bea1d423350c295f" providerId="LiveId" clId="{762E3CAA-AFA8-4F16-ACC5-014776EACAB3}" dt="2017-10-26T15:59:05.089" v="222" actId="20577"/>
      <pc:docMkLst>
        <pc:docMk/>
      </pc:docMkLst>
      <pc:sldChg chg="addSp modSp">
        <pc:chgData name="Josué David Hernández Varela" userId="bea1d423350c295f" providerId="LiveId" clId="{762E3CAA-AFA8-4F16-ACC5-014776EACAB3}" dt="2017-10-26T15:59:05.089" v="222" actId="20577"/>
        <pc:sldMkLst>
          <pc:docMk/>
          <pc:sldMk cId="0" sldId="256"/>
        </pc:sldMkLst>
        <pc:spChg chg="mod">
          <ac:chgData name="Josué David Hernández Varela" userId="bea1d423350c295f" providerId="LiveId" clId="{762E3CAA-AFA8-4F16-ACC5-014776EACAB3}" dt="2017-10-26T15:46:16.181" v="16" actId="255"/>
          <ac:spMkLst>
            <pc:docMk/>
            <pc:sldMk cId="0" sldId="256"/>
            <ac:spMk id="10" creationId="{6E89A0FF-C5D9-413A-BEB0-C26FA8C62375}"/>
          </ac:spMkLst>
        </pc:spChg>
        <pc:spChg chg="mod">
          <ac:chgData name="Josué David Hernández Varela" userId="bea1d423350c295f" providerId="LiveId" clId="{762E3CAA-AFA8-4F16-ACC5-014776EACAB3}" dt="2017-10-26T15:46:03.466" v="15" actId="14100"/>
          <ac:spMkLst>
            <pc:docMk/>
            <pc:sldMk cId="0" sldId="256"/>
            <ac:spMk id="11" creationId="{5419A993-36E3-4FC7-A2D2-EC3CFEBCA0A9}"/>
          </ac:spMkLst>
        </pc:spChg>
        <pc:spChg chg="mod">
          <ac:chgData name="Josué David Hernández Varela" userId="bea1d423350c295f" providerId="LiveId" clId="{762E3CAA-AFA8-4F16-ACC5-014776EACAB3}" dt="2017-10-26T15:59:05.089" v="222" actId="20577"/>
          <ac:spMkLst>
            <pc:docMk/>
            <pc:sldMk cId="0" sldId="256"/>
            <ac:spMk id="12" creationId="{A640FC46-A782-4CDA-A3D9-F03E9BA7A646}"/>
          </ac:spMkLst>
        </pc:spChg>
        <pc:spChg chg="mod">
          <ac:chgData name="Josué David Hernández Varela" userId="bea1d423350c295f" providerId="LiveId" clId="{762E3CAA-AFA8-4F16-ACC5-014776EACAB3}" dt="2017-10-26T15:47:17.764" v="25" actId="1036"/>
          <ac:spMkLst>
            <pc:docMk/>
            <pc:sldMk cId="0" sldId="256"/>
            <ac:spMk id="13" creationId="{0CCF5778-D90A-4C12-92E5-585D8A5D209E}"/>
          </ac:spMkLst>
        </pc:spChg>
        <pc:spChg chg="mod">
          <ac:chgData name="Josué David Hernández Varela" userId="bea1d423350c295f" providerId="LiveId" clId="{762E3CAA-AFA8-4F16-ACC5-014776EACAB3}" dt="2017-10-26T15:57:56.277" v="194" actId="1076"/>
          <ac:spMkLst>
            <pc:docMk/>
            <pc:sldMk cId="0" sldId="256"/>
            <ac:spMk id="17" creationId="{6791AD9D-8CA8-4E9B-83BF-26FDEFE23558}"/>
          </ac:spMkLst>
        </pc:spChg>
        <pc:spChg chg="mod">
          <ac:chgData name="Josué David Hernández Varela" userId="bea1d423350c295f" providerId="LiveId" clId="{762E3CAA-AFA8-4F16-ACC5-014776EACAB3}" dt="2017-10-26T15:45:37.069" v="10" actId="1076"/>
          <ac:spMkLst>
            <pc:docMk/>
            <pc:sldMk cId="0" sldId="256"/>
            <ac:spMk id="36" creationId="{7E9E1AD0-E83C-4CE1-BEE9-8E28205779EB}"/>
          </ac:spMkLst>
        </pc:spChg>
        <pc:spChg chg="mod">
          <ac:chgData name="Josué David Hernández Varela" userId="bea1d423350c295f" providerId="LiveId" clId="{762E3CAA-AFA8-4F16-ACC5-014776EACAB3}" dt="2017-10-26T15:56:52.651" v="188" actId="20577"/>
          <ac:spMkLst>
            <pc:docMk/>
            <pc:sldMk cId="0" sldId="256"/>
            <ac:spMk id="42" creationId="{CBF47BBF-24DE-46D7-9548-CF0C1C619F19}"/>
          </ac:spMkLst>
        </pc:spChg>
        <pc:spChg chg="mod">
          <ac:chgData name="Josué David Hernández Varela" userId="bea1d423350c295f" providerId="LiveId" clId="{762E3CAA-AFA8-4F16-ACC5-014776EACAB3}" dt="2017-10-26T15:51:51.374" v="131" actId="20577"/>
          <ac:spMkLst>
            <pc:docMk/>
            <pc:sldMk cId="0" sldId="256"/>
            <ac:spMk id="50" creationId="{1707B99E-2E06-4F6B-8A7E-F82472372814}"/>
          </ac:spMkLst>
        </pc:spChg>
        <pc:spChg chg="add mod">
          <ac:chgData name="Josué David Hernández Varela" userId="bea1d423350c295f" providerId="LiveId" clId="{762E3CAA-AFA8-4F16-ACC5-014776EACAB3}" dt="2017-10-26T15:57:27.363" v="190" actId="2711"/>
          <ac:spMkLst>
            <pc:docMk/>
            <pc:sldMk cId="0" sldId="256"/>
            <ac:spMk id="64" creationId="{AB113259-02C3-44A1-A5AA-5ECF8E77EF9E}"/>
          </ac:spMkLst>
        </pc:spChg>
        <pc:grpChg chg="mod">
          <ac:chgData name="Josué David Hernández Varela" userId="bea1d423350c295f" providerId="LiveId" clId="{762E3CAA-AFA8-4F16-ACC5-014776EACAB3}" dt="2017-10-26T15:47:50.847" v="27" actId="14100"/>
          <ac:grpSpMkLst>
            <pc:docMk/>
            <pc:sldMk cId="0" sldId="256"/>
            <ac:grpSpMk id="7" creationId="{58A99BD3-EACB-47E5-92E2-A87D13C1426B}"/>
          </ac:grpSpMkLst>
        </pc:grpChg>
        <pc:grpChg chg="mod">
          <ac:chgData name="Josué David Hernández Varela" userId="bea1d423350c295f" providerId="LiveId" clId="{762E3CAA-AFA8-4F16-ACC5-014776EACAB3}" dt="2017-10-26T15:48:07.943" v="32" actId="1035"/>
          <ac:grpSpMkLst>
            <pc:docMk/>
            <pc:sldMk cId="0" sldId="256"/>
            <ac:grpSpMk id="37" creationId="{29F49370-2C24-4F0C-960F-59AEA43D5130}"/>
          </ac:grpSpMkLst>
        </pc:grpChg>
        <pc:grpChg chg="mod">
          <ac:chgData name="Josué David Hernández Varela" userId="bea1d423350c295f" providerId="LiveId" clId="{762E3CAA-AFA8-4F16-ACC5-014776EACAB3}" dt="2017-10-26T15:50:35.062" v="47" actId="14100"/>
          <ac:grpSpMkLst>
            <pc:docMk/>
            <pc:sldMk cId="0" sldId="256"/>
            <ac:grpSpMk id="47" creationId="{F43036EB-E787-405D-A01A-520F7124FDBA}"/>
          </ac:grpSpMkLst>
        </pc:grpChg>
        <pc:grpChg chg="add mod">
          <ac:chgData name="Josué David Hernández Varela" userId="bea1d423350c295f" providerId="LiveId" clId="{762E3CAA-AFA8-4F16-ACC5-014776EACAB3}" dt="2017-10-26T15:55:28.994" v="155" actId="1076"/>
          <ac:grpSpMkLst>
            <pc:docMk/>
            <pc:sldMk cId="0" sldId="256"/>
            <ac:grpSpMk id="61" creationId="{3BEDB9DB-F334-4AF0-995F-8163B54A4847}"/>
          </ac:grpSpMkLst>
        </pc:grpChg>
        <pc:grpChg chg="add mod">
          <ac:chgData name="Josué David Hernández Varela" userId="bea1d423350c295f" providerId="LiveId" clId="{762E3CAA-AFA8-4F16-ACC5-014776EACAB3}" dt="2017-10-26T15:55:10.745" v="147" actId="20577"/>
          <ac:grpSpMkLst>
            <pc:docMk/>
            <pc:sldMk cId="0" sldId="256"/>
            <ac:grpSpMk id="62" creationId="{FC0E26E0-B827-4756-A522-85950EC17C8B}"/>
          </ac:grpSpMkLst>
        </pc:grpChg>
        <pc:graphicFrameChg chg="mod modGraphic">
          <ac:chgData name="Josué David Hernández Varela" userId="bea1d423350c295f" providerId="LiveId" clId="{762E3CAA-AFA8-4F16-ACC5-014776EACAB3}" dt="2017-10-26T15:49:02" v="46" actId="2710"/>
          <ac:graphicFrameMkLst>
            <pc:docMk/>
            <pc:sldMk cId="0" sldId="256"/>
            <ac:graphicFrameMk id="2" creationId="{EC92AF59-3F9A-4D7A-96F3-A0C73FA7F36D}"/>
          </ac:graphicFrameMkLst>
        </pc:graphicFrameChg>
        <pc:picChg chg="add mod">
          <ac:chgData name="Josué David Hernández Varela" userId="bea1d423350c295f" providerId="LiveId" clId="{762E3CAA-AFA8-4F16-ACC5-014776EACAB3}" dt="2017-10-26T15:56:04.854" v="165" actId="1076"/>
          <ac:picMkLst>
            <pc:docMk/>
            <pc:sldMk cId="0" sldId="256"/>
            <ac:picMk id="65" creationId="{7EF8A978-5902-449A-9561-A3B3C14BB07B}"/>
          </ac:picMkLst>
        </pc:picChg>
        <pc:picChg chg="add mod">
          <ac:chgData name="Josué David Hernández Varela" userId="bea1d423350c295f" providerId="LiveId" clId="{762E3CAA-AFA8-4F16-ACC5-014776EACAB3}" dt="2017-10-26T15:56:09.860" v="167" actId="1076"/>
          <ac:picMkLst>
            <pc:docMk/>
            <pc:sldMk cId="0" sldId="256"/>
            <ac:picMk id="66" creationId="{1EA840B5-1930-4D4F-91D2-712157F91DC3}"/>
          </ac:picMkLst>
        </pc:picChg>
      </pc:sldChg>
    </pc:docChg>
  </pc:docChgLst>
  <pc:docChgLst>
    <pc:chgData name="Josue David Hernandez Varela" userId="f4b087c8-e15f-4b2e-a2ee-0eb1989be237" providerId="ADAL" clId="{6804E0ED-4ED2-48F5-AF9D-1022FBCF3B36}"/>
    <pc:docChg chg="custSel addSld delSld modSld">
      <pc:chgData name="Josue David Hernandez Varela" userId="f4b087c8-e15f-4b2e-a2ee-0eb1989be237" providerId="ADAL" clId="{6804E0ED-4ED2-48F5-AF9D-1022FBCF3B36}" dt="2024-07-04T22:40:33.045" v="231" actId="14100"/>
      <pc:docMkLst>
        <pc:docMk/>
      </pc:docMkLst>
      <pc:sldChg chg="del">
        <pc:chgData name="Josue David Hernandez Varela" userId="f4b087c8-e15f-4b2e-a2ee-0eb1989be237" providerId="ADAL" clId="{6804E0ED-4ED2-48F5-AF9D-1022FBCF3B36}" dt="2024-07-04T22:36:08.110" v="3" actId="47"/>
        <pc:sldMkLst>
          <pc:docMk/>
          <pc:sldMk cId="1911567663" sldId="257"/>
        </pc:sldMkLst>
      </pc:sldChg>
      <pc:sldChg chg="addSp modSp new mod">
        <pc:chgData name="Josue David Hernandez Varela" userId="f4b087c8-e15f-4b2e-a2ee-0eb1989be237" providerId="ADAL" clId="{6804E0ED-4ED2-48F5-AF9D-1022FBCF3B36}" dt="2024-07-04T22:40:33.045" v="231" actId="14100"/>
        <pc:sldMkLst>
          <pc:docMk/>
          <pc:sldMk cId="930398308" sldId="258"/>
        </pc:sldMkLst>
        <pc:spChg chg="add mod">
          <ac:chgData name="Josue David Hernandez Varela" userId="f4b087c8-e15f-4b2e-a2ee-0eb1989be237" providerId="ADAL" clId="{6804E0ED-4ED2-48F5-AF9D-1022FBCF3B36}" dt="2024-07-04T22:40:22.375" v="230" actId="122"/>
          <ac:spMkLst>
            <pc:docMk/>
            <pc:sldMk cId="930398308" sldId="258"/>
            <ac:spMk id="4" creationId="{D8134738-A59B-BD66-0B0E-B34841BC8952}"/>
          </ac:spMkLst>
        </pc:spChg>
        <pc:picChg chg="add mod">
          <ac:chgData name="Josue David Hernandez Varela" userId="f4b087c8-e15f-4b2e-a2ee-0eb1989be237" providerId="ADAL" clId="{6804E0ED-4ED2-48F5-AF9D-1022FBCF3B36}" dt="2024-07-04T22:40:33.045" v="231" actId="14100"/>
          <ac:picMkLst>
            <pc:docMk/>
            <pc:sldMk cId="930398308" sldId="258"/>
            <ac:picMk id="3" creationId="{22D32743-0BAD-02DD-C476-554A027E02C7}"/>
          </ac:picMkLst>
        </pc:picChg>
      </pc:sldChg>
    </pc:docChg>
  </pc:docChgLst>
  <pc:docChgLst>
    <pc:chgData name="Josue David Hernandez Varela" userId="f4b087c8-e15f-4b2e-a2ee-0eb1989be237" providerId="ADAL" clId="{A250F91B-B797-4E84-91E3-2183F0DDCA0E}"/>
    <pc:docChg chg="undo custSel addSld delSld modSld sldOrd">
      <pc:chgData name="Josue David Hernandez Varela" userId="f4b087c8-e15f-4b2e-a2ee-0eb1989be237" providerId="ADAL" clId="{A250F91B-B797-4E84-91E3-2183F0DDCA0E}" dt="2024-02-22T23:05:03.042" v="1963" actId="554"/>
      <pc:docMkLst>
        <pc:docMk/>
      </pc:docMkLst>
      <pc:sldChg chg="addSp delSp modSp del mod">
        <pc:chgData name="Josue David Hernandez Varela" userId="f4b087c8-e15f-4b2e-a2ee-0eb1989be237" providerId="ADAL" clId="{A250F91B-B797-4E84-91E3-2183F0DDCA0E}" dt="2024-02-21T03:29:45.860" v="1351" actId="47"/>
        <pc:sldMkLst>
          <pc:docMk/>
          <pc:sldMk cId="0" sldId="256"/>
        </pc:sldMkLst>
        <pc:spChg chg="mod">
          <ac:chgData name="Josue David Hernandez Varela" userId="f4b087c8-e15f-4b2e-a2ee-0eb1989be237" providerId="ADAL" clId="{A250F91B-B797-4E84-91E3-2183F0DDCA0E}" dt="2024-02-21T02:54:56.813" v="682" actId="1038"/>
          <ac:spMkLst>
            <pc:docMk/>
            <pc:sldMk cId="0" sldId="256"/>
            <ac:spMk id="4" creationId="{9B44A916-781D-4166-857A-5D50DA70D485}"/>
          </ac:spMkLst>
        </pc:spChg>
        <pc:spChg chg="mod">
          <ac:chgData name="Josue David Hernandez Varela" userId="f4b087c8-e15f-4b2e-a2ee-0eb1989be237" providerId="ADAL" clId="{A250F91B-B797-4E84-91E3-2183F0DDCA0E}" dt="2024-02-21T02:54:56.813" v="682" actId="1038"/>
          <ac:spMkLst>
            <pc:docMk/>
            <pc:sldMk cId="0" sldId="256"/>
            <ac:spMk id="5" creationId="{91192F2F-D3CB-4C7F-B8E2-7F0F4A6B80A2}"/>
          </ac:spMkLst>
        </pc:spChg>
        <pc:spChg chg="mod">
          <ac:chgData name="Josue David Hernandez Varela" userId="f4b087c8-e15f-4b2e-a2ee-0eb1989be237" providerId="ADAL" clId="{A250F91B-B797-4E84-91E3-2183F0DDCA0E}" dt="2024-02-21T02:54:56.813" v="682" actId="1038"/>
          <ac:spMkLst>
            <pc:docMk/>
            <pc:sldMk cId="0" sldId="256"/>
            <ac:spMk id="6" creationId="{10355F28-31BA-472C-88B4-AEE5F7226C0E}"/>
          </ac:spMkLst>
        </pc:spChg>
        <pc:grpChg chg="mod">
          <ac:chgData name="Josue David Hernandez Varela" userId="f4b087c8-e15f-4b2e-a2ee-0eb1989be237" providerId="ADAL" clId="{A250F91B-B797-4E84-91E3-2183F0DDCA0E}" dt="2024-02-21T02:09:52.863" v="351" actId="1076"/>
          <ac:grpSpMkLst>
            <pc:docMk/>
            <pc:sldMk cId="0" sldId="256"/>
            <ac:grpSpMk id="15" creationId="{A95F5CEA-CBB9-408C-9C0F-A2EEEA1D66BD}"/>
          </ac:grpSpMkLst>
        </pc:grpChg>
        <pc:grpChg chg="mod">
          <ac:chgData name="Josue David Hernandez Varela" userId="f4b087c8-e15f-4b2e-a2ee-0eb1989be237" providerId="ADAL" clId="{A250F91B-B797-4E84-91E3-2183F0DDCA0E}" dt="2024-02-21T02:09:52.863" v="351" actId="1076"/>
          <ac:grpSpMkLst>
            <pc:docMk/>
            <pc:sldMk cId="0" sldId="256"/>
            <ac:grpSpMk id="33" creationId="{E49DD3CE-F62E-4697-AAC9-18BACFF49AAD}"/>
          </ac:grpSpMkLst>
        </pc:grpChg>
        <pc:grpChg chg="del">
          <ac:chgData name="Josue David Hernandez Varela" userId="f4b087c8-e15f-4b2e-a2ee-0eb1989be237" providerId="ADAL" clId="{A250F91B-B797-4E84-91E3-2183F0DDCA0E}" dt="2024-02-21T02:05:48.044" v="338" actId="478"/>
          <ac:grpSpMkLst>
            <pc:docMk/>
            <pc:sldMk cId="0" sldId="256"/>
            <ac:grpSpMk id="61" creationId="{3BEDB9DB-F334-4AF0-995F-8163B54A4847}"/>
          </ac:grpSpMkLst>
        </pc:grpChg>
        <pc:graphicFrameChg chg="del">
          <ac:chgData name="Josue David Hernandez Varela" userId="f4b087c8-e15f-4b2e-a2ee-0eb1989be237" providerId="ADAL" clId="{A250F91B-B797-4E84-91E3-2183F0DDCA0E}" dt="2024-02-21T02:05:45.575" v="337" actId="478"/>
          <ac:graphicFrameMkLst>
            <pc:docMk/>
            <pc:sldMk cId="0" sldId="256"/>
            <ac:graphicFrameMk id="2" creationId="{EC92AF59-3F9A-4D7A-96F3-A0C73FA7F36D}"/>
          </ac:graphicFrameMkLst>
        </pc:graphicFrameChg>
        <pc:picChg chg="del">
          <ac:chgData name="Josue David Hernandez Varela" userId="f4b087c8-e15f-4b2e-a2ee-0eb1989be237" providerId="ADAL" clId="{A250F91B-B797-4E84-91E3-2183F0DDCA0E}" dt="2024-02-21T01:01:31.162" v="288" actId="478"/>
          <ac:picMkLst>
            <pc:docMk/>
            <pc:sldMk cId="0" sldId="256"/>
            <ac:picMk id="20" creationId="{F16DE1C0-4284-4C09-82FF-686E994F0E23}"/>
          </ac:picMkLst>
        </pc:picChg>
        <pc:picChg chg="add mod">
          <ac:chgData name="Josue David Hernandez Varela" userId="f4b087c8-e15f-4b2e-a2ee-0eb1989be237" providerId="ADAL" clId="{A250F91B-B797-4E84-91E3-2183F0DDCA0E}" dt="2024-02-21T02:57:37.747" v="703" actId="1076"/>
          <ac:picMkLst>
            <pc:docMk/>
            <pc:sldMk cId="0" sldId="256"/>
            <ac:picMk id="21" creationId="{EA10B164-6267-73B6-92D2-2B54014F3042}"/>
          </ac:picMkLst>
        </pc:picChg>
        <pc:picChg chg="add del mod">
          <ac:chgData name="Josue David Hernandez Varela" userId="f4b087c8-e15f-4b2e-a2ee-0eb1989be237" providerId="ADAL" clId="{A250F91B-B797-4E84-91E3-2183F0DDCA0E}" dt="2024-02-21T02:05:59.386" v="341" actId="478"/>
          <ac:picMkLst>
            <pc:docMk/>
            <pc:sldMk cId="0" sldId="256"/>
            <ac:picMk id="24" creationId="{FCA9D5D0-7590-8B79-BD39-19A380EE159B}"/>
          </ac:picMkLst>
        </pc:picChg>
        <pc:picChg chg="add mod">
          <ac:chgData name="Josue David Hernandez Varela" userId="f4b087c8-e15f-4b2e-a2ee-0eb1989be237" providerId="ADAL" clId="{A250F91B-B797-4E84-91E3-2183F0DDCA0E}" dt="2024-02-21T03:00:16.295" v="719" actId="1076"/>
          <ac:picMkLst>
            <pc:docMk/>
            <pc:sldMk cId="0" sldId="256"/>
            <ac:picMk id="26" creationId="{3313AFB4-43C2-640D-A25F-ED371E2BA17F}"/>
          </ac:picMkLst>
        </pc:picChg>
        <pc:picChg chg="add mod">
          <ac:chgData name="Josue David Hernandez Varela" userId="f4b087c8-e15f-4b2e-a2ee-0eb1989be237" providerId="ADAL" clId="{A250F91B-B797-4E84-91E3-2183F0DDCA0E}" dt="2024-02-21T02:57:37.747" v="703" actId="1076"/>
          <ac:picMkLst>
            <pc:docMk/>
            <pc:sldMk cId="0" sldId="256"/>
            <ac:picMk id="28" creationId="{D4363EC6-657B-EDE0-9ABC-A8262D88FFBD}"/>
          </ac:picMkLst>
        </pc:picChg>
        <pc:picChg chg="add mod">
          <ac:chgData name="Josue David Hernandez Varela" userId="f4b087c8-e15f-4b2e-a2ee-0eb1989be237" providerId="ADAL" clId="{A250F91B-B797-4E84-91E3-2183F0DDCA0E}" dt="2024-02-21T02:53:06.390" v="508" actId="1076"/>
          <ac:picMkLst>
            <pc:docMk/>
            <pc:sldMk cId="0" sldId="256"/>
            <ac:picMk id="30" creationId="{E90430D8-5F49-FD42-7946-79BD86ACA034}"/>
          </ac:picMkLst>
        </pc:picChg>
        <pc:picChg chg="add mod">
          <ac:chgData name="Josue David Hernandez Varela" userId="f4b087c8-e15f-4b2e-a2ee-0eb1989be237" providerId="ADAL" clId="{A250F91B-B797-4E84-91E3-2183F0DDCA0E}" dt="2024-02-21T02:57:37.747" v="703" actId="1076"/>
          <ac:picMkLst>
            <pc:docMk/>
            <pc:sldMk cId="0" sldId="256"/>
            <ac:picMk id="32" creationId="{7068AF32-ADEA-3C80-2877-1D74088DDD12}"/>
          </ac:picMkLst>
        </pc:picChg>
        <pc:picChg chg="add del mod ord">
          <ac:chgData name="Josue David Hernandez Varela" userId="f4b087c8-e15f-4b2e-a2ee-0eb1989be237" providerId="ADAL" clId="{A250F91B-B797-4E84-91E3-2183F0DDCA0E}" dt="2024-02-21T02:11:17.406" v="390" actId="478"/>
          <ac:picMkLst>
            <pc:docMk/>
            <pc:sldMk cId="0" sldId="256"/>
            <ac:picMk id="40" creationId="{23948603-4433-33ED-08DC-178831753C9F}"/>
          </ac:picMkLst>
        </pc:picChg>
        <pc:picChg chg="add del mod ord">
          <ac:chgData name="Josue David Hernandez Varela" userId="f4b087c8-e15f-4b2e-a2ee-0eb1989be237" providerId="ADAL" clId="{A250F91B-B797-4E84-91E3-2183F0DDCA0E}" dt="2024-02-21T02:25:47.075" v="404" actId="478"/>
          <ac:picMkLst>
            <pc:docMk/>
            <pc:sldMk cId="0" sldId="256"/>
            <ac:picMk id="68" creationId="{8D38AD3E-AB50-B5A8-142C-E3DF7B8681FB}"/>
          </ac:picMkLst>
        </pc:picChg>
        <pc:picChg chg="add del mod modCrop">
          <ac:chgData name="Josue David Hernandez Varela" userId="f4b087c8-e15f-4b2e-a2ee-0eb1989be237" providerId="ADAL" clId="{A250F91B-B797-4E84-91E3-2183F0DDCA0E}" dt="2024-02-21T02:56:49.859" v="693" actId="478"/>
          <ac:picMkLst>
            <pc:docMk/>
            <pc:sldMk cId="0" sldId="256"/>
            <ac:picMk id="70" creationId="{3BB73C60-01E4-0A20-A6D5-2316E7503A7E}"/>
          </ac:picMkLst>
        </pc:picChg>
        <pc:picChg chg="add del mod">
          <ac:chgData name="Josue David Hernandez Varela" userId="f4b087c8-e15f-4b2e-a2ee-0eb1989be237" providerId="ADAL" clId="{A250F91B-B797-4E84-91E3-2183F0DDCA0E}" dt="2024-02-21T03:14:32.608" v="999" actId="21"/>
          <ac:picMkLst>
            <pc:docMk/>
            <pc:sldMk cId="0" sldId="256"/>
            <ac:picMk id="72" creationId="{C0411113-163F-92A2-EFBA-AE9F46526019}"/>
          </ac:picMkLst>
        </pc:picChg>
        <pc:picChg chg="add del mod modCrop">
          <ac:chgData name="Josue David Hernandez Varela" userId="f4b087c8-e15f-4b2e-a2ee-0eb1989be237" providerId="ADAL" clId="{A250F91B-B797-4E84-91E3-2183F0DDCA0E}" dt="2024-02-21T02:27:10.271" v="463" actId="478"/>
          <ac:picMkLst>
            <pc:docMk/>
            <pc:sldMk cId="0" sldId="256"/>
            <ac:picMk id="73" creationId="{34DC3B26-F04A-70C9-59F4-440DC083A1F9}"/>
          </ac:picMkLst>
        </pc:picChg>
        <pc:picChg chg="add del mod modCrop">
          <ac:chgData name="Josue David Hernandez Varela" userId="f4b087c8-e15f-4b2e-a2ee-0eb1989be237" providerId="ADAL" clId="{A250F91B-B797-4E84-91E3-2183F0DDCA0E}" dt="2024-02-21T02:56:49.250" v="692" actId="478"/>
          <ac:picMkLst>
            <pc:docMk/>
            <pc:sldMk cId="0" sldId="256"/>
            <ac:picMk id="74" creationId="{68010AA4-A047-41B6-796E-A2820D3B9492}"/>
          </ac:picMkLst>
        </pc:picChg>
        <pc:picChg chg="add mod">
          <ac:chgData name="Josue David Hernandez Varela" userId="f4b087c8-e15f-4b2e-a2ee-0eb1989be237" providerId="ADAL" clId="{A250F91B-B797-4E84-91E3-2183F0DDCA0E}" dt="2024-02-21T02:57:49.737" v="705" actId="14100"/>
          <ac:picMkLst>
            <pc:docMk/>
            <pc:sldMk cId="0" sldId="256"/>
            <ac:picMk id="76" creationId="{BC214B9D-3FF4-D568-00A9-5A618CE38146}"/>
          </ac:picMkLst>
        </pc:picChg>
        <pc:picChg chg="del mod">
          <ac:chgData name="Josue David Hernandez Varela" userId="f4b087c8-e15f-4b2e-a2ee-0eb1989be237" providerId="ADAL" clId="{A250F91B-B797-4E84-91E3-2183F0DDCA0E}" dt="2024-02-21T02:05:50.424" v="340" actId="478"/>
          <ac:picMkLst>
            <pc:docMk/>
            <pc:sldMk cId="0" sldId="256"/>
            <ac:picMk id="1026" creationId="{FE429E3A-714B-4363-901F-19983ABAC24C}"/>
          </ac:picMkLst>
        </pc:picChg>
        <pc:picChg chg="del">
          <ac:chgData name="Josue David Hernandez Varela" userId="f4b087c8-e15f-4b2e-a2ee-0eb1989be237" providerId="ADAL" clId="{A250F91B-B797-4E84-91E3-2183F0DDCA0E}" dt="2024-02-21T02:03:31.177" v="327" actId="478"/>
          <ac:picMkLst>
            <pc:docMk/>
            <pc:sldMk cId="0" sldId="256"/>
            <ac:picMk id="1047" creationId="{5FA94269-0011-4E7E-AAEB-4C7A08E53405}"/>
          </ac:picMkLst>
        </pc:picChg>
        <pc:picChg chg="del">
          <ac:chgData name="Josue David Hernandez Varela" userId="f4b087c8-e15f-4b2e-a2ee-0eb1989be237" providerId="ADAL" clId="{A250F91B-B797-4E84-91E3-2183F0DDCA0E}" dt="2024-02-21T02:03:30.318" v="326" actId="478"/>
          <ac:picMkLst>
            <pc:docMk/>
            <pc:sldMk cId="0" sldId="256"/>
            <ac:picMk id="1053" creationId="{1280EC51-18FC-4AAB-ACFD-85C00088151D}"/>
          </ac:picMkLst>
        </pc:picChg>
      </pc:sldChg>
      <pc:sldChg chg="addSp delSp modSp new mod setBg">
        <pc:chgData name="Josue David Hernandez Varela" userId="f4b087c8-e15f-4b2e-a2ee-0eb1989be237" providerId="ADAL" clId="{A250F91B-B797-4E84-91E3-2183F0DDCA0E}" dt="2024-02-22T23:05:03.042" v="1963" actId="554"/>
        <pc:sldMkLst>
          <pc:docMk/>
          <pc:sldMk cId="1911567663" sldId="257"/>
        </pc:sldMkLst>
        <pc:spChg chg="add mod">
          <ac:chgData name="Josue David Hernandez Varela" userId="f4b087c8-e15f-4b2e-a2ee-0eb1989be237" providerId="ADAL" clId="{A250F91B-B797-4E84-91E3-2183F0DDCA0E}" dt="2024-02-22T23:01:10.016" v="1725" actId="255"/>
          <ac:spMkLst>
            <pc:docMk/>
            <pc:sldMk cId="1911567663" sldId="257"/>
            <ac:spMk id="2" creationId="{F430505A-C623-4620-A50B-ED524E72C01C}"/>
          </ac:spMkLst>
        </pc:spChg>
        <pc:spChg chg="add mod">
          <ac:chgData name="Josue David Hernandez Varela" userId="f4b087c8-e15f-4b2e-a2ee-0eb1989be237" providerId="ADAL" clId="{A250F91B-B797-4E84-91E3-2183F0DDCA0E}" dt="2024-02-22T23:05:03.042" v="1963" actId="554"/>
          <ac:spMkLst>
            <pc:docMk/>
            <pc:sldMk cId="1911567663" sldId="257"/>
            <ac:spMk id="4" creationId="{AAF815C1-4F22-A8F4-0D81-6E7F6CF97E88}"/>
          </ac:spMkLst>
        </pc:spChg>
        <pc:spChg chg="add mod">
          <ac:chgData name="Josue David Hernandez Varela" userId="f4b087c8-e15f-4b2e-a2ee-0eb1989be237" providerId="ADAL" clId="{A250F91B-B797-4E84-91E3-2183F0DDCA0E}" dt="2024-02-22T23:03:32.261" v="1848" actId="14100"/>
          <ac:spMkLst>
            <pc:docMk/>
            <pc:sldMk cId="1911567663" sldId="257"/>
            <ac:spMk id="8" creationId="{71A5EC72-1DD3-9D3B-A707-C3F83FEDE62B}"/>
          </ac:spMkLst>
        </pc:spChg>
        <pc:spChg chg="add del mod">
          <ac:chgData name="Josue David Hernandez Varela" userId="f4b087c8-e15f-4b2e-a2ee-0eb1989be237" providerId="ADAL" clId="{A250F91B-B797-4E84-91E3-2183F0DDCA0E}" dt="2024-02-21T03:32:08.944" v="1364" actId="21"/>
          <ac:spMkLst>
            <pc:docMk/>
            <pc:sldMk cId="1911567663" sldId="257"/>
            <ac:spMk id="8" creationId="{CF9F2C42-0E02-8A2F-22CE-C9952C63A71E}"/>
          </ac:spMkLst>
        </pc:spChg>
        <pc:spChg chg="add mod">
          <ac:chgData name="Josue David Hernandez Varela" userId="f4b087c8-e15f-4b2e-a2ee-0eb1989be237" providerId="ADAL" clId="{A250F91B-B797-4E84-91E3-2183F0DDCA0E}" dt="2024-02-22T23:05:03.042" v="1963" actId="554"/>
          <ac:spMkLst>
            <pc:docMk/>
            <pc:sldMk cId="1911567663" sldId="257"/>
            <ac:spMk id="10" creationId="{EA060766-9898-4D90-FE82-AE52C71881EF}"/>
          </ac:spMkLst>
        </pc:spChg>
        <pc:spChg chg="add del mod">
          <ac:chgData name="Josue David Hernandez Varela" userId="f4b087c8-e15f-4b2e-a2ee-0eb1989be237" providerId="ADAL" clId="{A250F91B-B797-4E84-91E3-2183F0DDCA0E}" dt="2024-02-21T03:31:16.989" v="1357" actId="478"/>
          <ac:spMkLst>
            <pc:docMk/>
            <pc:sldMk cId="1911567663" sldId="257"/>
            <ac:spMk id="11" creationId="{26A78975-91F1-8876-F356-56381A4C3241}"/>
          </ac:spMkLst>
        </pc:spChg>
        <pc:spChg chg="add mod">
          <ac:chgData name="Josue David Hernandez Varela" userId="f4b087c8-e15f-4b2e-a2ee-0eb1989be237" providerId="ADAL" clId="{A250F91B-B797-4E84-91E3-2183F0DDCA0E}" dt="2024-02-22T23:04:45.176" v="1939" actId="20577"/>
          <ac:spMkLst>
            <pc:docMk/>
            <pc:sldMk cId="1911567663" sldId="257"/>
            <ac:spMk id="11" creationId="{31D69C4D-06DF-C858-4E9C-E24BD48594ED}"/>
          </ac:spMkLst>
        </pc:spChg>
        <pc:spChg chg="add mod">
          <ac:chgData name="Josue David Hernandez Varela" userId="f4b087c8-e15f-4b2e-a2ee-0eb1989be237" providerId="ADAL" clId="{A250F91B-B797-4E84-91E3-2183F0DDCA0E}" dt="2024-02-22T23:04:23.531" v="1900" actId="14100"/>
          <ac:spMkLst>
            <pc:docMk/>
            <pc:sldMk cId="1911567663" sldId="257"/>
            <ac:spMk id="12" creationId="{C5D3D98B-851B-EC20-EA31-C1ECD768FC8F}"/>
          </ac:spMkLst>
        </pc:spChg>
        <pc:spChg chg="add mod">
          <ac:chgData name="Josue David Hernandez Varela" userId="f4b087c8-e15f-4b2e-a2ee-0eb1989be237" providerId="ADAL" clId="{A250F91B-B797-4E84-91E3-2183F0DDCA0E}" dt="2024-02-22T23:03:16.281" v="1845" actId="2711"/>
          <ac:spMkLst>
            <pc:docMk/>
            <pc:sldMk cId="1911567663" sldId="257"/>
            <ac:spMk id="14" creationId="{D51A8241-6412-F644-F394-1F2E395D6032}"/>
          </ac:spMkLst>
        </pc:spChg>
        <pc:spChg chg="add mod">
          <ac:chgData name="Josue David Hernandez Varela" userId="f4b087c8-e15f-4b2e-a2ee-0eb1989be237" providerId="ADAL" clId="{A250F91B-B797-4E84-91E3-2183F0DDCA0E}" dt="2024-02-22T23:01:25.654" v="1727"/>
          <ac:spMkLst>
            <pc:docMk/>
            <pc:sldMk cId="1911567663" sldId="257"/>
            <ac:spMk id="17" creationId="{0AEE247A-3CEC-A275-EF9E-D8BAEF755A31}"/>
          </ac:spMkLst>
        </pc:spChg>
        <pc:spChg chg="add mod">
          <ac:chgData name="Josue David Hernandez Varela" userId="f4b087c8-e15f-4b2e-a2ee-0eb1989be237" providerId="ADAL" clId="{A250F91B-B797-4E84-91E3-2183F0DDCA0E}" dt="2024-02-21T19:25:29.639" v="1396" actId="1036"/>
          <ac:spMkLst>
            <pc:docMk/>
            <pc:sldMk cId="1911567663" sldId="257"/>
            <ac:spMk id="18" creationId="{E20A70EE-1903-5E59-CD1F-D2CF1A164DC4}"/>
          </ac:spMkLst>
        </pc:spChg>
        <pc:spChg chg="add mod">
          <ac:chgData name="Josue David Hernandez Varela" userId="f4b087c8-e15f-4b2e-a2ee-0eb1989be237" providerId="ADAL" clId="{A250F91B-B797-4E84-91E3-2183F0DDCA0E}" dt="2024-02-21T03:33:10.479" v="1375" actId="692"/>
          <ac:spMkLst>
            <pc:docMk/>
            <pc:sldMk cId="1911567663" sldId="257"/>
            <ac:spMk id="19" creationId="{6A28EC17-2AB6-E201-B886-C553CFA94913}"/>
          </ac:spMkLst>
        </pc:spChg>
        <pc:spChg chg="add mod">
          <ac:chgData name="Josue David Hernandez Varela" userId="f4b087c8-e15f-4b2e-a2ee-0eb1989be237" providerId="ADAL" clId="{A250F91B-B797-4E84-91E3-2183F0DDCA0E}" dt="2024-02-21T03:33:10.479" v="1375" actId="692"/>
          <ac:spMkLst>
            <pc:docMk/>
            <pc:sldMk cId="1911567663" sldId="257"/>
            <ac:spMk id="20" creationId="{2C4F49DE-7FCE-AB1A-76FE-C8A1658F9BA3}"/>
          </ac:spMkLst>
        </pc:spChg>
        <pc:spChg chg="add mod">
          <ac:chgData name="Josue David Hernandez Varela" userId="f4b087c8-e15f-4b2e-a2ee-0eb1989be237" providerId="ADAL" clId="{A250F91B-B797-4E84-91E3-2183F0DDCA0E}" dt="2024-02-21T03:33:10.479" v="1375" actId="692"/>
          <ac:spMkLst>
            <pc:docMk/>
            <pc:sldMk cId="1911567663" sldId="257"/>
            <ac:spMk id="21" creationId="{CB1CF8BE-2FD3-DE7D-B4D3-DC37EE6AB50D}"/>
          </ac:spMkLst>
        </pc:spChg>
        <pc:spChg chg="add mod">
          <ac:chgData name="Josue David Hernandez Varela" userId="f4b087c8-e15f-4b2e-a2ee-0eb1989be237" providerId="ADAL" clId="{A250F91B-B797-4E84-91E3-2183F0DDCA0E}" dt="2024-02-22T23:04:05.181" v="1883" actId="692"/>
          <ac:spMkLst>
            <pc:docMk/>
            <pc:sldMk cId="1911567663" sldId="257"/>
            <ac:spMk id="22" creationId="{50D19CAE-C18C-0388-D540-F57DAE86FBA0}"/>
          </ac:spMkLst>
        </pc:spChg>
        <pc:spChg chg="add mod">
          <ac:chgData name="Josue David Hernandez Varela" userId="f4b087c8-e15f-4b2e-a2ee-0eb1989be237" providerId="ADAL" clId="{A250F91B-B797-4E84-91E3-2183F0DDCA0E}" dt="2024-02-21T03:33:10.479" v="1375" actId="692"/>
          <ac:spMkLst>
            <pc:docMk/>
            <pc:sldMk cId="1911567663" sldId="257"/>
            <ac:spMk id="23" creationId="{7FF35D71-5A29-47BB-E8A0-69B1F51DD675}"/>
          </ac:spMkLst>
        </pc:spChg>
        <pc:spChg chg="add del mod">
          <ac:chgData name="Josue David Hernandez Varela" userId="f4b087c8-e15f-4b2e-a2ee-0eb1989be237" providerId="ADAL" clId="{A250F91B-B797-4E84-91E3-2183F0DDCA0E}" dt="2024-02-21T03:32:15.057" v="1366"/>
          <ac:spMkLst>
            <pc:docMk/>
            <pc:sldMk cId="1911567663" sldId="257"/>
            <ac:spMk id="24" creationId="{819F71B3-0A36-68BE-E89A-0CA9989177E1}"/>
          </ac:spMkLst>
        </pc:spChg>
        <pc:picChg chg="add del mod">
          <ac:chgData name="Josue David Hernandez Varela" userId="f4b087c8-e15f-4b2e-a2ee-0eb1989be237" providerId="ADAL" clId="{A250F91B-B797-4E84-91E3-2183F0DDCA0E}" dt="2024-02-21T03:10:47.847" v="895" actId="478"/>
          <ac:picMkLst>
            <pc:docMk/>
            <pc:sldMk cId="1911567663" sldId="257"/>
            <ac:picMk id="2" creationId="{0431DF5D-0CA1-4AAD-20EF-5E1D0C7DE0FC}"/>
          </ac:picMkLst>
        </pc:picChg>
        <pc:picChg chg="add del mod">
          <ac:chgData name="Josue David Hernandez Varela" userId="f4b087c8-e15f-4b2e-a2ee-0eb1989be237" providerId="ADAL" clId="{A250F91B-B797-4E84-91E3-2183F0DDCA0E}" dt="2024-02-21T03:17:30.058" v="1059" actId="478"/>
          <ac:picMkLst>
            <pc:docMk/>
            <pc:sldMk cId="1911567663" sldId="257"/>
            <ac:picMk id="3" creationId="{F5A1A8EC-9570-A7FB-DFAA-44550737CE87}"/>
          </ac:picMkLst>
        </pc:picChg>
        <pc:picChg chg="add del mod">
          <ac:chgData name="Josue David Hernandez Varela" userId="f4b087c8-e15f-4b2e-a2ee-0eb1989be237" providerId="ADAL" clId="{A250F91B-B797-4E84-91E3-2183F0DDCA0E}" dt="2024-02-21T03:05:26.295" v="853" actId="478"/>
          <ac:picMkLst>
            <pc:docMk/>
            <pc:sldMk cId="1911567663" sldId="257"/>
            <ac:picMk id="4" creationId="{C2C7A164-EB0D-A37E-AD54-E2F9A7814091}"/>
          </ac:picMkLst>
        </pc:picChg>
        <pc:picChg chg="add mod ord">
          <ac:chgData name="Josue David Hernandez Varela" userId="f4b087c8-e15f-4b2e-a2ee-0eb1989be237" providerId="ADAL" clId="{A250F91B-B797-4E84-91E3-2183F0DDCA0E}" dt="2024-02-21T03:10:02.929" v="879" actId="1076"/>
          <ac:picMkLst>
            <pc:docMk/>
            <pc:sldMk cId="1911567663" sldId="257"/>
            <ac:picMk id="5" creationId="{15C9A47D-0B80-8F9C-0592-80CF2CE9FDB9}"/>
          </ac:picMkLst>
        </pc:picChg>
        <pc:picChg chg="add mod ord modCrop">
          <ac:chgData name="Josue David Hernandez Varela" userId="f4b087c8-e15f-4b2e-a2ee-0eb1989be237" providerId="ADAL" clId="{A250F91B-B797-4E84-91E3-2183F0DDCA0E}" dt="2024-02-21T03:10:31.531" v="890" actId="1076"/>
          <ac:picMkLst>
            <pc:docMk/>
            <pc:sldMk cId="1911567663" sldId="257"/>
            <ac:picMk id="6" creationId="{3842AAD2-7705-1784-89ED-6355245CB9E6}"/>
          </ac:picMkLst>
        </pc:picChg>
        <pc:picChg chg="add mod ord">
          <ac:chgData name="Josue David Hernandez Varela" userId="f4b087c8-e15f-4b2e-a2ee-0eb1989be237" providerId="ADAL" clId="{A250F91B-B797-4E84-91E3-2183F0DDCA0E}" dt="2024-02-21T03:10:36.867" v="891" actId="1076"/>
          <ac:picMkLst>
            <pc:docMk/>
            <pc:sldMk cId="1911567663" sldId="257"/>
            <ac:picMk id="7" creationId="{EB8EE4BB-BAA1-17D4-1CC7-80C08215E9C4}"/>
          </ac:picMkLst>
        </pc:picChg>
        <pc:picChg chg="add mod">
          <ac:chgData name="Josue David Hernandez Varela" userId="f4b087c8-e15f-4b2e-a2ee-0eb1989be237" providerId="ADAL" clId="{A250F91B-B797-4E84-91E3-2183F0DDCA0E}" dt="2024-02-21T03:10:41.935" v="893" actId="1076"/>
          <ac:picMkLst>
            <pc:docMk/>
            <pc:sldMk cId="1911567663" sldId="257"/>
            <ac:picMk id="9" creationId="{46A526FC-9930-7E59-ADD1-8BD61FFA8D6A}"/>
          </ac:picMkLst>
        </pc:picChg>
        <pc:picChg chg="add del mod">
          <ac:chgData name="Josue David Hernandez Varela" userId="f4b087c8-e15f-4b2e-a2ee-0eb1989be237" providerId="ADAL" clId="{A250F91B-B797-4E84-91E3-2183F0DDCA0E}" dt="2024-02-21T03:08:53.084" v="871" actId="478"/>
          <ac:picMkLst>
            <pc:docMk/>
            <pc:sldMk cId="1911567663" sldId="257"/>
            <ac:picMk id="10" creationId="{ECF206B3-92E0-90A9-5ADD-EB71975BBDAB}"/>
          </ac:picMkLst>
        </pc:picChg>
        <pc:picChg chg="add del mod">
          <ac:chgData name="Josue David Hernandez Varela" userId="f4b087c8-e15f-4b2e-a2ee-0eb1989be237" providerId="ADAL" clId="{A250F91B-B797-4E84-91E3-2183F0DDCA0E}" dt="2024-02-21T03:31:16.989" v="1357" actId="478"/>
          <ac:picMkLst>
            <pc:docMk/>
            <pc:sldMk cId="1911567663" sldId="257"/>
            <ac:picMk id="12" creationId="{83B10BC6-ED01-DB98-0449-2192C01BA141}"/>
          </ac:picMkLst>
        </pc:picChg>
        <pc:picChg chg="add del mod">
          <ac:chgData name="Josue David Hernandez Varela" userId="f4b087c8-e15f-4b2e-a2ee-0eb1989be237" providerId="ADAL" clId="{A250F91B-B797-4E84-91E3-2183F0DDCA0E}" dt="2024-02-21T03:31:16.989" v="1357" actId="478"/>
          <ac:picMkLst>
            <pc:docMk/>
            <pc:sldMk cId="1911567663" sldId="257"/>
            <ac:picMk id="13" creationId="{08AB6A12-7BF1-474D-A8E5-1E68DF93A190}"/>
          </ac:picMkLst>
        </pc:picChg>
        <pc:picChg chg="add mod">
          <ac:chgData name="Josue David Hernandez Varela" userId="f4b087c8-e15f-4b2e-a2ee-0eb1989be237" providerId="ADAL" clId="{A250F91B-B797-4E84-91E3-2183F0DDCA0E}" dt="2024-02-21T19:27:00.307" v="1484" actId="1038"/>
          <ac:picMkLst>
            <pc:docMk/>
            <pc:sldMk cId="1911567663" sldId="257"/>
            <ac:picMk id="15" creationId="{E12430DD-3EE4-EC6B-7322-1B3054FC607B}"/>
          </ac:picMkLst>
        </pc:picChg>
        <pc:picChg chg="add mod">
          <ac:chgData name="Josue David Hernandez Varela" userId="f4b087c8-e15f-4b2e-a2ee-0eb1989be237" providerId="ADAL" clId="{A250F91B-B797-4E84-91E3-2183F0DDCA0E}" dt="2024-02-21T03:31:17.566" v="1358"/>
          <ac:picMkLst>
            <pc:docMk/>
            <pc:sldMk cId="1911567663" sldId="257"/>
            <ac:picMk id="16" creationId="{B61A1CC7-1EA5-922C-90F5-CCF3A9C85B1A}"/>
          </ac:picMkLst>
        </pc:picChg>
        <pc:picChg chg="add mod ord modCrop">
          <ac:chgData name="Josue David Hernandez Varela" userId="f4b087c8-e15f-4b2e-a2ee-0eb1989be237" providerId="ADAL" clId="{A250F91B-B797-4E84-91E3-2183F0DDCA0E}" dt="2024-02-21T03:32:57.773" v="1374" actId="1036"/>
          <ac:picMkLst>
            <pc:docMk/>
            <pc:sldMk cId="1911567663" sldId="257"/>
            <ac:picMk id="25" creationId="{D28103F2-3BCF-2A74-A107-0C5A7EC14657}"/>
          </ac:picMkLst>
        </pc:picChg>
        <pc:picChg chg="add mod">
          <ac:chgData name="Josue David Hernandez Varela" userId="f4b087c8-e15f-4b2e-a2ee-0eb1989be237" providerId="ADAL" clId="{A250F91B-B797-4E84-91E3-2183F0DDCA0E}" dt="2024-02-21T03:10:43.564" v="894" actId="1076"/>
          <ac:picMkLst>
            <pc:docMk/>
            <pc:sldMk cId="1911567663" sldId="257"/>
            <ac:picMk id="1026" creationId="{955C4638-273B-DD5F-46F4-70C587CA6CA4}"/>
          </ac:picMkLst>
        </pc:picChg>
        <pc:picChg chg="add mod">
          <ac:chgData name="Josue David Hernandez Varela" userId="f4b087c8-e15f-4b2e-a2ee-0eb1989be237" providerId="ADAL" clId="{A250F91B-B797-4E84-91E3-2183F0DDCA0E}" dt="2024-02-21T03:10:39.097" v="892" actId="1076"/>
          <ac:picMkLst>
            <pc:docMk/>
            <pc:sldMk cId="1911567663" sldId="257"/>
            <ac:picMk id="1028" creationId="{AF3C5AC9-F827-CCFA-9B99-5E88031BF87A}"/>
          </ac:picMkLst>
        </pc:picChg>
      </pc:sldChg>
      <pc:sldChg chg="addSp delSp modSp add del mod ord setBg">
        <pc:chgData name="Josue David Hernandez Varela" userId="f4b087c8-e15f-4b2e-a2ee-0eb1989be237" providerId="ADAL" clId="{A250F91B-B797-4E84-91E3-2183F0DDCA0E}" dt="2024-02-22T23:00:13.893" v="1680" actId="47"/>
        <pc:sldMkLst>
          <pc:docMk/>
          <pc:sldMk cId="1730217393" sldId="258"/>
        </pc:sldMkLst>
        <pc:spChg chg="add mod ord">
          <ac:chgData name="Josue David Hernandez Varela" userId="f4b087c8-e15f-4b2e-a2ee-0eb1989be237" providerId="ADAL" clId="{A250F91B-B797-4E84-91E3-2183F0DDCA0E}" dt="2024-02-21T03:22:19.031" v="1206" actId="20577"/>
          <ac:spMkLst>
            <pc:docMk/>
            <pc:sldMk cId="1730217393" sldId="258"/>
            <ac:spMk id="4" creationId="{F026F5D8-D65B-07E9-6741-AC8C548CF170}"/>
          </ac:spMkLst>
        </pc:spChg>
        <pc:spChg chg="mod">
          <ac:chgData name="Josue David Hernandez Varela" userId="f4b087c8-e15f-4b2e-a2ee-0eb1989be237" providerId="ADAL" clId="{A250F91B-B797-4E84-91E3-2183F0DDCA0E}" dt="2024-02-21T03:13:49.325" v="997" actId="207"/>
          <ac:spMkLst>
            <pc:docMk/>
            <pc:sldMk cId="1730217393" sldId="258"/>
            <ac:spMk id="8" creationId="{CF9F2C42-0E02-8A2F-22CE-C9952C63A71E}"/>
          </ac:spMkLst>
        </pc:spChg>
        <pc:spChg chg="add mod">
          <ac:chgData name="Josue David Hernandez Varela" userId="f4b087c8-e15f-4b2e-a2ee-0eb1989be237" providerId="ADAL" clId="{A250F91B-B797-4E84-91E3-2183F0DDCA0E}" dt="2024-02-21T03:24:57.142" v="1247" actId="255"/>
          <ac:spMkLst>
            <pc:docMk/>
            <pc:sldMk cId="1730217393" sldId="258"/>
            <ac:spMk id="10" creationId="{8F7C0DE6-7D17-3C3D-396D-4D5097AD75C0}"/>
          </ac:spMkLst>
        </pc:spChg>
        <pc:spChg chg="add mod">
          <ac:chgData name="Josue David Hernandez Varela" userId="f4b087c8-e15f-4b2e-a2ee-0eb1989be237" providerId="ADAL" clId="{A250F91B-B797-4E84-91E3-2183F0DDCA0E}" dt="2024-02-21T03:25:21.432" v="1260" actId="20577"/>
          <ac:spMkLst>
            <pc:docMk/>
            <pc:sldMk cId="1730217393" sldId="258"/>
            <ac:spMk id="11" creationId="{37CF90BF-DF54-8E38-02C3-0414710B716E}"/>
          </ac:spMkLst>
        </pc:spChg>
        <pc:spChg chg="add mod">
          <ac:chgData name="Josue David Hernandez Varela" userId="f4b087c8-e15f-4b2e-a2ee-0eb1989be237" providerId="ADAL" clId="{A250F91B-B797-4E84-91E3-2183F0DDCA0E}" dt="2024-02-21T03:29:01.388" v="1349" actId="12788"/>
          <ac:spMkLst>
            <pc:docMk/>
            <pc:sldMk cId="1730217393" sldId="258"/>
            <ac:spMk id="12" creationId="{F25895C5-A09D-3EED-5B90-5E0F1FA13C18}"/>
          </ac:spMkLst>
        </pc:spChg>
        <pc:spChg chg="add mod">
          <ac:chgData name="Josue David Hernandez Varela" userId="f4b087c8-e15f-4b2e-a2ee-0eb1989be237" providerId="ADAL" clId="{A250F91B-B797-4E84-91E3-2183F0DDCA0E}" dt="2024-02-21T03:29:08.191" v="1350" actId="555"/>
          <ac:spMkLst>
            <pc:docMk/>
            <pc:sldMk cId="1730217393" sldId="258"/>
            <ac:spMk id="13" creationId="{62BCFD20-A158-99CD-EA7D-BB2F0CB61934}"/>
          </ac:spMkLst>
        </pc:spChg>
        <pc:spChg chg="add mod">
          <ac:chgData name="Josue David Hernandez Varela" userId="f4b087c8-e15f-4b2e-a2ee-0eb1989be237" providerId="ADAL" clId="{A250F91B-B797-4E84-91E3-2183F0DDCA0E}" dt="2024-02-21T03:28:55.683" v="1348" actId="12788"/>
          <ac:spMkLst>
            <pc:docMk/>
            <pc:sldMk cId="1730217393" sldId="258"/>
            <ac:spMk id="14" creationId="{30E49647-739D-7C59-5042-2CB845C0DCF1}"/>
          </ac:spMkLst>
        </pc:spChg>
        <pc:spChg chg="add mod">
          <ac:chgData name="Josue David Hernandez Varela" userId="f4b087c8-e15f-4b2e-a2ee-0eb1989be237" providerId="ADAL" clId="{A250F91B-B797-4E84-91E3-2183F0DDCA0E}" dt="2024-02-21T03:29:08.191" v="1350" actId="555"/>
          <ac:spMkLst>
            <pc:docMk/>
            <pc:sldMk cId="1730217393" sldId="258"/>
            <ac:spMk id="15" creationId="{28522BED-489D-5766-2335-B0FEE8E9E583}"/>
          </ac:spMkLst>
        </pc:spChg>
        <pc:spChg chg="add mod">
          <ac:chgData name="Josue David Hernandez Varela" userId="f4b087c8-e15f-4b2e-a2ee-0eb1989be237" providerId="ADAL" clId="{A250F91B-B797-4E84-91E3-2183F0DDCA0E}" dt="2024-02-21T03:27:07.009" v="1302" actId="571"/>
          <ac:spMkLst>
            <pc:docMk/>
            <pc:sldMk cId="1730217393" sldId="258"/>
            <ac:spMk id="16" creationId="{D06725EE-042F-8CF3-EB14-19D6DC266D6F}"/>
          </ac:spMkLst>
        </pc:spChg>
        <pc:spChg chg="add mod">
          <ac:chgData name="Josue David Hernandez Varela" userId="f4b087c8-e15f-4b2e-a2ee-0eb1989be237" providerId="ADAL" clId="{A250F91B-B797-4E84-91E3-2183F0DDCA0E}" dt="2024-02-21T03:27:07.009" v="1302" actId="571"/>
          <ac:spMkLst>
            <pc:docMk/>
            <pc:sldMk cId="1730217393" sldId="258"/>
            <ac:spMk id="17" creationId="{BDCC1851-03B1-9B9E-5D0B-D94F18B6AB6E}"/>
          </ac:spMkLst>
        </pc:spChg>
        <pc:spChg chg="add mod">
          <ac:chgData name="Josue David Hernandez Varela" userId="f4b087c8-e15f-4b2e-a2ee-0eb1989be237" providerId="ADAL" clId="{A250F91B-B797-4E84-91E3-2183F0DDCA0E}" dt="2024-02-21T03:28:55.683" v="1348" actId="12788"/>
          <ac:spMkLst>
            <pc:docMk/>
            <pc:sldMk cId="1730217393" sldId="258"/>
            <ac:spMk id="18" creationId="{363565EE-2426-46F4-209D-1AB67CE22FDE}"/>
          </ac:spMkLst>
        </pc:spChg>
        <pc:picChg chg="add mod modCrop">
          <ac:chgData name="Josue David Hernandez Varela" userId="f4b087c8-e15f-4b2e-a2ee-0eb1989be237" providerId="ADAL" clId="{A250F91B-B797-4E84-91E3-2183F0DDCA0E}" dt="2024-02-21T03:16:12.874" v="1051"/>
          <ac:picMkLst>
            <pc:docMk/>
            <pc:sldMk cId="1730217393" sldId="258"/>
            <ac:picMk id="2" creationId="{AD1C90FE-6BA7-5DCE-3C09-223713BF1980}"/>
          </ac:picMkLst>
        </pc:picChg>
        <pc:picChg chg="mod">
          <ac:chgData name="Josue David Hernandez Varela" userId="f4b087c8-e15f-4b2e-a2ee-0eb1989be237" providerId="ADAL" clId="{A250F91B-B797-4E84-91E3-2183F0DDCA0E}" dt="2024-02-21T03:15:26.196" v="1013" actId="1076"/>
          <ac:picMkLst>
            <pc:docMk/>
            <pc:sldMk cId="1730217393" sldId="258"/>
            <ac:picMk id="3" creationId="{F5A1A8EC-9570-A7FB-DFAA-44550737CE87}"/>
          </ac:picMkLst>
        </pc:picChg>
        <pc:picChg chg="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5" creationId="{15C9A47D-0B80-8F9C-0592-80CF2CE9FDB9}"/>
          </ac:picMkLst>
        </pc:picChg>
        <pc:picChg chg="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6" creationId="{3842AAD2-7705-1784-89ED-6355245CB9E6}"/>
          </ac:picMkLst>
        </pc:picChg>
        <pc:picChg chg="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7" creationId="{EB8EE4BB-BAA1-17D4-1CC7-80C08215E9C4}"/>
          </ac:picMkLst>
        </pc:picChg>
        <pc:picChg chg="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9" creationId="{46A526FC-9930-7E59-ADD1-8BD61FFA8D6A}"/>
          </ac:picMkLst>
        </pc:picChg>
        <pc:picChg chg="add del 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1026" creationId="{955C4638-273B-DD5F-46F4-70C587CA6CA4}"/>
          </ac:picMkLst>
        </pc:picChg>
        <pc:picChg chg="mod">
          <ac:chgData name="Josue David Hernandez Varela" userId="f4b087c8-e15f-4b2e-a2ee-0eb1989be237" providerId="ADAL" clId="{A250F91B-B797-4E84-91E3-2183F0DDCA0E}" dt="2024-02-21T03:30:25.736" v="1356" actId="12789"/>
          <ac:picMkLst>
            <pc:docMk/>
            <pc:sldMk cId="1730217393" sldId="258"/>
            <ac:picMk id="1028" creationId="{AF3C5AC9-F827-CCFA-9B99-5E88031BF87A}"/>
          </ac:picMkLst>
        </pc:picChg>
      </pc:sldChg>
      <pc:sldChg chg="add del">
        <pc:chgData name="Josue David Hernandez Varela" userId="f4b087c8-e15f-4b2e-a2ee-0eb1989be237" providerId="ADAL" clId="{A250F91B-B797-4E84-91E3-2183F0DDCA0E}" dt="2024-02-21T02:58:08.733" v="708"/>
        <pc:sldMkLst>
          <pc:docMk/>
          <pc:sldMk cId="3260287311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59C08DE-F8C7-477C-9F3A-4E43437A54A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58220-A45D-45D3-B926-DFBC224CD4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5B1EDC-8995-4E9A-8BDB-9D2E71B029E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DEADFA-399F-4F9D-9FE8-4D5E70057DA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47367C-19EF-4349-8364-880719265F56}" type="slidenum">
              <a:t>‹Nº›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6655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DCC327-B749-410E-8ACB-A30047061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4890" y="812801"/>
            <a:ext cx="3008311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55AD48-A7C2-49CA-848E-A166C1D8E69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zxx-ZZ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C91C1EA8-E76D-4DFD-9F6D-8F53E544AC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ZZ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D5B14-0DB9-4D7B-A7F5-E40B23E94B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Z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BC7CF-038F-45A8-A42A-E26483FB9E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Z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B4DA6-AA09-4B8B-AFFD-4DAC8DF588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E1C4C22-852B-4348-82F7-5A16EDFF0456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275901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zxx-ZZ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A57B-1520-444E-9E1B-25C2DD1893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2688" y="7070104"/>
            <a:ext cx="27570431" cy="15040224"/>
          </a:xfrm>
        </p:spPr>
        <p:txBody>
          <a:bodyPr anchor="b" anchorCtr="1"/>
          <a:lstStyle>
            <a:lvl1pPr algn="ctr">
              <a:defRPr sz="21283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375-E8EE-48E7-9374-687DE2A87D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54477" y="22690342"/>
            <a:ext cx="24326853" cy="10430149"/>
          </a:xfrm>
        </p:spPr>
        <p:txBody>
          <a:bodyPr anchorCtr="1"/>
          <a:lstStyle>
            <a:lvl1pPr marL="0" indent="0" algn="ctr">
              <a:buNone/>
              <a:defRPr sz="8513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CF8F-0B6B-4F5C-BD06-0885E9AC87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F7B7-7623-4F78-A686-66869FD84D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9473-893D-4017-86ED-9B133F0ED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6EA27-F07E-4407-81D8-06180FE2E60F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28279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E980-DF22-4FAE-B351-049D8C3082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7E517-3CE5-4F68-B7AD-4C96CBC65B9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6C75-5855-40C3-89A1-68018D14CD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D0D-ABE2-4028-975D-E017336BB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61EA-B747-4654-98E7-CAEC95ADA0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680548-C7BA-42F4-8021-1AF41A11C0AB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36375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61DD7-42E0-4F74-8C97-25F32325EE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23211870" y="2300036"/>
            <a:ext cx="6993971" cy="3661054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E612D-11EE-4BF5-87A5-290F34E5132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229965" y="2300036"/>
            <a:ext cx="20576459" cy="3661054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FB30-94C6-4145-A669-6000BAFEF1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BDCD-B65F-4027-BCFD-949C46AB4C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539-7F49-43DD-A280-1B2662D281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1E1D4-9BFB-4680-9C37-989AB93BD1F1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36247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C2F7-1480-4262-B133-8678AE7092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FDDA-D488-44D9-9401-00E27D4F48E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AE2C-F274-43CC-B07D-E2B1B8C0E7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BCBF-40D8-4442-8BAD-CB01ABEDA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46B7-DBB1-44CD-8C78-BB839A8139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C6B14D-03C2-49AE-A8E1-B7F3CB4B00C4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355618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223B-8B0F-48AF-A90E-964CD9B60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067" y="10770168"/>
            <a:ext cx="27975875" cy="17970264"/>
          </a:xfrm>
        </p:spPr>
        <p:txBody>
          <a:bodyPr anchor="b"/>
          <a:lstStyle>
            <a:lvl1pPr>
              <a:defRPr sz="21283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B032-1FE8-44CA-925C-AB70F4B8D2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13067" y="28910438"/>
            <a:ext cx="27975875" cy="9450131"/>
          </a:xfrm>
        </p:spPr>
        <p:txBody>
          <a:bodyPr/>
          <a:lstStyle>
            <a:lvl1pPr marL="0" indent="0">
              <a:buNone/>
              <a:defRPr sz="8513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9631-19FA-46DA-8A0B-2682189E00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DA01-8C19-46AD-B1A3-5F4FD9FF64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1216-4F6A-47C5-B265-9A02FFD495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11D32-BA68-4D19-A963-BBD80190A201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20236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34F0-BC74-4540-A379-058B2F8058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B52-12EC-412A-96BC-855248F10E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29965" y="11500171"/>
            <a:ext cx="13785210" cy="274104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8338-EAA9-4126-AD89-5FCCB8A2E5B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6420621" y="11500171"/>
            <a:ext cx="13785210" cy="2741041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0DCE-6A3B-4812-B3E1-82F6A7B1DE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07151-5B49-49AA-9382-E7E7DC1AF1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A77D-EB1D-4A14-815F-3D3975CF13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AC8F4F-721A-421E-AC25-57C88343143E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9538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02D3-ED14-4AC3-BF71-60F242A7A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4190" y="2300045"/>
            <a:ext cx="27975875" cy="83501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8B3A-5E36-4210-85B0-CB5EB61A2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4190" y="10590160"/>
            <a:ext cx="13721861" cy="5190070"/>
          </a:xfrm>
        </p:spPr>
        <p:txBody>
          <a:bodyPr anchor="b"/>
          <a:lstStyle>
            <a:lvl1pPr marL="0" indent="0">
              <a:buNone/>
              <a:defRPr sz="8513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1DA1-4D68-4B8A-B8EC-1E679E0FDEA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234190" y="15780230"/>
            <a:ext cx="13721861" cy="232103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833D-C308-4ADA-A7DB-10A619A72D1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6420621" y="10590160"/>
            <a:ext cx="13789435" cy="5190070"/>
          </a:xfrm>
        </p:spPr>
        <p:txBody>
          <a:bodyPr anchor="b"/>
          <a:lstStyle>
            <a:lvl1pPr marL="0" indent="0">
              <a:buNone/>
              <a:defRPr sz="8513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72DCE-6EDD-4247-A3F5-CF32EE616B9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6420621" y="15780230"/>
            <a:ext cx="13789435" cy="232103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D2070-0CFA-4232-BBB3-B63E5807A4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FCFBF-13E7-4944-975B-90DE33B1F0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CD3D3-2FF9-4DA8-9C17-0176939FB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CB3D19-BF7A-4C2A-995B-EF2B0FA88BEC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1186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A2B-895B-4B62-B883-E658724E7B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E006D-96CF-4E0F-94C7-1ADC1E8F0E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B4C9-D325-4B4D-BE99-69E66BDE25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7C52F-18BD-4C57-948A-E27251D845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CEFDEC-B3D7-40EA-90C2-79A7FC42E5C5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18514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D8B36-4B99-48D4-A105-F57E09B4BB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98C0D-8499-4D5A-82D8-47EE2F61E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2FBD-AA48-49C5-BC31-30476CFDAF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BBA3D-0871-488E-8855-5E80192A5E75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17969810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1CF-796C-49C8-8D3F-5EA082356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4190" y="2880039"/>
            <a:ext cx="10461394" cy="10080144"/>
          </a:xfrm>
        </p:spPr>
        <p:txBody>
          <a:bodyPr anchor="b"/>
          <a:lstStyle>
            <a:lvl1pPr>
              <a:defRPr sz="11351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AC38-2CAE-49A1-88DF-15481200E8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89435" y="6220105"/>
            <a:ext cx="16420621" cy="30700449"/>
          </a:xfrm>
        </p:spPr>
        <p:txBody>
          <a:bodyPr/>
          <a:lstStyle>
            <a:lvl1pPr>
              <a:defRPr sz="11351"/>
            </a:lvl1pPr>
            <a:lvl2pPr>
              <a:defRPr sz="9932"/>
            </a:lvl2pPr>
            <a:lvl3pPr>
              <a:defRPr sz="8513"/>
            </a:lvl3pPr>
            <a:lvl4pPr>
              <a:defRPr sz="7094"/>
            </a:lvl4pPr>
            <a:lvl5pPr>
              <a:defRPr sz="7094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E9A7-6E10-4A02-8DA1-628B15FA39E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34190" y="12960193"/>
            <a:ext cx="10461394" cy="24010360"/>
          </a:xfrm>
        </p:spPr>
        <p:txBody>
          <a:bodyPr/>
          <a:lstStyle>
            <a:lvl1pPr marL="0" indent="0">
              <a:buNone/>
              <a:defRPr sz="5676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B3A5-AD44-4447-B35C-914C39E49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8770-3031-48C0-9BB9-84F49C3957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58A7-9E5E-4919-B756-9F94AB916F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CFB4D-B47F-4797-842A-B867670B9BE4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25550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4E47-9C68-4837-BDB6-4F0738382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4190" y="2880039"/>
            <a:ext cx="10461394" cy="10080144"/>
          </a:xfrm>
        </p:spPr>
        <p:txBody>
          <a:bodyPr anchor="b"/>
          <a:lstStyle>
            <a:lvl1pPr>
              <a:defRPr sz="11351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65159-5999-4014-9446-AC66B1916C7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3789435" y="6220105"/>
            <a:ext cx="16420621" cy="30700449"/>
          </a:xfrm>
        </p:spPr>
        <p:txBody>
          <a:bodyPr/>
          <a:lstStyle>
            <a:lvl1pPr marL="0" indent="0">
              <a:buNone/>
              <a:defRPr sz="11351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F97E1-7E56-44BA-9890-82D4DF818C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34190" y="12960193"/>
            <a:ext cx="10461394" cy="24010360"/>
          </a:xfrm>
        </p:spPr>
        <p:txBody>
          <a:bodyPr/>
          <a:lstStyle>
            <a:lvl1pPr marL="0" indent="0">
              <a:buNone/>
              <a:defRPr sz="5676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6FA6-28B5-48A2-A83F-841B479D85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5757-6CD3-4AAA-992E-20E6C99815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xx-Z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058A-A422-475F-B573-7F4DAF24F0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A6B010-6927-40F9-8F3D-AFC3890AE411}" type="slidenum">
              <a:t>‹Nº›</a:t>
            </a:fld>
            <a:endParaRPr lang="zxx-ZZ"/>
          </a:p>
        </p:txBody>
      </p:sp>
    </p:spTree>
    <p:extLst>
      <p:ext uri="{BB962C8B-B14F-4D97-AF65-F5344CB8AC3E}">
        <p14:creationId xmlns:p14="http://schemas.microsoft.com/office/powerpoint/2010/main" val="1485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9A0EE-7E84-4C73-A773-A80707606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9965" y="2300045"/>
            <a:ext cx="27975875" cy="83501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45D7-E842-4E34-B6BA-1E5E5945A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9965" y="11500171"/>
            <a:ext cx="27975875" cy="27410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9FA5-9774-49CF-BBDB-6EBD6E21FD3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229965" y="40040597"/>
            <a:ext cx="7298055" cy="230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425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zxx-Z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94FC-D526-453A-8542-483E07BEA25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744355" y="40040597"/>
            <a:ext cx="10947087" cy="230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425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zxx-Z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9F4D-48AA-4F38-AE50-B173BC8A4AE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2907786" y="40040597"/>
            <a:ext cx="7298055" cy="230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xx-ZZ" sz="425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FC3A386-F83C-4708-952B-20228555E78D}" type="slidenum">
              <a:t>‹Nº›</a:t>
            </a:fld>
            <a:endParaRPr lang="zxx-Z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3243559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15608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810889" marR="0" lvl="0" indent="-810889" algn="l" defTabSz="3243559" rtl="0" fontAlgn="auto" hangingPunct="1">
        <a:lnSpc>
          <a:spcPct val="90000"/>
        </a:lnSpc>
        <a:spcBef>
          <a:spcPts val="3545"/>
        </a:spcBef>
        <a:spcAft>
          <a:spcPts val="0"/>
        </a:spcAft>
        <a:buSzPct val="100000"/>
        <a:buFont typeface="Arial" pitchFamily="34"/>
        <a:buChar char="•"/>
        <a:tabLst/>
        <a:defRPr lang="es-ES" sz="9932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2432669" marR="0" lvl="1" indent="-810889" algn="l" defTabSz="3243559" rtl="0" fontAlgn="auto" hangingPunct="1">
        <a:lnSpc>
          <a:spcPct val="90000"/>
        </a:lnSpc>
        <a:spcBef>
          <a:spcPts val="1775"/>
        </a:spcBef>
        <a:spcAft>
          <a:spcPts val="0"/>
        </a:spcAft>
        <a:buSzPct val="100000"/>
        <a:buFont typeface="Arial" pitchFamily="34"/>
        <a:buChar char="•"/>
        <a:tabLst/>
        <a:defRPr lang="es-ES" sz="851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4054449" marR="0" lvl="2" indent="-810889" algn="l" defTabSz="3243559" rtl="0" fontAlgn="auto" hangingPunct="1">
        <a:lnSpc>
          <a:spcPct val="90000"/>
        </a:lnSpc>
        <a:spcBef>
          <a:spcPts val="1775"/>
        </a:spcBef>
        <a:spcAft>
          <a:spcPts val="0"/>
        </a:spcAft>
        <a:buSzPct val="100000"/>
        <a:buFont typeface="Arial" pitchFamily="34"/>
        <a:buChar char="•"/>
        <a:tabLst/>
        <a:defRPr lang="es-ES" sz="7094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5676229" marR="0" lvl="3" indent="-810889" algn="l" defTabSz="3243559" rtl="0" fontAlgn="auto" hangingPunct="1">
        <a:lnSpc>
          <a:spcPct val="90000"/>
        </a:lnSpc>
        <a:spcBef>
          <a:spcPts val="1775"/>
        </a:spcBef>
        <a:spcAft>
          <a:spcPts val="0"/>
        </a:spcAft>
        <a:buSzPct val="100000"/>
        <a:buFont typeface="Arial" pitchFamily="34"/>
        <a:buChar char="•"/>
        <a:tabLst/>
        <a:defRPr lang="es-ES" sz="6385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7298009" marR="0" lvl="4" indent="-810889" algn="l" defTabSz="3243559" rtl="0" fontAlgn="auto" hangingPunct="1">
        <a:lnSpc>
          <a:spcPct val="90000"/>
        </a:lnSpc>
        <a:spcBef>
          <a:spcPts val="1775"/>
        </a:spcBef>
        <a:spcAft>
          <a:spcPts val="0"/>
        </a:spcAft>
        <a:buSzPct val="100000"/>
        <a:buFont typeface="Arial" pitchFamily="34"/>
        <a:buChar char="•"/>
        <a:tabLst/>
        <a:defRPr lang="es-ES" sz="6385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D32743-0BAD-02DD-C476-554A027E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7063" cy="32121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134738-A59B-BD66-0B0E-B34841BC8952}"/>
              </a:ext>
            </a:extLst>
          </p:cNvPr>
          <p:cNvSpPr txBox="1"/>
          <p:nvPr/>
        </p:nvSpPr>
        <p:spPr>
          <a:xfrm>
            <a:off x="19042864" y="821062"/>
            <a:ext cx="12260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Instructions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6000" dirty="0"/>
              <a:t>Canvas size 90 x 120 cm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6000" dirty="0"/>
              <a:t>Minimum title font size 80 pt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6000" dirty="0"/>
              <a:t>Minimum font size text 36 pt</a:t>
            </a:r>
          </a:p>
        </p:txBody>
      </p:sp>
    </p:spTree>
    <p:extLst>
      <p:ext uri="{BB962C8B-B14F-4D97-AF65-F5344CB8AC3E}">
        <p14:creationId xmlns:p14="http://schemas.microsoft.com/office/powerpoint/2010/main" val="9303983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763</TotalTime>
  <Words>19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Default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Chanona</dc:creator>
  <cp:lastModifiedBy>Josue David Hernandez Varela</cp:lastModifiedBy>
  <cp:revision>31</cp:revision>
  <dcterms:created xsi:type="dcterms:W3CDTF">2009-04-16T11:32:32Z</dcterms:created>
  <dcterms:modified xsi:type="dcterms:W3CDTF">2024-07-04T22:40:39Z</dcterms:modified>
</cp:coreProperties>
</file>