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5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9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96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0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78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0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5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2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5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72C475-4C89-48B3-B12E-9EABD3B30348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FD6E-6698-4F87-B28C-FCC170B5E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3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F51F-F2F6-8D10-D28D-12F4AEF5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13E7-FC8C-4071-A3F8-F2C2E5E1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substitution cipher is a basic cryptographic technique that involves replacing each letter in the plaintext with another letter according to a predetermined substitution rule or key.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ABC06-6147-722A-E404-6CEAB149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61" y="3145063"/>
            <a:ext cx="5202478" cy="326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6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717E-B680-D3F9-C59A-03A813D4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5F66-1BCD-CEE8-27DB-CADBF154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(Modules: Flask, request, </a:t>
            </a:r>
            <a:r>
              <a:rPr lang="en-US" dirty="0" err="1"/>
              <a:t>render_template</a:t>
            </a:r>
            <a:r>
              <a:rPr lang="en-US" dirty="0"/>
              <a:t>)</a:t>
            </a:r>
          </a:p>
          <a:p>
            <a:r>
              <a:rPr lang="en-US" dirty="0"/>
              <a:t>Base64</a:t>
            </a:r>
          </a:p>
          <a:p>
            <a:r>
              <a:rPr lang="en-US" dirty="0" err="1"/>
              <a:t>Hashlib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2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9B6A-7C67-6543-704C-95815A97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75CD-B28F-3474-9EC9-36563B68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Variable</a:t>
            </a:r>
          </a:p>
          <a:p>
            <a:r>
              <a:rPr lang="en-US" dirty="0"/>
              <a:t>Base_64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5811A-B1B2-C70B-10E3-375185A08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90" y="3429000"/>
            <a:ext cx="9887420" cy="6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3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EB95-E617-9CAB-F416-BF043F65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15D1-CCA6-5197-A0F1-02F40585B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Parameters: String and Type</a:t>
            </a:r>
          </a:p>
          <a:p>
            <a:r>
              <a:rPr lang="en-US" dirty="0"/>
              <a:t>e for Encryption and d for Decryption</a:t>
            </a:r>
          </a:p>
          <a:p>
            <a:r>
              <a:rPr lang="en-US" dirty="0"/>
              <a:t>Hash algorithm: SHA-512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2694B-1CA1-F3D1-177B-A01ED718F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38" y="1360405"/>
            <a:ext cx="403895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55A1-0CAD-7095-00C5-46EE73D0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Encryption/Decryption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DEA8A-32C6-19C7-0C0E-41026A04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05" y="1499517"/>
            <a:ext cx="8558989" cy="385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7542-B1E9-9CD0-C1BF-81BA63C5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D4E67-87F2-D14F-5503-DB8330B8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38" y="1219008"/>
            <a:ext cx="5357324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8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9398-A159-EAAB-5440-77ED0736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Encrypt/Decrypt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FF15F-F3C7-CEC3-BA54-59FDF5FE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45681"/>
            <a:ext cx="5342083" cy="4366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8B88E-76CC-737C-DCC5-29641076F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08" y="1234250"/>
            <a:ext cx="5357324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53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34</TotalTime>
  <Words>81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Caesar Cipher</vt:lpstr>
      <vt:lpstr>Imported Libraries</vt:lpstr>
      <vt:lpstr>Encryption Key</vt:lpstr>
      <vt:lpstr>Convert Function</vt:lpstr>
      <vt:lpstr>Encryption/Decryption Function</vt:lpstr>
      <vt:lpstr>Front-End</vt:lpstr>
      <vt:lpstr>Working Encrypt/Decrypt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Dead Cross</dc:creator>
  <cp:lastModifiedBy>Dead Cross</cp:lastModifiedBy>
  <cp:revision>2</cp:revision>
  <dcterms:created xsi:type="dcterms:W3CDTF">2023-06-15T04:42:37Z</dcterms:created>
  <dcterms:modified xsi:type="dcterms:W3CDTF">2024-06-08T19:46:10Z</dcterms:modified>
</cp:coreProperties>
</file>