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32382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BE65BA-73D9-4079-B929-9B7B745D96D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230257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14596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2565096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176847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4173581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3501574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2971212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310714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325121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E65BA-73D9-4079-B929-9B7B745D96D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339547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E65BA-73D9-4079-B929-9B7B745D96D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173217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E65BA-73D9-4079-B929-9B7B745D96D6}"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7858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E65BA-73D9-4079-B929-9B7B745D96D6}"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409439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E65BA-73D9-4079-B929-9B7B745D96D6}"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35842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BE65BA-73D9-4079-B929-9B7B745D96D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75885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EBBE65BA-73D9-4079-B929-9B7B745D96D6}" type="datetimeFigureOut">
              <a:rPr lang="en-US" smtClean="0"/>
              <a:t>6/8/2024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690A47C-6393-4B38-9795-056FF4984CDB}" type="slidenum">
              <a:rPr lang="en-US" smtClean="0"/>
              <a:t>‹#›</a:t>
            </a:fld>
            <a:endParaRPr lang="en-US"/>
          </a:p>
        </p:txBody>
      </p:sp>
    </p:spTree>
    <p:extLst>
      <p:ext uri="{BB962C8B-B14F-4D97-AF65-F5344CB8AC3E}">
        <p14:creationId xmlns:p14="http://schemas.microsoft.com/office/powerpoint/2010/main" val="224257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BBE65BA-73D9-4079-B929-9B7B745D96D6}" type="datetimeFigureOut">
              <a:rPr lang="en-US" smtClean="0"/>
              <a:t>6/8/2024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690A47C-6393-4B38-9795-056FF4984CDB}" type="slidenum">
              <a:rPr lang="en-US" smtClean="0"/>
              <a:t>‹#›</a:t>
            </a:fld>
            <a:endParaRPr lang="en-US"/>
          </a:p>
        </p:txBody>
      </p:sp>
    </p:spTree>
    <p:extLst>
      <p:ext uri="{BB962C8B-B14F-4D97-AF65-F5344CB8AC3E}">
        <p14:creationId xmlns:p14="http://schemas.microsoft.com/office/powerpoint/2010/main" val="3894135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7407-783B-40D9-AE6F-F4B7C1C7CABC}"/>
              </a:ext>
            </a:extLst>
          </p:cNvPr>
          <p:cNvSpPr>
            <a:spLocks noGrp="1"/>
          </p:cNvSpPr>
          <p:nvPr>
            <p:ph type="ctrTitle"/>
          </p:nvPr>
        </p:nvSpPr>
        <p:spPr>
          <a:xfrm>
            <a:off x="1757889" y="2247900"/>
            <a:ext cx="8676222" cy="2362199"/>
          </a:xfrm>
        </p:spPr>
        <p:txBody>
          <a:bodyPr anchor="b">
            <a:normAutofit/>
          </a:bodyPr>
          <a:lstStyle/>
          <a:p>
            <a:r>
              <a:rPr lang="en-US" sz="3600" dirty="0"/>
              <a:t>working of Cooling Fan with temperature control</a:t>
            </a:r>
            <a:br>
              <a:rPr lang="en-US" sz="3600" dirty="0"/>
            </a:br>
            <a:endParaRPr lang="en-US" sz="3600" dirty="0"/>
          </a:p>
        </p:txBody>
      </p:sp>
      <p:sp>
        <p:nvSpPr>
          <p:cNvPr id="4" name="TextBox 3">
            <a:extLst>
              <a:ext uri="{FF2B5EF4-FFF2-40B4-BE49-F238E27FC236}">
                <a16:creationId xmlns:a16="http://schemas.microsoft.com/office/drawing/2014/main" id="{9B4DC812-0EDB-4A6C-9676-CF4019FDA857}"/>
              </a:ext>
            </a:extLst>
          </p:cNvPr>
          <p:cNvSpPr txBox="1"/>
          <p:nvPr/>
        </p:nvSpPr>
        <p:spPr>
          <a:xfrm>
            <a:off x="7627746" y="4240767"/>
            <a:ext cx="3861786" cy="369332"/>
          </a:xfrm>
          <a:prstGeom prst="rect">
            <a:avLst/>
          </a:prstGeom>
          <a:noFill/>
        </p:spPr>
        <p:txBody>
          <a:bodyPr wrap="square" rtlCol="0">
            <a:spAutoFit/>
          </a:bodyPr>
          <a:lstStyle/>
          <a:p>
            <a:r>
              <a:rPr lang="en-US" dirty="0">
                <a:latin typeface="+mj-lt"/>
              </a:rPr>
              <a:t>By Proteus Simulation</a:t>
            </a:r>
          </a:p>
        </p:txBody>
      </p:sp>
    </p:spTree>
    <p:extLst>
      <p:ext uri="{BB962C8B-B14F-4D97-AF65-F5344CB8AC3E}">
        <p14:creationId xmlns:p14="http://schemas.microsoft.com/office/powerpoint/2010/main" val="219713364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1EF-A9EE-4CA5-9427-00D06D9367F3}"/>
              </a:ext>
            </a:extLst>
          </p:cNvPr>
          <p:cNvSpPr>
            <a:spLocks noGrp="1"/>
          </p:cNvSpPr>
          <p:nvPr>
            <p:ph type="title"/>
          </p:nvPr>
        </p:nvSpPr>
        <p:spPr>
          <a:xfrm>
            <a:off x="1141413" y="150920"/>
            <a:ext cx="9905998" cy="1162975"/>
          </a:xfrm>
        </p:spPr>
        <p:txBody>
          <a:bodyPr/>
          <a:lstStyle/>
          <a:p>
            <a:pPr algn="ctr"/>
            <a:r>
              <a:rPr lang="en-US" dirty="0"/>
              <a:t>Motor and Motor Driver</a:t>
            </a:r>
          </a:p>
        </p:txBody>
      </p:sp>
      <p:pic>
        <p:nvPicPr>
          <p:cNvPr id="4" name="Content Placeholder 3">
            <a:extLst>
              <a:ext uri="{FF2B5EF4-FFF2-40B4-BE49-F238E27FC236}">
                <a16:creationId xmlns:a16="http://schemas.microsoft.com/office/drawing/2014/main" id="{8127D417-858E-486B-80C6-1E6D39C51E6A}"/>
              </a:ext>
            </a:extLst>
          </p:cNvPr>
          <p:cNvPicPr>
            <a:picLocks noGrp="1" noChangeAspect="1"/>
          </p:cNvPicPr>
          <p:nvPr>
            <p:ph idx="1"/>
          </p:nvPr>
        </p:nvPicPr>
        <p:blipFill>
          <a:blip r:embed="rId2"/>
          <a:stretch>
            <a:fillRect/>
          </a:stretch>
        </p:blipFill>
        <p:spPr>
          <a:xfrm>
            <a:off x="1260786" y="1473692"/>
            <a:ext cx="5548387" cy="4774707"/>
          </a:xfrm>
          <a:prstGeom prst="rect">
            <a:avLst/>
          </a:prstGeom>
        </p:spPr>
      </p:pic>
      <p:sp>
        <p:nvSpPr>
          <p:cNvPr id="5" name="TextBox 4">
            <a:extLst>
              <a:ext uri="{FF2B5EF4-FFF2-40B4-BE49-F238E27FC236}">
                <a16:creationId xmlns:a16="http://schemas.microsoft.com/office/drawing/2014/main" id="{C3EF0713-034F-4108-906B-CE06D2793814}"/>
              </a:ext>
            </a:extLst>
          </p:cNvPr>
          <p:cNvSpPr txBox="1"/>
          <p:nvPr/>
        </p:nvSpPr>
        <p:spPr>
          <a:xfrm>
            <a:off x="7696153" y="2014385"/>
            <a:ext cx="3235061"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DC Motor which is connected to the 8051MC via L293D Motor Driver to provide the DC Motor with sufficient current.</a:t>
            </a:r>
          </a:p>
          <a:p>
            <a:endParaRPr lang="en-US" dirty="0"/>
          </a:p>
          <a:p>
            <a:pPr marL="285750" indent="-285750">
              <a:buFont typeface="Wingdings" panose="05000000000000000000" pitchFamily="2" charset="2"/>
              <a:buChar char="Ø"/>
            </a:pPr>
            <a:r>
              <a:rPr lang="en-US" dirty="0"/>
              <a:t>The wave box kind of thing in the top right corner is the Digital Oscilloscope, which is used here to capture the PWM Pulse, which essentially is the output of the circuit.</a:t>
            </a:r>
          </a:p>
        </p:txBody>
      </p:sp>
    </p:spTree>
    <p:extLst>
      <p:ext uri="{BB962C8B-B14F-4D97-AF65-F5344CB8AC3E}">
        <p14:creationId xmlns:p14="http://schemas.microsoft.com/office/powerpoint/2010/main" val="209713517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B9CD-05FB-448B-AA8B-64D9614C3B28}"/>
              </a:ext>
            </a:extLst>
          </p:cNvPr>
          <p:cNvSpPr>
            <a:spLocks noGrp="1"/>
          </p:cNvSpPr>
          <p:nvPr>
            <p:ph type="title"/>
          </p:nvPr>
        </p:nvSpPr>
        <p:spPr>
          <a:xfrm>
            <a:off x="1143001" y="399495"/>
            <a:ext cx="9905998" cy="985422"/>
          </a:xfrm>
        </p:spPr>
        <p:txBody>
          <a:bodyPr>
            <a:normAutofit/>
          </a:bodyPr>
          <a:lstStyle/>
          <a:p>
            <a:pPr algn="ctr"/>
            <a:r>
              <a:rPr lang="en-US" dirty="0"/>
              <a:t>LOGICS</a:t>
            </a:r>
          </a:p>
        </p:txBody>
      </p:sp>
      <p:sp>
        <p:nvSpPr>
          <p:cNvPr id="3" name="Content Placeholder 2">
            <a:extLst>
              <a:ext uri="{FF2B5EF4-FFF2-40B4-BE49-F238E27FC236}">
                <a16:creationId xmlns:a16="http://schemas.microsoft.com/office/drawing/2014/main" id="{0B0B3C45-C9A3-4569-922C-013D88C472AC}"/>
              </a:ext>
            </a:extLst>
          </p:cNvPr>
          <p:cNvSpPr>
            <a:spLocks noGrp="1"/>
          </p:cNvSpPr>
          <p:nvPr>
            <p:ph idx="1"/>
          </p:nvPr>
        </p:nvSpPr>
        <p:spPr>
          <a:xfrm>
            <a:off x="1143001" y="1589103"/>
            <a:ext cx="9905998" cy="5152355"/>
          </a:xfrm>
        </p:spPr>
        <p:txBody>
          <a:bodyPr/>
          <a:lstStyle/>
          <a:p>
            <a:r>
              <a:rPr lang="en-US" dirty="0"/>
              <a:t>THIS ANALOGUE VOLTAGE SIGNAL IS GIVEN AS INPUT TO ADC0804 (ANALOGUE TO DIGITAL CONVERTOR) WHICH WILL CONVERT SIGNAL TO DIGITAL SIGNAL BASED ON THE SIGNALS FROM 8051 MICROCONTROLLER.</a:t>
            </a:r>
          </a:p>
          <a:p>
            <a:r>
              <a:rPr lang="en-US" dirty="0"/>
              <a:t>A LED IS CONNECTED TO P3.7 OF 8051 MICROCONTROLLER WHICH IS USED TO CHECK WHETHER THE CIRCUIT IS FUNCTIONING OR NOT, IF IT GLOWS IT DENOTES THAT MICROCONTROLLER IS FUNCTIONING CORRECTLY OTHERWISE IT DENOTES THAT IT HAS A FAULT. </a:t>
            </a:r>
          </a:p>
          <a:p>
            <a:r>
              <a:rPr lang="en-US" dirty="0"/>
              <a:t>THIS DIGITAL SIGNAL VALUE IS OUTPUTTED TO PORT 0 WHICH IS CONNECTED TO LEDS.</a:t>
            </a:r>
          </a:p>
          <a:p>
            <a:r>
              <a:rPr lang="en-US" dirty="0"/>
              <a:t>THIS PWM SIGNAL IS FED TO LM293D MOTOR DRIVER.</a:t>
            </a:r>
          </a:p>
        </p:txBody>
      </p:sp>
    </p:spTree>
    <p:extLst>
      <p:ext uri="{BB962C8B-B14F-4D97-AF65-F5344CB8AC3E}">
        <p14:creationId xmlns:p14="http://schemas.microsoft.com/office/powerpoint/2010/main" val="29394791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A18-54A9-4EA6-9E9C-A49703713166}"/>
              </a:ext>
            </a:extLst>
          </p:cNvPr>
          <p:cNvSpPr>
            <a:spLocks noGrp="1"/>
          </p:cNvSpPr>
          <p:nvPr>
            <p:ph type="title"/>
          </p:nvPr>
        </p:nvSpPr>
        <p:spPr>
          <a:xfrm>
            <a:off x="1141413" y="609600"/>
            <a:ext cx="9905998" cy="1325732"/>
          </a:xfrm>
        </p:spPr>
        <p:txBody>
          <a:bodyPr/>
          <a:lstStyle/>
          <a:p>
            <a:pPr algn="ctr"/>
            <a:r>
              <a:rPr lang="en-US" dirty="0"/>
              <a:t>Conclusion</a:t>
            </a:r>
          </a:p>
        </p:txBody>
      </p:sp>
      <p:sp>
        <p:nvSpPr>
          <p:cNvPr id="3" name="Content Placeholder 2">
            <a:extLst>
              <a:ext uri="{FF2B5EF4-FFF2-40B4-BE49-F238E27FC236}">
                <a16:creationId xmlns:a16="http://schemas.microsoft.com/office/drawing/2014/main" id="{9396F1A2-4BD4-4767-8980-315D678E94A7}"/>
              </a:ext>
            </a:extLst>
          </p:cNvPr>
          <p:cNvSpPr>
            <a:spLocks noGrp="1"/>
          </p:cNvSpPr>
          <p:nvPr>
            <p:ph idx="1"/>
          </p:nvPr>
        </p:nvSpPr>
        <p:spPr>
          <a:xfrm>
            <a:off x="1141413" y="1935332"/>
            <a:ext cx="9905998" cy="4163627"/>
          </a:xfrm>
        </p:spPr>
        <p:txBody>
          <a:bodyPr>
            <a:normAutofit lnSpcReduction="10000"/>
          </a:bodyPr>
          <a:lstStyle/>
          <a:p>
            <a:r>
              <a:rPr lang="en-US" sz="2400" dirty="0"/>
              <a:t>The basic idea of this project is to automate the fan speed according to the temperature without any need for us to change the speed of the fan changes every time the temperature changes, we used 8051 microcontroller to control the fan speed, a temperature sensor named LM35 gives analog voltage directly proportional to the temperature, and this analog voltage signal is then converted into a digital signal using ADC0804 and this digital signal is used to make a PWM signal which is fed to the DC motor, The duty cycle is directly proportional to the temperature, hence the Dc motor speed will be proportional to the temperature, and the environment of the system will remain cooled. In this way, our main objective of the project is achieved. </a:t>
            </a:r>
          </a:p>
        </p:txBody>
      </p:sp>
    </p:spTree>
    <p:extLst>
      <p:ext uri="{BB962C8B-B14F-4D97-AF65-F5344CB8AC3E}">
        <p14:creationId xmlns:p14="http://schemas.microsoft.com/office/powerpoint/2010/main" val="10063579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B6429-CD70-4CC9-B08F-9C8F112DBAF5}"/>
              </a:ext>
            </a:extLst>
          </p:cNvPr>
          <p:cNvSpPr>
            <a:spLocks noGrp="1"/>
          </p:cNvSpPr>
          <p:nvPr>
            <p:ph idx="1"/>
          </p:nvPr>
        </p:nvSpPr>
        <p:spPr>
          <a:xfrm>
            <a:off x="1143001" y="1061621"/>
            <a:ext cx="9905998" cy="4734757"/>
          </a:xfrm>
        </p:spPr>
        <p:txBody>
          <a:bodyPr>
            <a:normAutofit/>
          </a:bodyPr>
          <a:lstStyle/>
          <a:p>
            <a:pPr marL="0" indent="0" algn="ctr">
              <a:buNone/>
            </a:pPr>
            <a:r>
              <a:rPr lang="en-US" sz="4000" dirty="0"/>
              <a:t>That’s all for today</a:t>
            </a:r>
          </a:p>
          <a:p>
            <a:pPr marL="0" indent="0" algn="ctr">
              <a:buNone/>
            </a:pPr>
            <a:r>
              <a:rPr lang="en-US" sz="4000" dirty="0"/>
              <a:t>Thank You</a:t>
            </a:r>
          </a:p>
        </p:txBody>
      </p:sp>
    </p:spTree>
    <p:extLst>
      <p:ext uri="{BB962C8B-B14F-4D97-AF65-F5344CB8AC3E}">
        <p14:creationId xmlns:p14="http://schemas.microsoft.com/office/powerpoint/2010/main" val="42213587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F710-75CE-441C-8B21-3DD2E3273AC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7EBC3EE-712D-4F2B-8608-318F7847308D}"/>
              </a:ext>
            </a:extLst>
          </p:cNvPr>
          <p:cNvSpPr>
            <a:spLocks noGrp="1"/>
          </p:cNvSpPr>
          <p:nvPr>
            <p:ph idx="1"/>
          </p:nvPr>
        </p:nvSpPr>
        <p:spPr/>
        <p:txBody>
          <a:bodyPr>
            <a:normAutofit fontScale="92500" lnSpcReduction="10000"/>
          </a:bodyPr>
          <a:lstStyle/>
          <a:p>
            <a:r>
              <a:rPr lang="en-US" sz="2800" dirty="0"/>
              <a:t>The aim of the project is to control the speed of a Fan (DC Motor) according to the temperature of the environment. The more the temperature the more will be the speed of the fan and maintains the coolness of the surroundings instead of manual control. The fan doesn't go on for temperature below 0°C and slowly varies its speed from minimum to maximum over 0 to 150°C. The circuit is simulated in Proteus Simulation Software. </a:t>
            </a:r>
          </a:p>
        </p:txBody>
      </p:sp>
    </p:spTree>
    <p:extLst>
      <p:ext uri="{BB962C8B-B14F-4D97-AF65-F5344CB8AC3E}">
        <p14:creationId xmlns:p14="http://schemas.microsoft.com/office/powerpoint/2010/main" val="41684622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FF1D-E347-4603-9996-15E5C83C2C16}"/>
              </a:ext>
            </a:extLst>
          </p:cNvPr>
          <p:cNvSpPr>
            <a:spLocks noGrp="1"/>
          </p:cNvSpPr>
          <p:nvPr>
            <p:ph type="title"/>
          </p:nvPr>
        </p:nvSpPr>
        <p:spPr/>
        <p:txBody>
          <a:bodyPr/>
          <a:lstStyle/>
          <a:p>
            <a:r>
              <a:rPr lang="en-US" dirty="0"/>
              <a:t>Project Principles :-</a:t>
            </a:r>
          </a:p>
        </p:txBody>
      </p:sp>
      <p:sp>
        <p:nvSpPr>
          <p:cNvPr id="3" name="Content Placeholder 2">
            <a:extLst>
              <a:ext uri="{FF2B5EF4-FFF2-40B4-BE49-F238E27FC236}">
                <a16:creationId xmlns:a16="http://schemas.microsoft.com/office/drawing/2014/main" id="{2907AD2F-720E-4A6C-97D7-7341E409B0B0}"/>
              </a:ext>
            </a:extLst>
          </p:cNvPr>
          <p:cNvSpPr>
            <a:spLocks noGrp="1"/>
          </p:cNvSpPr>
          <p:nvPr>
            <p:ph idx="1"/>
          </p:nvPr>
        </p:nvSpPr>
        <p:spPr/>
        <p:txBody>
          <a:bodyPr/>
          <a:lstStyle/>
          <a:p>
            <a:r>
              <a:rPr lang="en-US" dirty="0"/>
              <a:t>ADC [analog to digital convertor]</a:t>
            </a:r>
          </a:p>
          <a:p>
            <a:r>
              <a:rPr lang="en-US" dirty="0"/>
              <a:t>DAC [digital to analog convertor]</a:t>
            </a:r>
          </a:p>
          <a:p>
            <a:r>
              <a:rPr lang="en-US" dirty="0"/>
              <a:t>PWM [pulse width modulation]</a:t>
            </a:r>
          </a:p>
        </p:txBody>
      </p:sp>
    </p:spTree>
    <p:extLst>
      <p:ext uri="{BB962C8B-B14F-4D97-AF65-F5344CB8AC3E}">
        <p14:creationId xmlns:p14="http://schemas.microsoft.com/office/powerpoint/2010/main" val="2170947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8CFB-BC17-4A4D-A33B-11E405E0C20E}"/>
              </a:ext>
            </a:extLst>
          </p:cNvPr>
          <p:cNvSpPr>
            <a:spLocks noGrp="1"/>
          </p:cNvSpPr>
          <p:nvPr>
            <p:ph type="title"/>
          </p:nvPr>
        </p:nvSpPr>
        <p:spPr/>
        <p:txBody>
          <a:bodyPr/>
          <a:lstStyle/>
          <a:p>
            <a:r>
              <a:rPr lang="en-US" dirty="0"/>
              <a:t>Components of the circuit :-	</a:t>
            </a:r>
          </a:p>
        </p:txBody>
      </p:sp>
      <p:sp>
        <p:nvSpPr>
          <p:cNvPr id="3" name="Content Placeholder 2">
            <a:extLst>
              <a:ext uri="{FF2B5EF4-FFF2-40B4-BE49-F238E27FC236}">
                <a16:creationId xmlns:a16="http://schemas.microsoft.com/office/drawing/2014/main" id="{9D4D0AB9-E851-4DA7-88C1-EA990723F6B8}"/>
              </a:ext>
            </a:extLst>
          </p:cNvPr>
          <p:cNvSpPr>
            <a:spLocks noGrp="1"/>
          </p:cNvSpPr>
          <p:nvPr>
            <p:ph idx="1"/>
          </p:nvPr>
        </p:nvSpPr>
        <p:spPr/>
        <p:txBody>
          <a:bodyPr/>
          <a:lstStyle/>
          <a:p>
            <a:r>
              <a:rPr lang="en-US" dirty="0"/>
              <a:t>ADC0804 [conversion module]</a:t>
            </a:r>
          </a:p>
          <a:p>
            <a:r>
              <a:rPr lang="en-US" dirty="0"/>
              <a:t>LM35 [temperature sensor]</a:t>
            </a:r>
          </a:p>
          <a:p>
            <a:r>
              <a:rPr lang="en-US" dirty="0"/>
              <a:t>L293D [motor driver]</a:t>
            </a:r>
          </a:p>
          <a:p>
            <a:r>
              <a:rPr lang="en-US" dirty="0"/>
              <a:t>8051 [micro-processor]</a:t>
            </a:r>
          </a:p>
        </p:txBody>
      </p:sp>
    </p:spTree>
    <p:extLst>
      <p:ext uri="{BB962C8B-B14F-4D97-AF65-F5344CB8AC3E}">
        <p14:creationId xmlns:p14="http://schemas.microsoft.com/office/powerpoint/2010/main" val="245657551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B10D-C6FD-4785-81FE-0D8A62B45FCA}"/>
              </a:ext>
            </a:extLst>
          </p:cNvPr>
          <p:cNvSpPr>
            <a:spLocks noGrp="1"/>
          </p:cNvSpPr>
          <p:nvPr>
            <p:ph type="title"/>
          </p:nvPr>
        </p:nvSpPr>
        <p:spPr>
          <a:xfrm>
            <a:off x="1141413" y="361765"/>
            <a:ext cx="9905998" cy="763713"/>
          </a:xfrm>
        </p:spPr>
        <p:txBody>
          <a:bodyPr>
            <a:normAutofit/>
          </a:bodyPr>
          <a:lstStyle/>
          <a:p>
            <a:pPr algn="ctr"/>
            <a:r>
              <a:rPr lang="en-US" dirty="0"/>
              <a:t>Virtualization of the circuit </a:t>
            </a:r>
          </a:p>
        </p:txBody>
      </p:sp>
      <p:sp>
        <p:nvSpPr>
          <p:cNvPr id="5" name="Oval 4">
            <a:extLst>
              <a:ext uri="{FF2B5EF4-FFF2-40B4-BE49-F238E27FC236}">
                <a16:creationId xmlns:a16="http://schemas.microsoft.com/office/drawing/2014/main" id="{0397E653-9AF0-4906-B616-C3D86D72F567}"/>
              </a:ext>
            </a:extLst>
          </p:cNvPr>
          <p:cNvSpPr/>
          <p:nvPr/>
        </p:nvSpPr>
        <p:spPr>
          <a:xfrm>
            <a:off x="2457347" y="1763073"/>
            <a:ext cx="1917577" cy="14115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a:t>
            </a:r>
          </a:p>
          <a:p>
            <a:pPr algn="ctr"/>
            <a:r>
              <a:rPr lang="en-US" dirty="0"/>
              <a:t>Sensor</a:t>
            </a:r>
          </a:p>
        </p:txBody>
      </p:sp>
      <p:sp>
        <p:nvSpPr>
          <p:cNvPr id="6" name="Oval 5">
            <a:extLst>
              <a:ext uri="{FF2B5EF4-FFF2-40B4-BE49-F238E27FC236}">
                <a16:creationId xmlns:a16="http://schemas.microsoft.com/office/drawing/2014/main" id="{95A03587-18B5-4665-AF0A-D10F2918A98E}"/>
              </a:ext>
            </a:extLst>
          </p:cNvPr>
          <p:cNvSpPr/>
          <p:nvPr/>
        </p:nvSpPr>
        <p:spPr>
          <a:xfrm>
            <a:off x="7817074" y="1763073"/>
            <a:ext cx="1917578" cy="14115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7" name="Oval 6">
            <a:extLst>
              <a:ext uri="{FF2B5EF4-FFF2-40B4-BE49-F238E27FC236}">
                <a16:creationId xmlns:a16="http://schemas.microsoft.com/office/drawing/2014/main" id="{5F82AED9-3488-4FFD-A97D-DA630E468AFB}"/>
              </a:ext>
            </a:extLst>
          </p:cNvPr>
          <p:cNvSpPr/>
          <p:nvPr/>
        </p:nvSpPr>
        <p:spPr>
          <a:xfrm>
            <a:off x="2464456" y="4033185"/>
            <a:ext cx="1917577" cy="14115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Motor Driver</a:t>
            </a:r>
          </a:p>
        </p:txBody>
      </p:sp>
      <p:sp>
        <p:nvSpPr>
          <p:cNvPr id="8" name="Oval 7">
            <a:extLst>
              <a:ext uri="{FF2B5EF4-FFF2-40B4-BE49-F238E27FC236}">
                <a16:creationId xmlns:a16="http://schemas.microsoft.com/office/drawing/2014/main" id="{6A7FCAF6-1D78-478A-A453-A886330358E0}"/>
              </a:ext>
            </a:extLst>
          </p:cNvPr>
          <p:cNvSpPr/>
          <p:nvPr/>
        </p:nvSpPr>
        <p:spPr>
          <a:xfrm>
            <a:off x="7817075" y="4033185"/>
            <a:ext cx="1917577" cy="14115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MC 8051</a:t>
            </a:r>
          </a:p>
        </p:txBody>
      </p:sp>
      <p:sp>
        <p:nvSpPr>
          <p:cNvPr id="9" name="Rectangle 8">
            <a:extLst>
              <a:ext uri="{FF2B5EF4-FFF2-40B4-BE49-F238E27FC236}">
                <a16:creationId xmlns:a16="http://schemas.microsoft.com/office/drawing/2014/main" id="{B7ADB8F5-1774-4B98-8666-35018FCEF944}"/>
              </a:ext>
            </a:extLst>
          </p:cNvPr>
          <p:cNvSpPr/>
          <p:nvPr/>
        </p:nvSpPr>
        <p:spPr>
          <a:xfrm>
            <a:off x="5225732" y="5736335"/>
            <a:ext cx="1737360" cy="1024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Fan</a:t>
            </a:r>
          </a:p>
        </p:txBody>
      </p:sp>
      <p:sp>
        <p:nvSpPr>
          <p:cNvPr id="10" name="Speech Bubble: Oval 9">
            <a:extLst>
              <a:ext uri="{FF2B5EF4-FFF2-40B4-BE49-F238E27FC236}">
                <a16:creationId xmlns:a16="http://schemas.microsoft.com/office/drawing/2014/main" id="{36CDD7EE-C4BC-4C07-B7D0-B5502E94BE0A}"/>
              </a:ext>
            </a:extLst>
          </p:cNvPr>
          <p:cNvSpPr/>
          <p:nvPr/>
        </p:nvSpPr>
        <p:spPr>
          <a:xfrm>
            <a:off x="9892120" y="738501"/>
            <a:ext cx="1917577" cy="1411549"/>
          </a:xfrm>
          <a:prstGeom prst="wedgeEllipseCallout">
            <a:avLst>
              <a:gd name="adj1" fmla="val -51852"/>
              <a:gd name="adj2" fmla="val 54953"/>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output analog voltage signal is converted into digital signal</a:t>
            </a:r>
          </a:p>
        </p:txBody>
      </p:sp>
      <p:sp>
        <p:nvSpPr>
          <p:cNvPr id="11" name="Speech Bubble: Oval 10">
            <a:extLst>
              <a:ext uri="{FF2B5EF4-FFF2-40B4-BE49-F238E27FC236}">
                <a16:creationId xmlns:a16="http://schemas.microsoft.com/office/drawing/2014/main" id="{AA80F2D7-0280-483D-AD49-DD5710741B7A}"/>
              </a:ext>
            </a:extLst>
          </p:cNvPr>
          <p:cNvSpPr/>
          <p:nvPr/>
        </p:nvSpPr>
        <p:spPr>
          <a:xfrm>
            <a:off x="539768" y="2914832"/>
            <a:ext cx="1917577" cy="1411549"/>
          </a:xfrm>
          <a:prstGeom prst="wedgeEllipseCallout">
            <a:avLst>
              <a:gd name="adj1" fmla="val 46759"/>
              <a:gd name="adj2" fmla="val 51808"/>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Powers the DC motor according to PWM signal</a:t>
            </a:r>
          </a:p>
        </p:txBody>
      </p:sp>
      <p:sp>
        <p:nvSpPr>
          <p:cNvPr id="12" name="Speech Bubble: Oval 11">
            <a:extLst>
              <a:ext uri="{FF2B5EF4-FFF2-40B4-BE49-F238E27FC236}">
                <a16:creationId xmlns:a16="http://schemas.microsoft.com/office/drawing/2014/main" id="{741F3F62-FD04-4DA6-B266-9CC7F0CC3FC3}"/>
              </a:ext>
            </a:extLst>
          </p:cNvPr>
          <p:cNvSpPr/>
          <p:nvPr/>
        </p:nvSpPr>
        <p:spPr>
          <a:xfrm>
            <a:off x="539769" y="634988"/>
            <a:ext cx="1917577" cy="1411548"/>
          </a:xfrm>
          <a:prstGeom prst="wedgeEllipseCallout">
            <a:avLst>
              <a:gd name="adj1" fmla="val 45370"/>
              <a:gd name="adj2" fmla="val 580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Converts the temperature into voltage signal which is proportional to temperature outside</a:t>
            </a:r>
          </a:p>
        </p:txBody>
      </p:sp>
      <p:sp>
        <p:nvSpPr>
          <p:cNvPr id="13" name="Speech Bubble: Oval 12">
            <a:extLst>
              <a:ext uri="{FF2B5EF4-FFF2-40B4-BE49-F238E27FC236}">
                <a16:creationId xmlns:a16="http://schemas.microsoft.com/office/drawing/2014/main" id="{525B7DE5-6880-49DE-ADC8-8DD97A281B90}"/>
              </a:ext>
            </a:extLst>
          </p:cNvPr>
          <p:cNvSpPr/>
          <p:nvPr/>
        </p:nvSpPr>
        <p:spPr>
          <a:xfrm>
            <a:off x="9892120" y="3174622"/>
            <a:ext cx="1917577" cy="1411549"/>
          </a:xfrm>
          <a:prstGeom prst="wedgeEllipseCallout">
            <a:avLst>
              <a:gd name="adj1" fmla="val -48611"/>
              <a:gd name="adj2" fmla="val 46776"/>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digital signal is used to create a PWM signal for controlling the speed of DC fan using a motor driver</a:t>
            </a:r>
          </a:p>
        </p:txBody>
      </p:sp>
      <p:sp>
        <p:nvSpPr>
          <p:cNvPr id="16" name="Arrow: Right 15">
            <a:extLst>
              <a:ext uri="{FF2B5EF4-FFF2-40B4-BE49-F238E27FC236}">
                <a16:creationId xmlns:a16="http://schemas.microsoft.com/office/drawing/2014/main" id="{4468E4F4-02A5-4F67-92D0-2813B24CBB28}"/>
              </a:ext>
            </a:extLst>
          </p:cNvPr>
          <p:cNvSpPr/>
          <p:nvPr/>
        </p:nvSpPr>
        <p:spPr>
          <a:xfrm>
            <a:off x="5325808" y="2199809"/>
            <a:ext cx="1540384" cy="585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D93BC25-CEB2-4473-A279-9A9A588C172D}"/>
              </a:ext>
            </a:extLst>
          </p:cNvPr>
          <p:cNvSpPr/>
          <p:nvPr/>
        </p:nvSpPr>
        <p:spPr>
          <a:xfrm rot="10800000">
            <a:off x="5329362" y="4445995"/>
            <a:ext cx="1540384" cy="585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F6107C4-BD7E-4E40-B8AE-A03BE1CA67A0}"/>
              </a:ext>
            </a:extLst>
          </p:cNvPr>
          <p:cNvSpPr/>
          <p:nvPr/>
        </p:nvSpPr>
        <p:spPr>
          <a:xfrm rot="5400000">
            <a:off x="8482898" y="3374543"/>
            <a:ext cx="585928" cy="458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75A6F634-330E-4A63-B253-E87AAC905425}"/>
              </a:ext>
            </a:extLst>
          </p:cNvPr>
          <p:cNvCxnSpPr>
            <a:cxnSpLocks/>
            <a:stCxn id="7" idx="4"/>
            <a:endCxn id="9" idx="1"/>
          </p:cNvCxnSpPr>
          <p:nvPr/>
        </p:nvCxnSpPr>
        <p:spPr>
          <a:xfrm rot="16200000" flipH="1">
            <a:off x="3922656" y="4945322"/>
            <a:ext cx="803665" cy="18024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9528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B07C-97B1-4867-A8E7-CBEDD60CC77A}"/>
              </a:ext>
            </a:extLst>
          </p:cNvPr>
          <p:cNvSpPr>
            <a:spLocks noGrp="1"/>
          </p:cNvSpPr>
          <p:nvPr>
            <p:ph type="title"/>
          </p:nvPr>
        </p:nvSpPr>
        <p:spPr>
          <a:xfrm>
            <a:off x="1141413" y="97654"/>
            <a:ext cx="9964552" cy="710214"/>
          </a:xfrm>
        </p:spPr>
        <p:txBody>
          <a:bodyPr/>
          <a:lstStyle/>
          <a:p>
            <a:pPr algn="ctr"/>
            <a:r>
              <a:rPr lang="en-US" dirty="0"/>
              <a:t>Circuit design </a:t>
            </a:r>
          </a:p>
        </p:txBody>
      </p:sp>
      <p:pic>
        <p:nvPicPr>
          <p:cNvPr id="7" name="Content Placeholder 6">
            <a:extLst>
              <a:ext uri="{FF2B5EF4-FFF2-40B4-BE49-F238E27FC236}">
                <a16:creationId xmlns:a16="http://schemas.microsoft.com/office/drawing/2014/main" id="{94005B2F-625E-44AD-BF10-DE17EF93BE2E}"/>
              </a:ext>
            </a:extLst>
          </p:cNvPr>
          <p:cNvPicPr>
            <a:picLocks noGrp="1" noChangeAspect="1"/>
          </p:cNvPicPr>
          <p:nvPr>
            <p:ph idx="1"/>
          </p:nvPr>
        </p:nvPicPr>
        <p:blipFill>
          <a:blip r:embed="rId2"/>
          <a:stretch>
            <a:fillRect/>
          </a:stretch>
        </p:blipFill>
        <p:spPr>
          <a:xfrm>
            <a:off x="1508275" y="910747"/>
            <a:ext cx="9230828" cy="5663167"/>
          </a:xfrm>
          <a:prstGeom prst="rect">
            <a:avLst/>
          </a:prstGeom>
        </p:spPr>
      </p:pic>
    </p:spTree>
    <p:extLst>
      <p:ext uri="{BB962C8B-B14F-4D97-AF65-F5344CB8AC3E}">
        <p14:creationId xmlns:p14="http://schemas.microsoft.com/office/powerpoint/2010/main" val="20152710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AF82-1D76-4170-9F2B-F774E8A50916}"/>
              </a:ext>
            </a:extLst>
          </p:cNvPr>
          <p:cNvSpPr>
            <a:spLocks noGrp="1"/>
          </p:cNvSpPr>
          <p:nvPr>
            <p:ph type="title"/>
          </p:nvPr>
        </p:nvSpPr>
        <p:spPr>
          <a:xfrm>
            <a:off x="1141413" y="381740"/>
            <a:ext cx="9905998" cy="727969"/>
          </a:xfrm>
        </p:spPr>
        <p:txBody>
          <a:bodyPr/>
          <a:lstStyle/>
          <a:p>
            <a:pPr algn="ctr"/>
            <a:r>
              <a:rPr lang="en-US" dirty="0"/>
              <a:t>Temperature Detection &amp; ADC Conversion </a:t>
            </a:r>
          </a:p>
        </p:txBody>
      </p:sp>
      <p:pic>
        <p:nvPicPr>
          <p:cNvPr id="4" name="Content Placeholder 3">
            <a:extLst>
              <a:ext uri="{FF2B5EF4-FFF2-40B4-BE49-F238E27FC236}">
                <a16:creationId xmlns:a16="http://schemas.microsoft.com/office/drawing/2014/main" id="{D7F99259-CF62-4AC4-9F6C-F45CAB10C233}"/>
              </a:ext>
            </a:extLst>
          </p:cNvPr>
          <p:cNvPicPr>
            <a:picLocks noGrp="1" noChangeAspect="1"/>
          </p:cNvPicPr>
          <p:nvPr>
            <p:ph idx="1"/>
          </p:nvPr>
        </p:nvPicPr>
        <p:blipFill>
          <a:blip r:embed="rId2"/>
          <a:stretch>
            <a:fillRect/>
          </a:stretch>
        </p:blipFill>
        <p:spPr>
          <a:xfrm>
            <a:off x="1544714" y="1349406"/>
            <a:ext cx="6198093" cy="5223772"/>
          </a:xfrm>
          <a:prstGeom prst="rect">
            <a:avLst/>
          </a:prstGeom>
        </p:spPr>
      </p:pic>
      <p:sp>
        <p:nvSpPr>
          <p:cNvPr id="5" name="TextBox 4">
            <a:extLst>
              <a:ext uri="{FF2B5EF4-FFF2-40B4-BE49-F238E27FC236}">
                <a16:creationId xmlns:a16="http://schemas.microsoft.com/office/drawing/2014/main" id="{D2D43302-AB48-4634-86DF-2BF8F67B64DC}"/>
              </a:ext>
            </a:extLst>
          </p:cNvPr>
          <p:cNvSpPr txBox="1"/>
          <p:nvPr/>
        </p:nvSpPr>
        <p:spPr>
          <a:xfrm>
            <a:off x="8245657" y="2530131"/>
            <a:ext cx="280175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The sensor detects the temperature of the environment and sends the analog value of that to the ADC Converter. The converter converts that analog value into digital value and sends it to the 8051 MC.</a:t>
            </a:r>
          </a:p>
        </p:txBody>
      </p:sp>
    </p:spTree>
    <p:extLst>
      <p:ext uri="{BB962C8B-B14F-4D97-AF65-F5344CB8AC3E}">
        <p14:creationId xmlns:p14="http://schemas.microsoft.com/office/powerpoint/2010/main" val="12064589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D3AE-7728-446B-B595-0F2967B28A59}"/>
              </a:ext>
            </a:extLst>
          </p:cNvPr>
          <p:cNvSpPr>
            <a:spLocks noGrp="1"/>
          </p:cNvSpPr>
          <p:nvPr>
            <p:ph type="title"/>
          </p:nvPr>
        </p:nvSpPr>
        <p:spPr>
          <a:xfrm>
            <a:off x="1141413" y="213064"/>
            <a:ext cx="9905998" cy="932155"/>
          </a:xfrm>
        </p:spPr>
        <p:txBody>
          <a:bodyPr>
            <a:normAutofit/>
          </a:bodyPr>
          <a:lstStyle/>
          <a:p>
            <a:pPr algn="ctr"/>
            <a:r>
              <a:rPr lang="en-US" dirty="0"/>
              <a:t>8051 MC and Digital Value Indicator </a:t>
            </a:r>
          </a:p>
        </p:txBody>
      </p:sp>
      <p:pic>
        <p:nvPicPr>
          <p:cNvPr id="4" name="Content Placeholder 3">
            <a:extLst>
              <a:ext uri="{FF2B5EF4-FFF2-40B4-BE49-F238E27FC236}">
                <a16:creationId xmlns:a16="http://schemas.microsoft.com/office/drawing/2014/main" id="{C09BB567-5637-4050-86E2-619D8FB9A7C0}"/>
              </a:ext>
            </a:extLst>
          </p:cNvPr>
          <p:cNvPicPr>
            <a:picLocks noGrp="1" noChangeAspect="1"/>
          </p:cNvPicPr>
          <p:nvPr>
            <p:ph idx="1"/>
          </p:nvPr>
        </p:nvPicPr>
        <p:blipFill>
          <a:blip r:embed="rId2"/>
          <a:stretch>
            <a:fillRect/>
          </a:stretch>
        </p:blipFill>
        <p:spPr>
          <a:xfrm>
            <a:off x="2485969" y="1250186"/>
            <a:ext cx="3249005" cy="5270831"/>
          </a:xfrm>
          <a:prstGeom prst="rect">
            <a:avLst/>
          </a:prstGeom>
        </p:spPr>
      </p:pic>
      <p:sp>
        <p:nvSpPr>
          <p:cNvPr id="6" name="TextBox 5">
            <a:extLst>
              <a:ext uri="{FF2B5EF4-FFF2-40B4-BE49-F238E27FC236}">
                <a16:creationId xmlns:a16="http://schemas.microsoft.com/office/drawing/2014/main" id="{43C80196-B6CE-4E59-9474-A370F7D5490D}"/>
              </a:ext>
            </a:extLst>
          </p:cNvPr>
          <p:cNvSpPr txBox="1"/>
          <p:nvPr/>
        </p:nvSpPr>
        <p:spPr>
          <a:xfrm>
            <a:off x="6457026" y="2315940"/>
            <a:ext cx="3249005"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The picture in the left indicates the 8051 MC which is the heart and brain of the whole project. It receives the digital output of the ADC through the P0 port. We then used the logic to scale the temperature value to 255, which should be the input for the PWM pulse.</a:t>
            </a:r>
          </a:p>
        </p:txBody>
      </p:sp>
    </p:spTree>
    <p:extLst>
      <p:ext uri="{BB962C8B-B14F-4D97-AF65-F5344CB8AC3E}">
        <p14:creationId xmlns:p14="http://schemas.microsoft.com/office/powerpoint/2010/main" val="9650590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6898-C8F6-46A2-A086-B197A742D0A4}"/>
              </a:ext>
            </a:extLst>
          </p:cNvPr>
          <p:cNvSpPr>
            <a:spLocks noGrp="1"/>
          </p:cNvSpPr>
          <p:nvPr>
            <p:ph type="title"/>
          </p:nvPr>
        </p:nvSpPr>
        <p:spPr>
          <a:xfrm>
            <a:off x="1143001" y="349087"/>
            <a:ext cx="9905998" cy="923331"/>
          </a:xfrm>
        </p:spPr>
        <p:txBody>
          <a:bodyPr/>
          <a:lstStyle/>
          <a:p>
            <a:pPr algn="ctr"/>
            <a:r>
              <a:rPr lang="en-US" dirty="0"/>
              <a:t>LED BULBS</a:t>
            </a:r>
          </a:p>
        </p:txBody>
      </p:sp>
      <p:pic>
        <p:nvPicPr>
          <p:cNvPr id="4" name="Content Placeholder 3">
            <a:extLst>
              <a:ext uri="{FF2B5EF4-FFF2-40B4-BE49-F238E27FC236}">
                <a16:creationId xmlns:a16="http://schemas.microsoft.com/office/drawing/2014/main" id="{3169429D-7E54-48D5-AEDF-063815AF4811}"/>
              </a:ext>
            </a:extLst>
          </p:cNvPr>
          <p:cNvPicPr>
            <a:picLocks noGrp="1" noChangeAspect="1"/>
          </p:cNvPicPr>
          <p:nvPr>
            <p:ph idx="1"/>
          </p:nvPr>
        </p:nvPicPr>
        <p:blipFill>
          <a:blip r:embed="rId2"/>
          <a:stretch>
            <a:fillRect/>
          </a:stretch>
        </p:blipFill>
        <p:spPr>
          <a:xfrm>
            <a:off x="3169651" y="1599286"/>
            <a:ext cx="5852695" cy="3181615"/>
          </a:xfrm>
          <a:prstGeom prst="rect">
            <a:avLst/>
          </a:prstGeom>
        </p:spPr>
      </p:pic>
      <p:sp>
        <p:nvSpPr>
          <p:cNvPr id="3" name="TextBox 2">
            <a:extLst>
              <a:ext uri="{FF2B5EF4-FFF2-40B4-BE49-F238E27FC236}">
                <a16:creationId xmlns:a16="http://schemas.microsoft.com/office/drawing/2014/main" id="{BC5E31F4-75BA-D6D7-2967-E2DF6CE2F547}"/>
              </a:ext>
            </a:extLst>
          </p:cNvPr>
          <p:cNvSpPr txBox="1"/>
          <p:nvPr/>
        </p:nvSpPr>
        <p:spPr>
          <a:xfrm>
            <a:off x="2789067" y="5107768"/>
            <a:ext cx="6613864"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 picture shows the digital value of temperature scaled to 255 in the form of an 8-bit binary number, which is connected to Port 2.</a:t>
            </a:r>
          </a:p>
        </p:txBody>
      </p:sp>
    </p:spTree>
    <p:extLst>
      <p:ext uri="{BB962C8B-B14F-4D97-AF65-F5344CB8AC3E}">
        <p14:creationId xmlns:p14="http://schemas.microsoft.com/office/powerpoint/2010/main" val="173181235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272</TotalTime>
  <Words>647</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vt:lpstr>
      <vt:lpstr>Mesh</vt:lpstr>
      <vt:lpstr>working of Cooling Fan with temperature control </vt:lpstr>
      <vt:lpstr>Introduction :-</vt:lpstr>
      <vt:lpstr>Project Principles :-</vt:lpstr>
      <vt:lpstr>Components of the circuit :- </vt:lpstr>
      <vt:lpstr>Virtualization of the circuit </vt:lpstr>
      <vt:lpstr>Circuit design </vt:lpstr>
      <vt:lpstr>Temperature Detection &amp; ADC Conversion </vt:lpstr>
      <vt:lpstr>8051 MC and Digital Value Indicator </vt:lpstr>
      <vt:lpstr>LED BULBS</vt:lpstr>
      <vt:lpstr>Motor and Motor Driver</vt:lpstr>
      <vt:lpstr>LOGICS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Cooling Fan with temperature control</dc:title>
  <dc:creator>Salman Shahjehan</dc:creator>
  <cp:lastModifiedBy>Dead Cross</cp:lastModifiedBy>
  <cp:revision>21</cp:revision>
  <dcterms:created xsi:type="dcterms:W3CDTF">2022-07-26T20:44:06Z</dcterms:created>
  <dcterms:modified xsi:type="dcterms:W3CDTF">2024-06-08T18:59:55Z</dcterms:modified>
</cp:coreProperties>
</file>