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lfaSlabOn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1c45bcc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1c45bcc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c45bcc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b1c45bcc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c45bcca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1c45bcca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1c45bcca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1c45bcc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c45bcca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1c45bcca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1c45bcca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1c45bcca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1c45bcc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1c45bcc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1c45bcca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1c45bcca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rantik.paul@bracu.ac.bd" TargetMode="External"/><Relationship Id="rId4" Type="http://schemas.openxmlformats.org/officeDocument/2006/relationships/hyperlink" Target="http://tiny.cc/cse220spring24slack" TargetMode="External"/><Relationship Id="rId5" Type="http://schemas.openxmlformats.org/officeDocument/2006/relationships/hyperlink" Target="http://tiny.cc/cse220slidesPNP" TargetMode="External"/><Relationship Id="rId6" Type="http://schemas.openxmlformats.org/officeDocument/2006/relationships/hyperlink" Target="http://tiny.cc/cse220boo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0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Introduction &amp; Contact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Faculty Name : </a:t>
            </a:r>
            <a:r>
              <a:rPr lang="en"/>
              <a:t>Prantik Paul (PNP)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Email : </a:t>
            </a: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prantik.paul@bracu.ac.bd</a:t>
            </a:r>
            <a:r>
              <a:rPr b="1" lang="en">
                <a:solidFill>
                  <a:schemeClr val="accent5"/>
                </a:solidFill>
              </a:rPr>
              <a:t>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Desk </a:t>
            </a:r>
            <a:r>
              <a:rPr b="1" lang="en"/>
              <a:t>: </a:t>
            </a:r>
            <a:r>
              <a:rPr lang="en"/>
              <a:t>4M119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Consultation Hours: 	</a:t>
            </a:r>
            <a:r>
              <a:rPr lang="en"/>
              <a:t>Sunday, Tuesday - 12:30PM - 2PM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			        Monday, Wednesday - 11AM - 12:30PM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Slack Channel Link 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http://tiny.cc/cse220slacksummer24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Slides Link :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http://tiny.cc/cse220slidesPNP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DS Reference Book: 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http://tiny.cc/cse220book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cover</a:t>
            </a:r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1490125" y="1179850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Array and Basic Operations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490125" y="1937771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Multidimensional Array and Traversal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1490125" y="2695693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Linked List variations and Operations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1490125" y="3493824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Stack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490125" y="4291955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Queue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2595150" y="1901600"/>
            <a:ext cx="3953700" cy="145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4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 Term Exam</a:t>
            </a:r>
            <a:endParaRPr b="1" i="0" sz="42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cover</a:t>
            </a:r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1512750" y="1289700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Recursion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1512750" y="2047621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Hashing and Hash Tables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1512750" y="2805543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Trees and Variations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1512750" y="3603674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Heap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1512750" y="4321399"/>
            <a:ext cx="6118500" cy="60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Graph Basics</a:t>
            </a:r>
            <a:endParaRPr b="1" i="0" sz="2700" u="none" cap="none" strike="noStrike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2595150" y="1901600"/>
            <a:ext cx="3953700" cy="145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4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Final Exam</a:t>
            </a:r>
            <a:endParaRPr b="1" i="0" sz="42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2595150" y="1631950"/>
            <a:ext cx="3953700" cy="145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4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Quizzes</a:t>
            </a:r>
            <a:endParaRPr b="1" i="0" sz="42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2949150" y="3347100"/>
            <a:ext cx="3245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 </a:t>
            </a:r>
            <a:r>
              <a:rPr b="1" lang="en" sz="2700">
                <a:latin typeface="Proxima Nova"/>
                <a:ea typeface="Proxima Nova"/>
                <a:cs typeface="Proxima Nova"/>
                <a:sym typeface="Proxima Nova"/>
              </a:rPr>
              <a:t>out of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4 </a:t>
            </a:r>
            <a:endParaRPr b="1" i="0" sz="27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Marks Distribution</a:t>
            </a:r>
            <a:endParaRPr/>
          </a:p>
        </p:txBody>
      </p:sp>
      <p:sp>
        <p:nvSpPr>
          <p:cNvPr id="153" name="Google Shape;153;p32"/>
          <p:cNvSpPr txBox="1"/>
          <p:nvPr/>
        </p:nvSpPr>
        <p:spPr>
          <a:xfrm>
            <a:off x="2884500" y="1529400"/>
            <a:ext cx="3375000" cy="259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Attendance:       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5%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Quizzes:			 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15%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Midterm:		  </a:t>
            </a: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20%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Final:	                  </a:t>
            </a: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35%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Lab:		       	  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25%</a:t>
            </a:r>
            <a:endParaRPr b="1" sz="2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