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Alfa Slab On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1.xml"/><Relationship Id="rId39" Type="http://schemas.openxmlformats.org/officeDocument/2006/relationships/font" Target="fonts/AlfaSlabOne-regular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6a8982bf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c6a8982bf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6a8982bf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c6a8982bf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6a8982bf3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c6a8982bf3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6a8982bf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c6a8982bf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6a8982bf3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c6a8982bf3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6a8982bf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c6a8982bf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6a8982bf3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c6a8982bf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6a8982bf3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c6a8982bf3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6a8982bf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c6a8982bf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6a8982bf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c6a8982bf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6a8982bf3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c6a8982bf3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a8982bf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c6a8982bf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6a8982bf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c6a8982bf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6a8982bf3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c6a8982bf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6a8982bf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c6a8982bf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6a8982bf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c6a8982bf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6a8982bf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c6a8982bf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6a8982bf3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c6a8982bf3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6a8982bf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2c6a8982bf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6a8982bf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c6a8982bf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6a8982bf3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c6a8982bf3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6a8982bf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c6a8982bf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6a8982bf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c6a8982bf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6a8982bf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c6a8982bf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6a8982bf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c6a8982bf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6a8982bf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c6a8982bf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6a8982bf3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c6a8982bf3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6a8982bf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c6a8982bf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12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Binary Search Tree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Insertion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5497" l="2294" r="54486" t="22352"/>
          <a:stretch/>
        </p:blipFill>
        <p:spPr>
          <a:xfrm>
            <a:off x="421300" y="1287575"/>
            <a:ext cx="4095525" cy="26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4896850" y="1502200"/>
            <a:ext cx="3935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4896850" y="2442450"/>
            <a:ext cx="3935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4896850" y="4136775"/>
            <a:ext cx="3935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Must Make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Balanced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Insert Node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b="50681" l="4168" r="46785" t="16622"/>
          <a:stretch/>
        </p:blipFill>
        <p:spPr>
          <a:xfrm>
            <a:off x="2132463" y="1400125"/>
            <a:ext cx="4879075" cy="3252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09575"/>
            <a:ext cx="8435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Case 1: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No Subtree or Children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b="58888" l="0" r="31483" t="0"/>
          <a:stretch/>
        </p:blipFill>
        <p:spPr>
          <a:xfrm>
            <a:off x="746625" y="1974725"/>
            <a:ext cx="7565851" cy="29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/>
          <p:nvPr/>
        </p:nvSpPr>
        <p:spPr>
          <a:xfrm>
            <a:off x="3896450" y="2019125"/>
            <a:ext cx="21159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7582900" y="2019125"/>
            <a:ext cx="1367100" cy="8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4774350" y="2323925"/>
            <a:ext cx="3354000" cy="23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3812000" y="1974725"/>
            <a:ext cx="22848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99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 rotWithShape="1">
          <a:blip r:embed="rId3">
            <a:alphaModFix/>
          </a:blip>
          <a:srcRect b="61142" l="39028" r="4416" t="0"/>
          <a:stretch/>
        </p:blipFill>
        <p:spPr>
          <a:xfrm>
            <a:off x="1392475" y="2047925"/>
            <a:ext cx="6471599" cy="2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18" name="Google Shape;218;p37"/>
          <p:cNvSpPr txBox="1"/>
          <p:nvPr/>
        </p:nvSpPr>
        <p:spPr>
          <a:xfrm>
            <a:off x="311700" y="1209575"/>
            <a:ext cx="8435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Case 2: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Only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 or Child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7"/>
          <p:cNvSpPr/>
          <p:nvPr/>
        </p:nvSpPr>
        <p:spPr>
          <a:xfrm>
            <a:off x="3896450" y="2047925"/>
            <a:ext cx="22002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/>
          <p:nvPr/>
        </p:nvSpPr>
        <p:spPr>
          <a:xfrm>
            <a:off x="5022400" y="2458650"/>
            <a:ext cx="2841600" cy="246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3812000" y="1974725"/>
            <a:ext cx="22848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40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232950" y="2216225"/>
            <a:ext cx="21159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 b="60934" l="71144" r="0" t="6073"/>
          <a:stretch/>
        </p:blipFill>
        <p:spPr>
          <a:xfrm>
            <a:off x="311700" y="2379300"/>
            <a:ext cx="3505925" cy="259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29" name="Google Shape;229;p38"/>
          <p:cNvSpPr txBox="1"/>
          <p:nvPr/>
        </p:nvSpPr>
        <p:spPr>
          <a:xfrm>
            <a:off x="311700" y="1209575"/>
            <a:ext cx="8435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Case 3: 2 </a:t>
            </a:r>
            <a:r>
              <a:rPr b="1" lang="en" sz="24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Subtrees or Children</a:t>
            </a:r>
            <a:r>
              <a:rPr b="1" lang="en" sz="26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(Replace by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Inorder Successor)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3748" l="74371" r="6343" t="63904"/>
          <a:stretch/>
        </p:blipFill>
        <p:spPr>
          <a:xfrm>
            <a:off x="6462475" y="2323025"/>
            <a:ext cx="2284801" cy="247924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/>
          <p:nvPr/>
        </p:nvSpPr>
        <p:spPr>
          <a:xfrm>
            <a:off x="5281225" y="2379300"/>
            <a:ext cx="18513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/>
          <p:nvPr/>
        </p:nvSpPr>
        <p:spPr>
          <a:xfrm>
            <a:off x="126050" y="2265175"/>
            <a:ext cx="12267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/>
          <p:nvPr/>
        </p:nvSpPr>
        <p:spPr>
          <a:xfrm>
            <a:off x="5793900" y="2197650"/>
            <a:ext cx="3038400" cy="259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 txBox="1"/>
          <p:nvPr/>
        </p:nvSpPr>
        <p:spPr>
          <a:xfrm>
            <a:off x="3755725" y="2047925"/>
            <a:ext cx="22848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90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60934" l="71144" r="0" t="6073"/>
          <a:stretch/>
        </p:blipFill>
        <p:spPr>
          <a:xfrm>
            <a:off x="311700" y="2379300"/>
            <a:ext cx="3505925" cy="259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41" name="Google Shape;241;p39"/>
          <p:cNvSpPr txBox="1"/>
          <p:nvPr/>
        </p:nvSpPr>
        <p:spPr>
          <a:xfrm>
            <a:off x="311700" y="1209575"/>
            <a:ext cx="8435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Case 3: 2 </a:t>
            </a:r>
            <a:r>
              <a:rPr b="1" lang="en" sz="24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Subtrees or Children</a:t>
            </a:r>
            <a:r>
              <a:rPr b="1" lang="en" sz="26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(Replace by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Inorder Predecessor)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126050" y="2265175"/>
            <a:ext cx="12267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3755725" y="2047925"/>
            <a:ext cx="22848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90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49" name="Google Shape;249;p40"/>
          <p:cNvSpPr txBox="1"/>
          <p:nvPr/>
        </p:nvSpPr>
        <p:spPr>
          <a:xfrm>
            <a:off x="311700" y="1209575"/>
            <a:ext cx="8435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Case 3: 2 </a:t>
            </a:r>
            <a:r>
              <a:rPr b="1" lang="en" sz="24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Subtrees or Children</a:t>
            </a:r>
            <a:r>
              <a:rPr b="1" lang="en" sz="26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(Replace by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Inorder Successor)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 rotWithShape="1">
          <a:blip r:embed="rId3">
            <a:alphaModFix/>
          </a:blip>
          <a:srcRect b="3748" l="74371" r="6343" t="63904"/>
          <a:stretch/>
        </p:blipFill>
        <p:spPr>
          <a:xfrm>
            <a:off x="756225" y="2424325"/>
            <a:ext cx="2284801" cy="24792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/>
          <p:nvPr/>
        </p:nvSpPr>
        <p:spPr>
          <a:xfrm>
            <a:off x="261125" y="2491850"/>
            <a:ext cx="11538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3755725" y="2047925"/>
            <a:ext cx="22848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70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 rotWithShape="1">
          <a:blip r:embed="rId3">
            <a:alphaModFix/>
          </a:blip>
          <a:srcRect b="0" l="41592" r="39059" t="65106"/>
          <a:stretch/>
        </p:blipFill>
        <p:spPr>
          <a:xfrm>
            <a:off x="6317626" y="2237791"/>
            <a:ext cx="2284801" cy="26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/>
          <p:nvPr/>
        </p:nvSpPr>
        <p:spPr>
          <a:xfrm>
            <a:off x="6232325" y="2362900"/>
            <a:ext cx="5565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6182150" y="2197650"/>
            <a:ext cx="2420400" cy="247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61" name="Google Shape;261;p41"/>
          <p:cNvSpPr txBox="1"/>
          <p:nvPr/>
        </p:nvSpPr>
        <p:spPr>
          <a:xfrm>
            <a:off x="311700" y="1209575"/>
            <a:ext cx="8435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Case 3: 2 </a:t>
            </a:r>
            <a:r>
              <a:rPr b="1" lang="en" sz="24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Subtrees or Children</a:t>
            </a:r>
            <a:r>
              <a:rPr b="1" lang="en" sz="26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(Replace by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Inorder Predecessor)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 rotWithShape="1">
          <a:blip r:embed="rId3">
            <a:alphaModFix/>
          </a:blip>
          <a:srcRect b="3748" l="74371" r="6343" t="63904"/>
          <a:stretch/>
        </p:blipFill>
        <p:spPr>
          <a:xfrm>
            <a:off x="756225" y="2424325"/>
            <a:ext cx="2284801" cy="247924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/>
          <p:nvPr/>
        </p:nvSpPr>
        <p:spPr>
          <a:xfrm>
            <a:off x="261125" y="2491850"/>
            <a:ext cx="11538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/>
        </p:nvSpPr>
        <p:spPr>
          <a:xfrm>
            <a:off x="3755725" y="2047925"/>
            <a:ext cx="22848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70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70" name="Google Shape;270;p42"/>
          <p:cNvSpPr txBox="1"/>
          <p:nvPr/>
        </p:nvSpPr>
        <p:spPr>
          <a:xfrm>
            <a:off x="311700" y="1209575"/>
            <a:ext cx="8435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Case 3: 2 </a:t>
            </a:r>
            <a:r>
              <a:rPr b="1" lang="en" sz="24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Subtrees or Children</a:t>
            </a:r>
            <a:r>
              <a:rPr b="1" lang="en" sz="26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(Replace by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Inorder Successor)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3755725" y="2047925"/>
            <a:ext cx="22848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75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 rotWithShape="1">
          <a:blip r:embed="rId3">
            <a:alphaModFix/>
          </a:blip>
          <a:srcRect b="0" l="41592" r="39059" t="65106"/>
          <a:stretch/>
        </p:blipFill>
        <p:spPr>
          <a:xfrm>
            <a:off x="476301" y="2362891"/>
            <a:ext cx="2284801" cy="26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/>
          <p:nvPr/>
        </p:nvSpPr>
        <p:spPr>
          <a:xfrm>
            <a:off x="379750" y="2464200"/>
            <a:ext cx="5565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8183" l="5208" r="74588" t="65107"/>
          <a:stretch/>
        </p:blipFill>
        <p:spPr>
          <a:xfrm>
            <a:off x="6164350" y="2464200"/>
            <a:ext cx="2487349" cy="21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/>
          <p:nvPr/>
        </p:nvSpPr>
        <p:spPr>
          <a:xfrm>
            <a:off x="6226775" y="2501113"/>
            <a:ext cx="2362500" cy="20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81" name="Google Shape;281;p43"/>
          <p:cNvSpPr txBox="1"/>
          <p:nvPr/>
        </p:nvSpPr>
        <p:spPr>
          <a:xfrm>
            <a:off x="311700" y="1209575"/>
            <a:ext cx="8435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Case 3: 2 </a:t>
            </a:r>
            <a:r>
              <a:rPr b="1" lang="en" sz="24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Subtrees or Children</a:t>
            </a:r>
            <a:r>
              <a:rPr b="1" lang="en" sz="26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(Replace by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Inorder Predecessor)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3755725" y="2047925"/>
            <a:ext cx="22848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75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 rotWithShape="1">
          <a:blip r:embed="rId3">
            <a:alphaModFix/>
          </a:blip>
          <a:srcRect b="0" l="41592" r="39059" t="65106"/>
          <a:stretch/>
        </p:blipFill>
        <p:spPr>
          <a:xfrm>
            <a:off x="476301" y="2362891"/>
            <a:ext cx="2284801" cy="26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/>
          <p:nvPr/>
        </p:nvSpPr>
        <p:spPr>
          <a:xfrm>
            <a:off x="379750" y="2464200"/>
            <a:ext cx="5565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 </a:t>
            </a:r>
            <a:endParaRPr sz="2700"/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8550" y="1113675"/>
            <a:ext cx="4626900" cy="3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Delete Node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86617" l="2661" r="18374" t="0"/>
          <a:stretch/>
        </p:blipFill>
        <p:spPr>
          <a:xfrm>
            <a:off x="311700" y="2464450"/>
            <a:ext cx="8349200" cy="1321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Delete Node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 b="49212" l="3044" r="0" t="24283"/>
          <a:stretch/>
        </p:blipFill>
        <p:spPr>
          <a:xfrm>
            <a:off x="155850" y="2008175"/>
            <a:ext cx="8832299" cy="225531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Delete Node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302" name="Google Shape;302;p46"/>
          <p:cNvPicPr preferRelativeResize="0"/>
          <p:nvPr/>
        </p:nvPicPr>
        <p:blipFill rotWithShape="1">
          <a:blip r:embed="rId3">
            <a:alphaModFix/>
          </a:blip>
          <a:srcRect b="-590" l="6795" r="6967" t="50994"/>
          <a:stretch/>
        </p:blipFill>
        <p:spPr>
          <a:xfrm>
            <a:off x="673475" y="1017725"/>
            <a:ext cx="7679925" cy="41257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Balancing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308" name="Google Shape;308;p47"/>
          <p:cNvSpPr/>
          <p:nvPr/>
        </p:nvSpPr>
        <p:spPr>
          <a:xfrm>
            <a:off x="379750" y="2464200"/>
            <a:ext cx="5565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00" y="1343850"/>
            <a:ext cx="8647600" cy="34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/>
          <p:nvPr/>
        </p:nvSpPr>
        <p:spPr>
          <a:xfrm>
            <a:off x="1994375" y="1343850"/>
            <a:ext cx="57288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7"/>
          <p:cNvSpPr/>
          <p:nvPr/>
        </p:nvSpPr>
        <p:spPr>
          <a:xfrm>
            <a:off x="311700" y="1769313"/>
            <a:ext cx="4360800" cy="245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>
            <a:off x="379750" y="4338575"/>
            <a:ext cx="57288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/>
          <p:nvPr/>
        </p:nvSpPr>
        <p:spPr>
          <a:xfrm>
            <a:off x="4841875" y="1801050"/>
            <a:ext cx="1091700" cy="7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7"/>
          <p:cNvSpPr/>
          <p:nvPr/>
        </p:nvSpPr>
        <p:spPr>
          <a:xfrm>
            <a:off x="4673050" y="2571750"/>
            <a:ext cx="11592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7"/>
          <p:cNvSpPr/>
          <p:nvPr/>
        </p:nvSpPr>
        <p:spPr>
          <a:xfrm>
            <a:off x="6102950" y="1801050"/>
            <a:ext cx="2655600" cy="22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7"/>
          <p:cNvSpPr/>
          <p:nvPr/>
        </p:nvSpPr>
        <p:spPr>
          <a:xfrm>
            <a:off x="6214975" y="4198350"/>
            <a:ext cx="20595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Balancing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322" name="Google Shape;322;p48"/>
          <p:cNvPicPr preferRelativeResize="0"/>
          <p:nvPr/>
        </p:nvPicPr>
        <p:blipFill rotWithShape="1">
          <a:blip r:embed="rId3">
            <a:alphaModFix/>
          </a:blip>
          <a:srcRect b="42726" l="0" r="71235" t="0"/>
          <a:stretch/>
        </p:blipFill>
        <p:spPr>
          <a:xfrm>
            <a:off x="311700" y="1451475"/>
            <a:ext cx="3499799" cy="2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 b="56268" l="27983" r="42915" t="15832"/>
          <a:stretch/>
        </p:blipFill>
        <p:spPr>
          <a:xfrm>
            <a:off x="4312875" y="1264625"/>
            <a:ext cx="3499799" cy="143299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8"/>
          <p:cNvSpPr/>
          <p:nvPr/>
        </p:nvSpPr>
        <p:spPr>
          <a:xfrm>
            <a:off x="5719750" y="1739175"/>
            <a:ext cx="1879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8"/>
          <p:cNvPicPr preferRelativeResize="0"/>
          <p:nvPr/>
        </p:nvPicPr>
        <p:blipFill rotWithShape="1">
          <a:blip r:embed="rId3">
            <a:alphaModFix/>
          </a:blip>
          <a:srcRect b="68463" l="63209" r="0" t="13371"/>
          <a:stretch/>
        </p:blipFill>
        <p:spPr>
          <a:xfrm>
            <a:off x="4159993" y="3442400"/>
            <a:ext cx="4672306" cy="9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8"/>
          <p:cNvPicPr preferRelativeResize="0"/>
          <p:nvPr/>
        </p:nvPicPr>
        <p:blipFill rotWithShape="1">
          <a:blip r:embed="rId3">
            <a:alphaModFix/>
          </a:blip>
          <a:srcRect b="37443" l="84865" r="10712" t="48990"/>
          <a:stretch/>
        </p:blipFill>
        <p:spPr>
          <a:xfrm>
            <a:off x="6260000" y="2663288"/>
            <a:ext cx="292625" cy="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Balancing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332" name="Google Shape;332;p49"/>
          <p:cNvPicPr preferRelativeResize="0"/>
          <p:nvPr/>
        </p:nvPicPr>
        <p:blipFill rotWithShape="1">
          <a:blip r:embed="rId3">
            <a:alphaModFix/>
          </a:blip>
          <a:srcRect b="42726" l="0" r="71235" t="0"/>
          <a:stretch/>
        </p:blipFill>
        <p:spPr>
          <a:xfrm>
            <a:off x="311700" y="1451475"/>
            <a:ext cx="3499799" cy="29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9"/>
          <p:cNvPicPr preferRelativeResize="0"/>
          <p:nvPr/>
        </p:nvPicPr>
        <p:blipFill rotWithShape="1">
          <a:blip r:embed="rId3">
            <a:alphaModFix/>
          </a:blip>
          <a:srcRect b="0" l="0" r="81194" t="62075"/>
          <a:stretch/>
        </p:blipFill>
        <p:spPr>
          <a:xfrm>
            <a:off x="5111900" y="1555225"/>
            <a:ext cx="3214595" cy="2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9"/>
          <p:cNvSpPr/>
          <p:nvPr/>
        </p:nvSpPr>
        <p:spPr>
          <a:xfrm>
            <a:off x="7914450" y="2223125"/>
            <a:ext cx="10128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Balance Tree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340" name="Google Shape;340;p50"/>
          <p:cNvPicPr preferRelativeResize="0"/>
          <p:nvPr/>
        </p:nvPicPr>
        <p:blipFill rotWithShape="1">
          <a:blip r:embed="rId3">
            <a:alphaModFix/>
          </a:blip>
          <a:srcRect b="70712" l="3206" r="43522" t="10141"/>
          <a:stretch/>
        </p:blipFill>
        <p:spPr>
          <a:xfrm>
            <a:off x="351412" y="1771525"/>
            <a:ext cx="8441176" cy="26449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Balance Tree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346" name="Google Shape;346;p51"/>
          <p:cNvPicPr preferRelativeResize="0"/>
          <p:nvPr/>
        </p:nvPicPr>
        <p:blipFill rotWithShape="1">
          <a:blip r:embed="rId3">
            <a:alphaModFix/>
          </a:blip>
          <a:srcRect b="43024" l="3178" r="30318" t="28108"/>
          <a:stretch/>
        </p:blipFill>
        <p:spPr>
          <a:xfrm>
            <a:off x="311700" y="1355125"/>
            <a:ext cx="8357475" cy="316262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p51"/>
          <p:cNvSpPr/>
          <p:nvPr/>
        </p:nvSpPr>
        <p:spPr>
          <a:xfrm>
            <a:off x="8038275" y="2435575"/>
            <a:ext cx="607800" cy="483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7067975" y="1355125"/>
            <a:ext cx="1601100" cy="1726800"/>
          </a:xfrm>
          <a:prstGeom prst="rect">
            <a:avLst/>
          </a:prstGeom>
          <a:solidFill>
            <a:srgbClr val="F7F7F7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Search Node in Tree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354" name="Google Shape;354;p52"/>
          <p:cNvSpPr/>
          <p:nvPr/>
        </p:nvSpPr>
        <p:spPr>
          <a:xfrm>
            <a:off x="8038275" y="2435575"/>
            <a:ext cx="607800" cy="483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2"/>
          <p:cNvSpPr txBox="1"/>
          <p:nvPr/>
        </p:nvSpPr>
        <p:spPr>
          <a:xfrm>
            <a:off x="2120100" y="2187750"/>
            <a:ext cx="49038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a node in a BST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52"/>
          <p:cNvSpPr txBox="1"/>
          <p:nvPr/>
        </p:nvSpPr>
        <p:spPr>
          <a:xfrm>
            <a:off x="3932400" y="3229025"/>
            <a:ext cx="127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DIY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</a:t>
            </a:r>
            <a:endParaRPr sz="2700"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413" y="1136350"/>
            <a:ext cx="45851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Restrictions</a:t>
            </a:r>
            <a:endParaRPr sz="2700"/>
          </a:p>
        </p:txBody>
      </p:sp>
      <p:sp>
        <p:nvSpPr>
          <p:cNvPr id="121" name="Google Shape;121;p28"/>
          <p:cNvSpPr txBox="1"/>
          <p:nvPr/>
        </p:nvSpPr>
        <p:spPr>
          <a:xfrm>
            <a:off x="311700" y="133295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of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Left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 </a:t>
            </a:r>
            <a:r>
              <a:rPr b="1" lang="en" sz="3000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&lt;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 of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Parent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311700" y="22710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of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Right </a:t>
            </a: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</a:t>
            </a:r>
            <a:r>
              <a:rPr b="1" lang="en" sz="3000">
                <a:solidFill>
                  <a:srgbClr val="FF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&gt;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 of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Parent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11700" y="320905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Left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Right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Subtree also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BST’s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311700" y="414710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Duplicate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Values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</a:t>
            </a:r>
            <a:endParaRPr sz="2700"/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5494" l="0" r="54677" t="22490"/>
          <a:stretch/>
        </p:blipFill>
        <p:spPr>
          <a:xfrm>
            <a:off x="311700" y="1884075"/>
            <a:ext cx="3528900" cy="22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b="5499" l="50072" r="41911" t="19470"/>
          <a:stretch/>
        </p:blipFill>
        <p:spPr>
          <a:xfrm>
            <a:off x="4572000" y="1884075"/>
            <a:ext cx="599006" cy="22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 rotWithShape="1">
          <a:blip r:embed="rId3">
            <a:alphaModFix/>
          </a:blip>
          <a:srcRect b="5496" l="74204" r="0" t="10842"/>
          <a:stretch/>
        </p:blipFill>
        <p:spPr>
          <a:xfrm>
            <a:off x="6720955" y="1692750"/>
            <a:ext cx="1878796" cy="23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Why to use </a:t>
            </a:r>
            <a:endParaRPr sz="2700"/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92625"/>
            <a:ext cx="458517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4896850" y="1502200"/>
            <a:ext cx="3935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4896850" y="2397425"/>
            <a:ext cx="3935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Why to use </a:t>
            </a:r>
            <a:endParaRPr sz="2700"/>
          </a:p>
        </p:txBody>
      </p:sp>
      <p:pic>
        <p:nvPicPr>
          <p:cNvPr id="146" name="Google Shape;146;p31"/>
          <p:cNvPicPr preferRelativeResize="0"/>
          <p:nvPr/>
        </p:nvPicPr>
        <p:blipFill rotWithShape="1">
          <a:blip r:embed="rId3">
            <a:alphaModFix/>
          </a:blip>
          <a:srcRect b="0" l="42837" r="0" t="0"/>
          <a:stretch/>
        </p:blipFill>
        <p:spPr>
          <a:xfrm>
            <a:off x="936400" y="1170125"/>
            <a:ext cx="262110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/>
          <p:nvPr/>
        </p:nvSpPr>
        <p:spPr>
          <a:xfrm>
            <a:off x="4896850" y="1502200"/>
            <a:ext cx="3935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717400" y="2711775"/>
            <a:ext cx="1209600" cy="22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311700" y="1727425"/>
            <a:ext cx="687300" cy="10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4896850" y="3477900"/>
            <a:ext cx="3935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Must be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Balanced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Creation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56" name="Google Shape;156;p32"/>
          <p:cNvSpPr txBox="1"/>
          <p:nvPr/>
        </p:nvSpPr>
        <p:spPr>
          <a:xfrm>
            <a:off x="417375" y="1198300"/>
            <a:ext cx="8415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70, 50, 40, 90, 20, 95, 99, 80, 85, 75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/>
          </a:blip>
          <a:srcRect b="54231" l="2884" r="0" t="0"/>
          <a:stretch/>
        </p:blipFill>
        <p:spPr>
          <a:xfrm>
            <a:off x="0" y="2627475"/>
            <a:ext cx="9210201" cy="16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/>
          <p:nvPr/>
        </p:nvSpPr>
        <p:spPr>
          <a:xfrm>
            <a:off x="8218350" y="3864950"/>
            <a:ext cx="270000" cy="39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/>
          <p:nvPr/>
        </p:nvSpPr>
        <p:spPr>
          <a:xfrm>
            <a:off x="717400" y="2711775"/>
            <a:ext cx="1209600" cy="10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2"/>
          <p:cNvSpPr/>
          <p:nvPr/>
        </p:nvSpPr>
        <p:spPr>
          <a:xfrm>
            <a:off x="2141600" y="2711775"/>
            <a:ext cx="1209600" cy="124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3487025" y="2627475"/>
            <a:ext cx="1478700" cy="124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5158850" y="2711775"/>
            <a:ext cx="1753800" cy="1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0" y="2494600"/>
            <a:ext cx="1209600" cy="10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7105775" y="2443500"/>
            <a:ext cx="2038200" cy="16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Search Tree - Creation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70" name="Google Shape;170;p33"/>
          <p:cNvSpPr txBox="1"/>
          <p:nvPr/>
        </p:nvSpPr>
        <p:spPr>
          <a:xfrm>
            <a:off x="417375" y="1198300"/>
            <a:ext cx="8415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70, 50, 40, 90, 20, 95, 99, 80, 85, 75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3">
            <a:alphaModFix/>
          </a:blip>
          <a:srcRect b="0" l="76484" r="0" t="49425"/>
          <a:stretch/>
        </p:blipFill>
        <p:spPr>
          <a:xfrm>
            <a:off x="143950" y="2492750"/>
            <a:ext cx="2125526" cy="17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 rotWithShape="1">
          <a:blip r:embed="rId3">
            <a:alphaModFix/>
          </a:blip>
          <a:srcRect b="0" l="51713" r="23992" t="49425"/>
          <a:stretch/>
        </p:blipFill>
        <p:spPr>
          <a:xfrm>
            <a:off x="2322800" y="2492750"/>
            <a:ext cx="2195875" cy="17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26885" r="48221" t="49425"/>
          <a:stretch/>
        </p:blipFill>
        <p:spPr>
          <a:xfrm>
            <a:off x="4571994" y="2492750"/>
            <a:ext cx="2250105" cy="17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2893" r="72812" t="49425"/>
          <a:stretch/>
        </p:blipFill>
        <p:spPr>
          <a:xfrm>
            <a:off x="6948122" y="2492750"/>
            <a:ext cx="2195878" cy="17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/>
          <p:nvPr/>
        </p:nvSpPr>
        <p:spPr>
          <a:xfrm>
            <a:off x="2163200" y="2694425"/>
            <a:ext cx="461400" cy="3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/>
          <p:nvPr/>
        </p:nvSpPr>
        <p:spPr>
          <a:xfrm>
            <a:off x="4228925" y="2694425"/>
            <a:ext cx="657900" cy="3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6564800" y="2639050"/>
            <a:ext cx="461400" cy="3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8878150" y="2694425"/>
            <a:ext cx="461400" cy="3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800" y="2808077"/>
            <a:ext cx="461400" cy="2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463" y="2808077"/>
            <a:ext cx="461400" cy="2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750" y="2808077"/>
            <a:ext cx="461400" cy="2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/>
          <p:nvPr/>
        </p:nvSpPr>
        <p:spPr>
          <a:xfrm>
            <a:off x="143950" y="2311625"/>
            <a:ext cx="2125500" cy="204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2357975" y="2441500"/>
            <a:ext cx="2125500" cy="204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4572000" y="2492750"/>
            <a:ext cx="2250000" cy="204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6875425" y="2221725"/>
            <a:ext cx="2250000" cy="204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