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8aa3cbdf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c8aa3cbdf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aa3cbdf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8aa3cbdf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8aa3cbd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c8aa3cbd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8aa3cbdf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c8aa3cbdf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8aa3cbdf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c8aa3cbdf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8aa3cbdf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c8aa3cbdf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8aa3cbdf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c8aa3cbdf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8aa3cbdf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c8aa3cbdf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8aa3cbdf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c8aa3cbdf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8aa3cbdf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c8aa3cbdf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8aa3cbdf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c8aa3cbdf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aa3cbdf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c8aa3cbdf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8aa3cbdf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c8aa3cbdf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aa3cbdf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c8aa3cbdf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aa3cbd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c8aa3cbd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8aa3cbd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c8aa3cbd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8aa3cbd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8aa3cbd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8aa3cbd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8aa3cbd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8aa3cbdf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c8aa3cbdf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8aa3cbdf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c8aa3cbdf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13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Tree Problems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57" name="Google Shape;157;p34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Duplicate Elements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 a Binary Tree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63" name="Google Shape;163;p35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Find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Occurance of an Element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 a Binary Tree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69" name="Google Shape;169;p36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Find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Occurance of All Elements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 a Binary Tree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75" name="Google Shape;175;p37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a Binary Tree is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Skewed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907200" y="3161075"/>
            <a:ext cx="7329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4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each node has only one child node or none.</a:t>
            </a:r>
            <a:endParaRPr b="1" i="0" sz="24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075" y="1017725"/>
            <a:ext cx="6395850" cy="4109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89" name="Google Shape;189;p39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Print all the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Full Nodes 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of a Binary Tree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907200" y="3161075"/>
            <a:ext cx="73296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4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both left and right children are non-empty.</a:t>
            </a:r>
            <a:endParaRPr b="1" i="0" sz="24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97" name="Google Shape;197;p40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Print all the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Nodes with 1 Child 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of a Binary Tree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204" name="Google Shape;204;p41"/>
          <p:cNvSpPr txBox="1"/>
          <p:nvPr/>
        </p:nvSpPr>
        <p:spPr>
          <a:xfrm>
            <a:off x="254700" y="2248500"/>
            <a:ext cx="8634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 BST Print Elements in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Descending Order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3268200" y="3151200"/>
            <a:ext cx="2607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4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yourself</a:t>
            </a:r>
            <a:endParaRPr b="1" i="0" sz="24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211" name="Google Shape;211;p42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 BST find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Kth Largest Element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217" name="Google Shape;2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22975"/>
            <a:ext cx="4419600" cy="2266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09" name="Google Shape;109;p26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Two Binary Trees are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223" name="Google Shape;2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725" y="1017475"/>
            <a:ext cx="3321450" cy="4070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9725" y="1017725"/>
            <a:ext cx="2878975" cy="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75" y="1017725"/>
            <a:ext cx="6688051" cy="4079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21" name="Google Shape;121;p28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a Binary Tree is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Balanced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63" y="1017725"/>
            <a:ext cx="6870685" cy="4086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33" name="Google Shape;133;p30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a Binary Tree has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Duplicate Elements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139" name="Google Shape;1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50" y="1514425"/>
            <a:ext cx="8006500" cy="2965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400" y="1017725"/>
            <a:ext cx="7521626" cy="4086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 Problems</a:t>
            </a:r>
            <a:endParaRPr sz="2700"/>
          </a:p>
        </p:txBody>
      </p:sp>
      <p:sp>
        <p:nvSpPr>
          <p:cNvPr id="151" name="Google Shape;151;p33"/>
          <p:cNvSpPr txBox="1"/>
          <p:nvPr/>
        </p:nvSpPr>
        <p:spPr>
          <a:xfrm>
            <a:off x="311700" y="22485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</a:t>
            </a:r>
            <a:r>
              <a:rPr b="1" i="0" lang="en" sz="30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Unique Elements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 a Binary Tree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