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5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4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AlfaSlabOn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ProximaNova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4ec5fc497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74ec5fc497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4ec5fc497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74ec5fc497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4ec5fc497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4ec5fc497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4ec5fc497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74ec5fc497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4ec5fc497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4ec5fc497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4ec5fc497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4ec5fc497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4ec5fc497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4ec5fc497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4ec5fc497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4ec5fc497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4ec5fc497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4ec5fc497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74ec5fc497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74ec5fc497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4ec5fc497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74ec5fc497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4ec5fc497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74ec5fc497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Data Structures</a:t>
            </a:r>
            <a:endParaRPr/>
          </a:p>
        </p:txBody>
      </p:sp>
      <p:sp>
        <p:nvSpPr>
          <p:cNvPr id="102" name="Google Shape;102;p25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rgbClr val="5B0F00"/>
                </a:solidFill>
              </a:rPr>
              <a:t>Lecture 4.1</a:t>
            </a:r>
            <a:endParaRPr b="1">
              <a:solidFill>
                <a:srgbClr val="5B0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rgbClr val="0000FF"/>
                </a:solidFill>
              </a:rPr>
              <a:t>Linked List Problems</a:t>
            </a:r>
            <a:endParaRPr/>
          </a:p>
        </p:txBody>
      </p:sp>
      <p:sp>
        <p:nvSpPr>
          <p:cNvPr id="103" name="Google Shape;103;p25"/>
          <p:cNvSpPr txBox="1"/>
          <p:nvPr/>
        </p:nvSpPr>
        <p:spPr>
          <a:xfrm>
            <a:off x="1978800" y="3899325"/>
            <a:ext cx="5186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Prantik Paul [P</a:t>
            </a:r>
            <a:r>
              <a:rPr b="1" lang="en" sz="17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P]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Lecturer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Department of Computer Science and Engineering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BRAC University 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(Problems)</a:t>
            </a:r>
            <a:endParaRPr/>
          </a:p>
        </p:txBody>
      </p:sp>
      <p:sp>
        <p:nvSpPr>
          <p:cNvPr id="157" name="Google Shape;157;p34"/>
          <p:cNvSpPr txBox="1"/>
          <p:nvPr>
            <p:ph idx="1" type="body"/>
          </p:nvPr>
        </p:nvSpPr>
        <p:spPr>
          <a:xfrm>
            <a:off x="311700" y="1931100"/>
            <a:ext cx="8520600" cy="12813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Finding the 3rd Node from the End of a Linked List (Double Pass)</a:t>
            </a:r>
            <a:endParaRPr b="1" sz="3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(Problems)</a:t>
            </a:r>
            <a:endParaRPr/>
          </a:p>
        </p:txBody>
      </p:sp>
      <p:sp>
        <p:nvSpPr>
          <p:cNvPr id="163" name="Google Shape;163;p35"/>
          <p:cNvSpPr txBox="1"/>
          <p:nvPr>
            <p:ph idx="1" type="body"/>
          </p:nvPr>
        </p:nvSpPr>
        <p:spPr>
          <a:xfrm>
            <a:off x="311700" y="1931100"/>
            <a:ext cx="8520600" cy="12813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Finding the 3rd Node from the End of a Linked List (Single Pass)</a:t>
            </a:r>
            <a:endParaRPr b="1"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(Problems)</a:t>
            </a:r>
            <a:endParaRPr/>
          </a:p>
        </p:txBody>
      </p:sp>
      <p:sp>
        <p:nvSpPr>
          <p:cNvPr id="169" name="Google Shape;169;p36"/>
          <p:cNvSpPr txBox="1"/>
          <p:nvPr>
            <p:ph idx="1" type="body"/>
          </p:nvPr>
        </p:nvSpPr>
        <p:spPr>
          <a:xfrm>
            <a:off x="311700" y="1931100"/>
            <a:ext cx="8520600" cy="12813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Finding the kth Node from the End of a Linked List</a:t>
            </a:r>
            <a:endParaRPr b="1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(Problems)</a:t>
            </a:r>
            <a:endParaRPr/>
          </a:p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311700" y="2189100"/>
            <a:ext cx="8520600" cy="7653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Insert Element in a Sorted Linked List</a:t>
            </a:r>
            <a:endParaRPr b="1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(Problems)</a:t>
            </a:r>
            <a:endParaRPr/>
          </a:p>
        </p:txBody>
      </p:sp>
      <p:sp>
        <p:nvSpPr>
          <p:cNvPr id="115" name="Google Shape;115;p27"/>
          <p:cNvSpPr txBox="1"/>
          <p:nvPr>
            <p:ph idx="1" type="body"/>
          </p:nvPr>
        </p:nvSpPr>
        <p:spPr>
          <a:xfrm>
            <a:off x="311700" y="1931100"/>
            <a:ext cx="8520600" cy="12813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Sort a Linked List that is already Sorted on Absolute Values</a:t>
            </a:r>
            <a:endParaRPr b="1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(Problems)</a:t>
            </a:r>
            <a:endParaRPr/>
          </a:p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311700" y="1931100"/>
            <a:ext cx="8520600" cy="12813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Finding the Middle Element of a Linked List</a:t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(By Traversal)</a:t>
            </a:r>
            <a:endParaRPr b="1"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(Problems)</a:t>
            </a:r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11700" y="1931100"/>
            <a:ext cx="8520600" cy="12813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Finding the Middle Element of a Linked List</a:t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(By Pointers)</a:t>
            </a:r>
            <a:endParaRPr b="1"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(Problems)</a:t>
            </a:r>
            <a:endParaRPr/>
          </a:p>
        </p:txBody>
      </p:sp>
      <p:sp>
        <p:nvSpPr>
          <p:cNvPr id="133" name="Google Shape;133;p30"/>
          <p:cNvSpPr txBox="1"/>
          <p:nvPr>
            <p:ph idx="1" type="body"/>
          </p:nvPr>
        </p:nvSpPr>
        <p:spPr>
          <a:xfrm>
            <a:off x="311700" y="1931100"/>
            <a:ext cx="8520600" cy="12813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Detecting Loops or Cycle in a Linked List</a:t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(Marking Nodes) [Using Array]</a:t>
            </a:r>
            <a:endParaRPr b="1"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(Problems)</a:t>
            </a:r>
            <a:endParaRPr/>
          </a:p>
        </p:txBody>
      </p:sp>
      <p:sp>
        <p:nvSpPr>
          <p:cNvPr id="139" name="Google Shape;139;p31"/>
          <p:cNvSpPr txBox="1"/>
          <p:nvPr>
            <p:ph idx="1" type="body"/>
          </p:nvPr>
        </p:nvSpPr>
        <p:spPr>
          <a:xfrm>
            <a:off x="311700" y="1931100"/>
            <a:ext cx="8520600" cy="12813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Detecting Loops or Cycle in a Linked List</a:t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(Marking Nodes) [Using Member of Node]</a:t>
            </a:r>
            <a:endParaRPr b="1"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(Problems)</a:t>
            </a:r>
            <a:endParaRPr/>
          </a:p>
        </p:txBody>
      </p:sp>
      <p:sp>
        <p:nvSpPr>
          <p:cNvPr id="145" name="Google Shape;145;p32"/>
          <p:cNvSpPr txBox="1"/>
          <p:nvPr>
            <p:ph idx="1" type="body"/>
          </p:nvPr>
        </p:nvSpPr>
        <p:spPr>
          <a:xfrm>
            <a:off x="311700" y="1931100"/>
            <a:ext cx="8520600" cy="12813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Detecting Loops or Cycle in a Linked List</a:t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(Using Pointers)</a:t>
            </a:r>
            <a:endParaRPr b="1"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(Problems)</a:t>
            </a:r>
            <a:endParaRPr/>
          </a:p>
        </p:txBody>
      </p:sp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311700" y="1931100"/>
            <a:ext cx="8520600" cy="12813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Finding the Length of a Loop or Cycle in a Linked List</a:t>
            </a:r>
            <a:endParaRPr b="1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