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Alfa Slab On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.fntdata"/><Relationship Id="rId13" Type="http://schemas.openxmlformats.org/officeDocument/2006/relationships/slide" Target="slides/slide7.xml"/><Relationship Id="rId35" Type="http://schemas.openxmlformats.org/officeDocument/2006/relationships/font" Target="fonts/AlfaSlabOne-regular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a0bcec3b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6a0bcec3b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a0bcec3b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6a0bcec3b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a0bcec3b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6a0bcec3b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a0bcec3b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6a0bcec3b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a0bcec3b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6a0bcec3b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a0bcec3b9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6a0bcec3b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a0bcec3b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6a0bcec3b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a0bcec3b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6a0bcec3b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a0bcec3b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6a0bcec3b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a0bcec3b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6a0bcec3b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a0bcec3b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6a0bcec3b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a0bcec3b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a0bcec3b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a0bcec3b9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6a0bcec3b9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a0bcec3b9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6a0bcec3b9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a0bcec3b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6a0bcec3b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a0bcec3b9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6a0bcec3b9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a0bcec3b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6a0bcec3b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a0bcec3b9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a0bcec3b9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a0bcec3b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a0bcec3b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a0bcec3b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a0bcec3b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a0bcec3b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a0bcec3b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a0bcec3b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a0bcec3b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a0bcec3b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a0bcec3b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a0bcec3b9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6a0bcec3b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6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Queue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</a:t>
            </a: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Circular Array (Indexing)</a:t>
            </a:r>
            <a:endParaRPr/>
          </a:p>
        </p:txBody>
      </p:sp>
      <p:sp>
        <p:nvSpPr>
          <p:cNvPr id="157" name="Google Shape;157;p34"/>
          <p:cNvSpPr txBox="1"/>
          <p:nvPr/>
        </p:nvSpPr>
        <p:spPr>
          <a:xfrm>
            <a:off x="1639050" y="1773675"/>
            <a:ext cx="586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3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= buffer[4 % 5]</a:t>
            </a:r>
            <a:endParaRPr b="1" sz="42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34"/>
          <p:cNvSpPr txBox="1"/>
          <p:nvPr/>
        </p:nvSpPr>
        <p:spPr>
          <a:xfrm>
            <a:off x="1639050" y="2736700"/>
            <a:ext cx="586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3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= buffer[(4 + 2) % 5]</a:t>
            </a:r>
            <a:endParaRPr b="1" sz="42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1639050" y="3699725"/>
            <a:ext cx="586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3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= buffer[(0 - 2) %5]</a:t>
            </a:r>
            <a:endParaRPr b="1" sz="42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Circular Array (Structure)</a:t>
            </a:r>
            <a:endParaRPr/>
          </a:p>
        </p:txBody>
      </p:sp>
      <p:pic>
        <p:nvPicPr>
          <p:cNvPr id="165" name="Google Shape;165;p35"/>
          <p:cNvPicPr preferRelativeResize="0"/>
          <p:nvPr/>
        </p:nvPicPr>
        <p:blipFill rotWithShape="1">
          <a:blip r:embed="rId3">
            <a:alphaModFix/>
          </a:blip>
          <a:srcRect b="0" l="0" r="2505" t="0"/>
          <a:stretch/>
        </p:blipFill>
        <p:spPr>
          <a:xfrm>
            <a:off x="1128600" y="1170125"/>
            <a:ext cx="6886799" cy="3973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Circular Array (Iteration - Forward)</a:t>
            </a:r>
            <a:endParaRPr/>
          </a:p>
        </p:txBody>
      </p:sp>
      <p:pic>
        <p:nvPicPr>
          <p:cNvPr id="171" name="Google Shape;171;p36"/>
          <p:cNvPicPr preferRelativeResize="0"/>
          <p:nvPr/>
        </p:nvPicPr>
        <p:blipFill rotWithShape="1">
          <a:blip r:embed="rId3">
            <a:alphaModFix/>
          </a:blip>
          <a:srcRect b="11707" l="3567" r="13842" t="0"/>
          <a:stretch/>
        </p:blipFill>
        <p:spPr>
          <a:xfrm>
            <a:off x="441200" y="1789900"/>
            <a:ext cx="8261599" cy="26751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Circular Array (Iteration - Backward)</a:t>
            </a:r>
            <a:endParaRPr/>
          </a:p>
        </p:txBody>
      </p:sp>
      <p:pic>
        <p:nvPicPr>
          <p:cNvPr id="177" name="Google Shape;177;p37"/>
          <p:cNvPicPr preferRelativeResize="0"/>
          <p:nvPr/>
        </p:nvPicPr>
        <p:blipFill rotWithShape="1">
          <a:blip r:embed="rId3">
            <a:alphaModFix/>
          </a:blip>
          <a:srcRect b="0" l="8574" r="15810" t="0"/>
          <a:stretch/>
        </p:blipFill>
        <p:spPr>
          <a:xfrm>
            <a:off x="603325" y="1721350"/>
            <a:ext cx="7937350" cy="260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Circular Array (Insertion)</a:t>
            </a:r>
            <a:endParaRPr/>
          </a:p>
        </p:txBody>
      </p:sp>
      <p:sp>
        <p:nvSpPr>
          <p:cNvPr id="183" name="Google Shape;183;p38"/>
          <p:cNvSpPr txBox="1"/>
          <p:nvPr/>
        </p:nvSpPr>
        <p:spPr>
          <a:xfrm>
            <a:off x="672750" y="1773675"/>
            <a:ext cx="779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3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Offset i index = (start + i) % len(cir)</a:t>
            </a:r>
            <a:endParaRPr b="1" sz="41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376200" y="2736700"/>
            <a:ext cx="8391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3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Last index = (start + size - 1) % len(cir)</a:t>
            </a:r>
            <a:endParaRPr b="1" sz="41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0" y="3699725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3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Next available index = (start + size) % len(cir)</a:t>
            </a:r>
            <a:endParaRPr b="1" sz="41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Circular Array (Insertion)</a:t>
            </a:r>
            <a:endParaRPr/>
          </a:p>
        </p:txBody>
      </p:sp>
      <p:pic>
        <p:nvPicPr>
          <p:cNvPr id="191" name="Google Shape;191;p39"/>
          <p:cNvPicPr preferRelativeResize="0"/>
          <p:nvPr/>
        </p:nvPicPr>
        <p:blipFill rotWithShape="1">
          <a:blip r:embed="rId3">
            <a:alphaModFix/>
          </a:blip>
          <a:srcRect b="0" l="2646" r="6724" t="0"/>
          <a:stretch/>
        </p:blipFill>
        <p:spPr>
          <a:xfrm>
            <a:off x="844763" y="1159900"/>
            <a:ext cx="7454475" cy="38947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Circular Array (Insertion)</a:t>
            </a:r>
            <a:endParaRPr/>
          </a:p>
        </p:txBody>
      </p:sp>
      <p:pic>
        <p:nvPicPr>
          <p:cNvPr id="197" name="Google Shape;197;p40"/>
          <p:cNvPicPr preferRelativeResize="0"/>
          <p:nvPr/>
        </p:nvPicPr>
        <p:blipFill rotWithShape="1">
          <a:blip r:embed="rId3">
            <a:alphaModFix/>
          </a:blip>
          <a:srcRect b="0" l="10793" r="10934" t="0"/>
          <a:stretch/>
        </p:blipFill>
        <p:spPr>
          <a:xfrm>
            <a:off x="2018487" y="1170125"/>
            <a:ext cx="5107025" cy="3973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Circular Array (Remove)</a:t>
            </a:r>
            <a:endParaRPr/>
          </a:p>
        </p:txBody>
      </p:sp>
      <p:pic>
        <p:nvPicPr>
          <p:cNvPr id="203" name="Google Shape;203;p41"/>
          <p:cNvPicPr preferRelativeResize="0"/>
          <p:nvPr/>
        </p:nvPicPr>
        <p:blipFill rotWithShape="1">
          <a:blip r:embed="rId3">
            <a:alphaModFix/>
          </a:blip>
          <a:srcRect b="0" l="0" r="2629" t="0"/>
          <a:stretch/>
        </p:blipFill>
        <p:spPr>
          <a:xfrm>
            <a:off x="840050" y="1170125"/>
            <a:ext cx="7463901" cy="37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Circular Array (Remove)</a:t>
            </a:r>
            <a:endParaRPr/>
          </a:p>
        </p:txBody>
      </p:sp>
      <p:pic>
        <p:nvPicPr>
          <p:cNvPr id="209" name="Google Shape;209;p42"/>
          <p:cNvPicPr preferRelativeResize="0"/>
          <p:nvPr/>
        </p:nvPicPr>
        <p:blipFill rotWithShape="1">
          <a:blip r:embed="rId3">
            <a:alphaModFix/>
          </a:blip>
          <a:srcRect b="0" l="5212" r="7482" t="0"/>
          <a:stretch/>
        </p:blipFill>
        <p:spPr>
          <a:xfrm>
            <a:off x="1405313" y="1017725"/>
            <a:ext cx="6333375" cy="38706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Queue (with Array)</a:t>
            </a:r>
            <a:endParaRPr/>
          </a:p>
        </p:txBody>
      </p:sp>
      <p:pic>
        <p:nvPicPr>
          <p:cNvPr id="215" name="Google Shape;215;p43"/>
          <p:cNvPicPr preferRelativeResize="0"/>
          <p:nvPr/>
        </p:nvPicPr>
        <p:blipFill rotWithShape="1">
          <a:blip r:embed="rId3">
            <a:alphaModFix/>
          </a:blip>
          <a:srcRect b="77839" l="3771" r="25741" t="0"/>
          <a:stretch/>
        </p:blipFill>
        <p:spPr>
          <a:xfrm>
            <a:off x="311700" y="1684875"/>
            <a:ext cx="8520600" cy="242144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(in real life)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50" y="1170150"/>
            <a:ext cx="8171900" cy="37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Queue (Enqueue)</a:t>
            </a:r>
            <a:endParaRPr/>
          </a:p>
        </p:txBody>
      </p:sp>
      <p:pic>
        <p:nvPicPr>
          <p:cNvPr id="221" name="Google Shape;221;p44"/>
          <p:cNvPicPr preferRelativeResize="0"/>
          <p:nvPr/>
        </p:nvPicPr>
        <p:blipFill rotWithShape="1">
          <a:blip r:embed="rId3">
            <a:alphaModFix/>
          </a:blip>
          <a:srcRect b="51696" l="6273" r="23234" t="21266"/>
          <a:stretch/>
        </p:blipFill>
        <p:spPr>
          <a:xfrm>
            <a:off x="506050" y="1668650"/>
            <a:ext cx="8131900" cy="28192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Queue (Dequeue)</a:t>
            </a:r>
            <a:endParaRPr/>
          </a:p>
        </p:txBody>
      </p:sp>
      <p:pic>
        <p:nvPicPr>
          <p:cNvPr id="227" name="Google Shape;227;p45"/>
          <p:cNvPicPr preferRelativeResize="0"/>
          <p:nvPr/>
        </p:nvPicPr>
        <p:blipFill rotWithShape="1">
          <a:blip r:embed="rId3">
            <a:alphaModFix/>
          </a:blip>
          <a:srcRect b="19421" l="5707" r="21496" t="48550"/>
          <a:stretch/>
        </p:blipFill>
        <p:spPr>
          <a:xfrm>
            <a:off x="373000" y="1417000"/>
            <a:ext cx="8398000" cy="333982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Queue (Peek)</a:t>
            </a:r>
            <a:endParaRPr/>
          </a:p>
        </p:txBody>
      </p:sp>
      <p:pic>
        <p:nvPicPr>
          <p:cNvPr id="233" name="Google Shape;233;p46"/>
          <p:cNvPicPr preferRelativeResize="0"/>
          <p:nvPr/>
        </p:nvPicPr>
        <p:blipFill rotWithShape="1">
          <a:blip r:embed="rId3">
            <a:alphaModFix/>
          </a:blip>
          <a:srcRect b="0" l="4442" r="45639" t="81667"/>
          <a:stretch/>
        </p:blipFill>
        <p:spPr>
          <a:xfrm>
            <a:off x="958050" y="1789875"/>
            <a:ext cx="7227900" cy="2399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Queue Simulation</a:t>
            </a:r>
            <a:endParaRPr/>
          </a:p>
        </p:txBody>
      </p:sp>
      <p:sp>
        <p:nvSpPr>
          <p:cNvPr id="239" name="Google Shape;239;p47"/>
          <p:cNvSpPr txBox="1"/>
          <p:nvPr/>
        </p:nvSpPr>
        <p:spPr>
          <a:xfrm>
            <a:off x="3297600" y="1017725"/>
            <a:ext cx="2548800" cy="407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enqueue a, enqueue b, dequeue, peek, enqueue c, peek, dequeue</a:t>
            </a:r>
            <a:endParaRPr b="1" sz="35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47"/>
          <p:cNvSpPr txBox="1"/>
          <p:nvPr/>
        </p:nvSpPr>
        <p:spPr>
          <a:xfrm>
            <a:off x="544000" y="1017725"/>
            <a:ext cx="2451600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len(array) = 4</a:t>
            </a:r>
            <a:endParaRPr b="1"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Queue Simulation</a:t>
            </a:r>
            <a:endParaRPr/>
          </a:p>
        </p:txBody>
      </p:sp>
      <p:sp>
        <p:nvSpPr>
          <p:cNvPr id="246" name="Google Shape;246;p48"/>
          <p:cNvSpPr txBox="1"/>
          <p:nvPr/>
        </p:nvSpPr>
        <p:spPr>
          <a:xfrm>
            <a:off x="680550" y="1017725"/>
            <a:ext cx="2081100" cy="298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enqueue a, enqueue b, dequeue, peek, enqueue c, peek, dequeue</a:t>
            </a:r>
            <a:endParaRPr b="1" sz="2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48"/>
          <p:cNvSpPr txBox="1"/>
          <p:nvPr/>
        </p:nvSpPr>
        <p:spPr>
          <a:xfrm>
            <a:off x="544000" y="4073900"/>
            <a:ext cx="2451600" cy="104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len(array) = 4</a:t>
            </a:r>
            <a:endParaRPr b="1"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Start index = 3</a:t>
            </a:r>
            <a:endParaRPr b="1"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00" y="1170125"/>
            <a:ext cx="55818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(Data Structure)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1141550"/>
            <a:ext cx="5876925" cy="38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(Enqueue)</a:t>
            </a: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558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(Enqueue)</a:t>
            </a:r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3">
            <a:alphaModFix/>
          </a:blip>
          <a:srcRect b="47797" l="3151" r="8069" t="0"/>
          <a:stretch/>
        </p:blipFill>
        <p:spPr>
          <a:xfrm>
            <a:off x="606350" y="1451300"/>
            <a:ext cx="7931300" cy="3120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(Dequeue)</a:t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272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(Dequeue)</a:t>
            </a:r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 rotWithShape="1">
          <a:blip r:embed="rId3">
            <a:alphaModFix/>
          </a:blip>
          <a:srcRect b="18878" l="4849" r="11831" t="52818"/>
          <a:stretch/>
        </p:blipFill>
        <p:spPr>
          <a:xfrm>
            <a:off x="700075" y="1665400"/>
            <a:ext cx="7975050" cy="181270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(Peek)</a:t>
            </a:r>
            <a:endParaRPr/>
          </a:p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 b="-1868" l="4097" r="18878" t="80801"/>
          <a:stretch/>
        </p:blipFill>
        <p:spPr>
          <a:xfrm>
            <a:off x="505888" y="2128850"/>
            <a:ext cx="8132224" cy="148831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Circular Array</a:t>
            </a:r>
            <a:endParaRPr/>
          </a:p>
        </p:txBody>
      </p:sp>
      <p:pic>
        <p:nvPicPr>
          <p:cNvPr id="151" name="Google Shape;1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850" y="1170125"/>
            <a:ext cx="6622291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