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4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ProximaNova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f041e70b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bf041e70b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f041e70bf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f041e70bf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f041e70bf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bf041e70bf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f041e70bf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f041e70bf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f041e70b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f041e70b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f243c31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f243c31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ab612b69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ab612b69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ab612b69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ab612b69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ab612b69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ab612b69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ab612b69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ab612b69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ab612b69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ab612b69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5B0F00"/>
                </a:solidFill>
              </a:rPr>
              <a:t>Lecture 7</a:t>
            </a:r>
            <a:endParaRPr b="1">
              <a:solidFill>
                <a:srgbClr val="5B0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0000FF"/>
                </a:solidFill>
              </a:rPr>
              <a:t>Minutes Before Mid</a:t>
            </a:r>
            <a:endParaRPr/>
          </a:p>
        </p:txBody>
      </p:sp>
      <p:sp>
        <p:nvSpPr>
          <p:cNvPr id="103" name="Google Shape;103;p25"/>
          <p:cNvSpPr txBox="1"/>
          <p:nvPr/>
        </p:nvSpPr>
        <p:spPr>
          <a:xfrm>
            <a:off x="1978800" y="3899325"/>
            <a:ext cx="518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Prantik Paul [P</a:t>
            </a:r>
            <a:r>
              <a:rPr b="1" lang="en" sz="17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P]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Lecturer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Department of Computer Science and Engineering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BRAC University 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 problems review</a:t>
            </a:r>
            <a:endParaRPr/>
          </a:p>
        </p:txBody>
      </p:sp>
      <p:pic>
        <p:nvPicPr>
          <p:cNvPr id="157" name="Google Shape;1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113" y="1140175"/>
            <a:ext cx="7375769" cy="3820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(Problems)</a:t>
            </a:r>
            <a:endParaRPr/>
          </a:p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>
            <a:off x="311700" y="2189100"/>
            <a:ext cx="8520600" cy="7653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Deleting all Occurance of a particular element</a:t>
            </a:r>
            <a:endParaRPr b="1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problems review</a:t>
            </a:r>
            <a:endParaRPr/>
          </a:p>
        </p:txBody>
      </p:sp>
      <p:pic>
        <p:nvPicPr>
          <p:cNvPr id="109" name="Google Shape;1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60750" cy="32907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problems review</a:t>
            </a:r>
            <a:endParaRPr/>
          </a:p>
        </p:txBody>
      </p:sp>
      <p:pic>
        <p:nvPicPr>
          <p:cNvPr id="115" name="Google Shape;1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351" y="967750"/>
            <a:ext cx="6097300" cy="41257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 problems review</a:t>
            </a:r>
            <a:endParaRPr/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800" y="1170125"/>
            <a:ext cx="7576394" cy="38209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 problems review</a:t>
            </a:r>
            <a:endParaRPr/>
          </a:p>
        </p:txBody>
      </p:sp>
      <p:pic>
        <p:nvPicPr>
          <p:cNvPr id="127" name="Google Shape;1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588" y="1132650"/>
            <a:ext cx="6480835" cy="38209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 problems review</a:t>
            </a:r>
            <a:endParaRPr/>
          </a:p>
        </p:txBody>
      </p:sp>
      <p:pic>
        <p:nvPicPr>
          <p:cNvPr id="133" name="Google Shape;1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50" y="1545363"/>
            <a:ext cx="8246301" cy="20527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 problems review</a:t>
            </a:r>
            <a:endParaRPr/>
          </a:p>
        </p:txBody>
      </p:sp>
      <p:pic>
        <p:nvPicPr>
          <p:cNvPr id="139" name="Google Shape;1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7475"/>
            <a:ext cx="8839201" cy="212041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 problems review</a:t>
            </a:r>
            <a:endParaRPr/>
          </a:p>
        </p:txBody>
      </p:sp>
      <p:pic>
        <p:nvPicPr>
          <p:cNvPr id="145" name="Google Shape;1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300" y="1017725"/>
            <a:ext cx="6613388" cy="41257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 problems review</a:t>
            </a:r>
            <a:endParaRPr/>
          </a:p>
        </p:txBody>
      </p:sp>
      <p:pic>
        <p:nvPicPr>
          <p:cNvPr id="151" name="Google Shape;1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850" y="1160150"/>
            <a:ext cx="5806297" cy="3820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