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ZpiFCPlGYATGt/wmr/BpUwLrB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20E7AD-E852-435D-97BA-4D2BA63E2AB8}">
  <a:tblStyle styleId="{3E20E7AD-E852-435D-97BA-4D2BA63E2A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48f138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148f138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e148f1383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3990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 220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Jannatun Noor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Jannatun.noor@bracu.ac.bd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Made by: Aminul Huq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Basic Operations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Following are the basic operations supported by a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Insertion</a:t>
            </a:r>
            <a:r>
              <a:rPr lang="en-US"/>
              <a:t> − Adds an element at the beginning of the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Deletion</a:t>
            </a:r>
            <a:r>
              <a:rPr lang="en-US"/>
              <a:t> − Deletes an element at the beginning of the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Display</a:t>
            </a:r>
            <a:r>
              <a:rPr lang="en-US"/>
              <a:t> − Displays the complete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Search</a:t>
            </a:r>
            <a:r>
              <a:rPr lang="en-US"/>
              <a:t> − Searches an element using the given key.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Delete</a:t>
            </a:r>
            <a:r>
              <a:rPr lang="en-US"/>
              <a:t> − Deletes an element using the given key.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Insertion</a:t>
            </a:r>
            <a:endParaRPr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Adding a new node in linked list is a more than one step activity. We shall learn this with diagrams here. First, create a node using the same structure and find the location where it has to be inserted.</a:t>
            </a:r>
            <a:endParaRPr/>
          </a:p>
        </p:txBody>
      </p:sp>
      <p:sp>
        <p:nvSpPr>
          <p:cNvPr id="173" name="Google Shape;1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1.PNG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177" y="3536950"/>
            <a:ext cx="7448208" cy="228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2.PNG"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321" y="179167"/>
            <a:ext cx="7023100" cy="216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3.PNG" id="183" name="Google Shape;1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675" y="2350478"/>
            <a:ext cx="6380284" cy="18375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4.PNG" id="184" name="Google Shape;18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2945" y="4581892"/>
            <a:ext cx="6531402" cy="128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Deletion</a:t>
            </a:r>
            <a:endParaRPr/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Deletion is also a more than one step process. We shall learn with pictorial representation. First, locate the target node to be removed, by using searching algorithms.</a:t>
            </a:r>
            <a:endParaRPr/>
          </a:p>
        </p:txBody>
      </p:sp>
      <p:sp>
        <p:nvSpPr>
          <p:cNvPr id="191" name="Google Shape;19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5.PNG"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327" y="3466710"/>
            <a:ext cx="7984700" cy="149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99" name="Google Shape;19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6.PNG"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678" y="741803"/>
            <a:ext cx="7799137" cy="1494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7.PNG" id="201" name="Google Shape;2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6460" y="2786282"/>
            <a:ext cx="7246764" cy="1307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8.PNG" id="202" name="Google Shape;20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4215" y="4722250"/>
            <a:ext cx="6381555" cy="151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Reverse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operation is a thorough one. We need to make the last node to be pointed by the head node and reverse the whole linked list.</a:t>
            </a:r>
            <a:endParaRPr/>
          </a:p>
        </p:txBody>
      </p:sp>
      <p:sp>
        <p:nvSpPr>
          <p:cNvPr id="209" name="Google Shape;20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210" name="Google Shape;2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9.PNG"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283" y="2767013"/>
            <a:ext cx="5797110" cy="13937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10.PNG"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4494067"/>
            <a:ext cx="6275974" cy="152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218" name="Google Shape;2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11.PNG" id="219" name="Google Shape;2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741" y="460179"/>
            <a:ext cx="5907967" cy="1507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12.PNG" id="220" name="Google Shape;2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7435" y="2353164"/>
            <a:ext cx="5555078" cy="1686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13.PNG" id="221" name="Google Shape;22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7010" y="4526745"/>
            <a:ext cx="6387539" cy="142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1402" y="2046577"/>
            <a:ext cx="4191084" cy="354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1571548" y="61810"/>
            <a:ext cx="8120856" cy="937021"/>
            <a:chOff x="3571" y="960"/>
            <a:chExt cx="8120856" cy="937021"/>
          </a:xfrm>
        </p:grpSpPr>
        <p:sp>
          <p:nvSpPr>
            <p:cNvPr id="230" name="Google Shape;230;p16"/>
            <p:cNvSpPr/>
            <p:nvPr/>
          </p:nvSpPr>
          <p:spPr>
            <a:xfrm>
              <a:off x="3571" y="960"/>
              <a:ext cx="1561703" cy="93702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 txBox="1"/>
            <p:nvPr/>
          </p:nvSpPr>
          <p:spPr>
            <a:xfrm>
              <a:off x="31015" y="28404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85 | 1000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721445" y="275819"/>
              <a:ext cx="331081" cy="3873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 txBox="1"/>
            <p:nvPr/>
          </p:nvSpPr>
          <p:spPr>
            <a:xfrm>
              <a:off x="1721445" y="353279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189956" y="960"/>
              <a:ext cx="1561703" cy="93702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2217400" y="28404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| 2000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907829" y="275819"/>
              <a:ext cx="331081" cy="3873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 txBox="1"/>
            <p:nvPr/>
          </p:nvSpPr>
          <p:spPr>
            <a:xfrm>
              <a:off x="3907829" y="353279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376340" y="960"/>
              <a:ext cx="1561703" cy="93702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4403784" y="28404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 | 3000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6094214" y="275819"/>
              <a:ext cx="331081" cy="3873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 txBox="1"/>
            <p:nvPr/>
          </p:nvSpPr>
          <p:spPr>
            <a:xfrm>
              <a:off x="6094214" y="353279"/>
              <a:ext cx="231757" cy="2323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6562724" y="960"/>
              <a:ext cx="1561703" cy="937021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6590168" y="28404"/>
              <a:ext cx="1506815" cy="882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 | Null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6"/>
          <p:cNvSpPr txBox="1"/>
          <p:nvPr/>
        </p:nvSpPr>
        <p:spPr>
          <a:xfrm>
            <a:off x="2059675" y="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4179135" y="0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6298595" y="0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8460475" y="0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" name="Google Shape;248;p16"/>
          <p:cNvGraphicFramePr/>
          <p:nvPr/>
        </p:nvGraphicFramePr>
        <p:xfrm>
          <a:off x="3745783" y="1156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{3E20E7AD-E852-435D-97BA-4D2BA63E2AB8}</a:tableStyleId>
              </a:tblPr>
              <a:tblGrid>
                <a:gridCol w="816125"/>
                <a:gridCol w="1174150"/>
                <a:gridCol w="861975"/>
                <a:gridCol w="14677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Prev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Current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Current.next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Node(500)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Node(500)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Node(500)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Node(500)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Node(500)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Node(500)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Node(500)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Node(500)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Node(500)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Node(500)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Node(500)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9" name="Google Shape;249;p16"/>
          <p:cNvGraphicFramePr/>
          <p:nvPr/>
        </p:nvGraphicFramePr>
        <p:xfrm>
          <a:off x="8064690" y="11523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{3E20E7AD-E852-435D-97BA-4D2BA63E2AB8}</a:tableStyleId>
              </a:tblPr>
              <a:tblGrid>
                <a:gridCol w="816125"/>
                <a:gridCol w="1041100"/>
                <a:gridCol w="846150"/>
                <a:gridCol w="14193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Prev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Current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Current.next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Node(500)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Counting the number of elements in a list</a:t>
            </a:r>
            <a:endParaRPr/>
          </a:p>
        </p:txBody>
      </p:sp>
      <p:sp>
        <p:nvSpPr>
          <p:cNvPr id="255" name="Google Shape;2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7.PNG" id="257" name="Google Shape;2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051" y="2715065"/>
            <a:ext cx="8694147" cy="2569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Getting an element given the index into a list</a:t>
            </a:r>
            <a:endParaRPr/>
          </a:p>
        </p:txBody>
      </p:sp>
      <p:sp>
        <p:nvSpPr>
          <p:cNvPr id="263" name="Google Shape;2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264" name="Google Shape;2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8.PNG" id="265" name="Google Shape;2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240" y="1842868"/>
            <a:ext cx="7590811" cy="2454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9.PNG" id="266" name="Google Shape;2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6086" y="4264171"/>
            <a:ext cx="7596553" cy="185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 Disadvantages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1) The size of the array is fixed — 100 elements in this case. Most often this size is specified at compile time with a simple declaration such as in the example above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2) Because of (1), the most convenient thing for programmers to do is to allocate arrays which seem "large enough" (e.g. the 100 in the scores example).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3) (minor) Inserting new elements at the front is potentially expensive because existing elements need to be shifted over to make room.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Dummy Headed Doubly Linked Circular lists</a:t>
            </a:r>
            <a:br>
              <a:rPr lang="en-US"/>
            </a:br>
            <a:r>
              <a:rPr lang="en-US"/>
              <a:t>(DHDLC)</a:t>
            </a:r>
            <a:endParaRPr/>
          </a:p>
        </p:txBody>
      </p:sp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current implementation of the java.util.LinkedList class in JDK.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uses a </a:t>
            </a:r>
            <a:r>
              <a:rPr i="1" lang="en-US"/>
              <a:t>dummy </a:t>
            </a:r>
            <a:r>
              <a:rPr lang="en-US"/>
              <a:t>to avoid special cases of inserting into an empty list, or removing the last node from a list of unit size, and it uses double links to allow for iterating in both directions.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cost of course is the extra space needed to hold the dummy node (minimal cost), and the extra </a:t>
            </a:r>
            <a:r>
              <a:rPr i="1" lang="en-US"/>
              <a:t>previous </a:t>
            </a:r>
            <a:r>
              <a:rPr lang="en-US"/>
              <a:t>link in addition the usual </a:t>
            </a:r>
            <a:r>
              <a:rPr i="1" lang="en-US"/>
              <a:t>next </a:t>
            </a:r>
            <a:r>
              <a:rPr lang="en-US"/>
              <a:t>link for each node.</a:t>
            </a:r>
            <a:endParaRPr/>
          </a:p>
        </p:txBody>
      </p:sp>
      <p:sp>
        <p:nvSpPr>
          <p:cNvPr id="273" name="Google Shape;27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274" name="Google Shape;2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484" y="1078173"/>
            <a:ext cx="8054769" cy="427366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985" y="1460310"/>
            <a:ext cx="8636089" cy="399419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288" name="Google Shape;28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Iterating over the elements</a:t>
            </a:r>
            <a:endParaRPr/>
          </a:p>
        </p:txBody>
      </p:sp>
      <p:pic>
        <p:nvPicPr>
          <p:cNvPr id="294" name="Google Shape;29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73735"/>
            <a:ext cx="5078652" cy="154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296" name="Google Shape;29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4698" y="3035154"/>
            <a:ext cx="4777385" cy="7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4697" y="3799429"/>
            <a:ext cx="4777386" cy="448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Deleting &amp; Inserting an element </a:t>
            </a:r>
            <a:endParaRPr/>
          </a:p>
        </p:txBody>
      </p:sp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cur.prev.next = cur.next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cur.next.prev = cur.prev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nn.next = cur.next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nn.prev = cur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cur.next.prev = nn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cur.next = nn</a:t>
            </a:r>
            <a:endParaRPr/>
          </a:p>
        </p:txBody>
      </p:sp>
      <p:sp>
        <p:nvSpPr>
          <p:cNvPr id="305" name="Google Shape;30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306" name="Google Shape;30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 List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i="1" lang="en-US"/>
              <a:t>linked list data structure is a sequence of nodes connected by links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links allow inserting new nodes anywhere in the list or to remove an existing node from the list without having to disturb the rest of the list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we can extend the list one node at a time, we can also resize a list until we run out of resources.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list is a sequence container that supports sequential access only, and requires additional space for at least n references for the links.</a:t>
            </a:r>
            <a:endParaRPr/>
          </a:p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 List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maintain a linked list by referring to the first node in the list, conventionally called the </a:t>
            </a:r>
            <a:r>
              <a:rPr i="1" lang="en-US"/>
              <a:t>head reference. </a:t>
            </a:r>
            <a:r>
              <a:rPr lang="en-US"/>
              <a:t>All the other nodes can then be reached by traversing the list, starting from the </a:t>
            </a:r>
            <a:r>
              <a:rPr i="1" lang="en-US"/>
              <a:t>head. An empty list is </a:t>
            </a:r>
            <a:r>
              <a:rPr lang="en-US"/>
              <a:t>represented by setting the head reference to the null. Given a head reference to a list, how do you count the number of nodes in the list? You have to iterate over the nodes, starting from head, and count until you reach the end.</a:t>
            </a:r>
            <a:endParaRPr/>
          </a:p>
        </p:txBody>
      </p:sp>
      <p:sp>
        <p:nvSpPr>
          <p:cNvPr id="113" name="Google Shape;11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48f1383c_0_0"/>
          <p:cNvSpPr txBox="1"/>
          <p:nvPr>
            <p:ph type="title"/>
          </p:nvPr>
        </p:nvSpPr>
        <p:spPr>
          <a:xfrm>
            <a:off x="838200" y="365125"/>
            <a:ext cx="10515600" cy="85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List</a:t>
            </a:r>
            <a:endParaRPr/>
          </a:p>
        </p:txBody>
      </p:sp>
      <p:sp>
        <p:nvSpPr>
          <p:cNvPr id="121" name="Google Shape;121;ge148f1383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148f1383c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ge148f1383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20724"/>
            <a:ext cx="9356950" cy="18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e148f1383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350" y="2971275"/>
            <a:ext cx="8640774" cy="3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1.PNG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829" y="1280161"/>
            <a:ext cx="8325646" cy="2373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2.PNG"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9139" y="3601333"/>
            <a:ext cx="8336449" cy="164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Creating a list of elements</a:t>
            </a:r>
            <a:endParaRPr/>
          </a:p>
        </p:txBody>
      </p:sp>
      <p:sp>
        <p:nvSpPr>
          <p:cNvPr id="138" name="Google Shape;1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3.PNG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2778" y="2391508"/>
            <a:ext cx="7893767" cy="279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Iterating over the elements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iterate over the elements of a list, we start at the </a:t>
            </a:r>
            <a:r>
              <a:rPr i="1" lang="en-US"/>
              <a:t>head node, and then advance one node at a time. For </a:t>
            </a:r>
            <a:r>
              <a:rPr lang="en-US"/>
              <a:t>example, the following prints out each element (stored within the nodes) in the list.</a:t>
            </a:r>
            <a:endParaRPr/>
          </a:p>
        </p:txBody>
      </p:sp>
      <p:sp>
        <p:nvSpPr>
          <p:cNvPr id="147" name="Google Shape;1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Fall 2018\CSE 220\Slides\4.PNG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482" y="3396335"/>
            <a:ext cx="4740813" cy="1517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Fall 2018\CSE 220\Slides\5.PNG"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492" y="3813712"/>
            <a:ext cx="5030254" cy="5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Types of Linked List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Following are the various types of linked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Simple Linked List</a:t>
            </a:r>
            <a:r>
              <a:rPr lang="en-US"/>
              <a:t> − Item navigation is forward only.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Doubly Linked List</a:t>
            </a:r>
            <a:r>
              <a:rPr lang="en-US"/>
              <a:t> − Items can be navigated forward and backward.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Circular Linked List</a:t>
            </a:r>
            <a:r>
              <a:rPr lang="en-US"/>
              <a:t> − Last item contains link of the first element as next and the first element has a link to the last element as previous.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10/1/2018</a:t>
            </a:r>
            <a:endParaRPr/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2018-09-29T15:24:35Z</dcterms:created>
  <dc:creator>Saud</dc:creator>
</cp:coreProperties>
</file>