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image/jpeg" Extension="jpeg"/>
  <Default ContentType="application/vnd.openxmlformats-package.relationships+xml" Extension="rels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inkml+xml" PartName="/ppt/ink/ink62.xml"/>
  <Override ContentType="application/inkml+xml" PartName="/ppt/ink/ink97.xml"/>
  <Override ContentType="application/inkml+xml" PartName="/ppt/ink/ink70.xml"/>
  <Override ContentType="application/inkml+xml" PartName="/ppt/ink/ink100.xml"/>
  <Override ContentType="application/inkml+xml" PartName="/ppt/ink/ink2.xml"/>
  <Override ContentType="application/inkml+xml" PartName="/ppt/ink/ink38.xml"/>
  <Override ContentType="application/inkml+xml" PartName="/ppt/ink/ink79.xml"/>
  <Override ContentType="application/inkml+xml" PartName="/ppt/ink/ink36.xml"/>
  <Override ContentType="application/inkml+xml" PartName="/ppt/ink/ink80.xml"/>
  <Override ContentType="application/inkml+xml" PartName="/ppt/ink/ink72.xml"/>
  <Override ContentType="application/inkml+xml" PartName="/ppt/ink/ink46.xml"/>
  <Override ContentType="application/inkml+xml" PartName="/ppt/ink/ink28.xml"/>
  <Override ContentType="application/inkml+xml" PartName="/ppt/ink/ink89.xml"/>
  <Override ContentType="application/inkml+xml" PartName="/ppt/ink/ink54.xml"/>
  <Override ContentType="application/inkml+xml" PartName="/ppt/ink/ink11.xml"/>
  <Override ContentType="application/inkml+xml" PartName="/ppt/ink/ink13.xml"/>
  <Override ContentType="application/inkml+xml" PartName="/ppt/ink/ink56.xml"/>
  <Override ContentType="application/inkml+xml" PartName="/ppt/ink/ink99.xml"/>
  <Override ContentType="application/inkml+xml" PartName="/ppt/ink/ink60.xml"/>
  <Override ContentType="application/inkml+xml" PartName="/ppt/ink/ink90.xml"/>
  <Override ContentType="application/inkml+xml" PartName="/ppt/ink/ink74.xml"/>
  <Override ContentType="application/inkml+xml" PartName="/ppt/ink/ink109.xml"/>
  <Override ContentType="application/inkml+xml" PartName="/ppt/ink/ink4.xml"/>
  <Override ContentType="application/inkml+xml" PartName="/ppt/ink/ink87.xml"/>
  <Override ContentType="application/inkml+xml" PartName="/ppt/ink/ink102.xml"/>
  <Override ContentType="application/inkml+xml" PartName="/ppt/ink/ink44.xml"/>
  <Override ContentType="application/inkml+xml" PartName="/ppt/ink/ink31.xml"/>
  <Override ContentType="application/inkml+xml" PartName="/ppt/ink/ink69.xml"/>
  <Override ContentType="application/inkml+xml" PartName="/ppt/ink/ink26.xml"/>
  <Override ContentType="application/inkml+xml" PartName="/ppt/ink/ink67.xml"/>
  <Override ContentType="application/inkml+xml" PartName="/ppt/ink/ink105.xml"/>
  <Override ContentType="application/inkml+xml" PartName="/ppt/ink/ink7.xml"/>
  <Override ContentType="application/inkml+xml" PartName="/ppt/ink/ink84.xml"/>
  <Override ContentType="application/inkml+xml" PartName="/ppt/ink/ink59.xml"/>
  <Override ContentType="application/inkml+xml" PartName="/ppt/ink/ink16.xml"/>
  <Override ContentType="application/inkml+xml" PartName="/ppt/ink/ink50.xml"/>
  <Override ContentType="application/inkml+xml" PartName="/ppt/ink/ink93.xml"/>
  <Override ContentType="application/inkml+xml" PartName="/ppt/ink/ink9.xml"/>
  <Override ContentType="application/inkml+xml" PartName="/ppt/ink/ink33.xml"/>
  <Override ContentType="application/inkml+xml" PartName="/ppt/ink/ink76.xml"/>
  <Override ContentType="application/inkml+xml" PartName="/ppt/ink/ink41.xml"/>
  <Override ContentType="application/inkml+xml" PartName="/ppt/ink/ink24.xml"/>
  <Override ContentType="application/inkml+xml" PartName="/ppt/ink/ink18.xml"/>
  <Override ContentType="application/inkml+xml" PartName="/ppt/ink/ink48.xml"/>
  <Override ContentType="application/inkml+xml" PartName="/ppt/ink/ink107.xml"/>
  <Override ContentType="application/inkml+xml" PartName="/ppt/ink/ink82.xml"/>
  <Override ContentType="application/inkml+xml" PartName="/ppt/ink/ink22.xml"/>
  <Override ContentType="application/inkml+xml" PartName="/ppt/ink/ink95.xml"/>
  <Override ContentType="application/inkml+xml" PartName="/ppt/ink/ink35.xml"/>
  <Override ContentType="application/inkml+xml" PartName="/ppt/ink/ink78.xml"/>
  <Override ContentType="application/inkml+xml" PartName="/ppt/ink/ink52.xml"/>
  <Override ContentType="application/inkml+xml" PartName="/ppt/ink/ink65.xml"/>
  <Override ContentType="application/inkml+xml" PartName="/ppt/ink/ink37.xml"/>
  <Override ContentType="application/inkml+xml" PartName="/ppt/ink/ink45.xml"/>
  <Override ContentType="application/inkml+xml" PartName="/ppt/ink/ink10.xml"/>
  <Override ContentType="application/inkml+xml" PartName="/ppt/ink/ink71.xml"/>
  <Override ContentType="application/inkml+xml" PartName="/ppt/ink/ink53.xml"/>
  <Override ContentType="application/inkml+xml" PartName="/ppt/ink/ink88.xml"/>
  <Override ContentType="application/inkml+xml" PartName="/ppt/ink/ink96.xml"/>
  <Override ContentType="application/inkml+xml" PartName="/ppt/ink/ink29.xml"/>
  <Override ContentType="application/inkml+xml" PartName="/ppt/ink/ink98.xml"/>
  <Override ContentType="application/inkml+xml" PartName="/ppt/ink/ink20.xml"/>
  <Override ContentType="application/inkml+xml" PartName="/ppt/ink/ink55.xml"/>
  <Override ContentType="application/inkml+xml" PartName="/ppt/ink/ink19.xml"/>
  <Override ContentType="application/inkml+xml" PartName="/ppt/ink/ink1.xml"/>
  <Override ContentType="application/inkml+xml" PartName="/ppt/ink/ink63.xml"/>
  <Override ContentType="application/inkml+xml" PartName="/ppt/ink/ink5.xml"/>
  <Override ContentType="application/inkml+xml" PartName="/ppt/ink/ink86.xml"/>
  <Override ContentType="application/inkml+xml" PartName="/ppt/ink/ink43.xml"/>
  <Override ContentType="application/inkml+xml" PartName="/ppt/ink/ink108.xml"/>
  <Override ContentType="application/inkml+xml" PartName="/ppt/ink/ink30.xml"/>
  <Override ContentType="application/inkml+xml" PartName="/ppt/ink/ink73.xml"/>
  <Override ContentType="application/inkml+xml" PartName="/ppt/ink/ink103.xml"/>
  <Override ContentType="application/inkml+xml" PartName="/ppt/ink/ink14.xml"/>
  <Override ContentType="application/inkml+xml" PartName="/ppt/ink/ink12.xml"/>
  <Override ContentType="application/inkml+xml" PartName="/ppt/ink/ink27.xml"/>
  <Override ContentType="application/inkml+xml" PartName="/ppt/ink/ink25.xml"/>
  <Override ContentType="application/inkml+xml" PartName="/ppt/ink/ink61.xml"/>
  <Override ContentType="application/inkml+xml" PartName="/ppt/ink/ink57.xml"/>
  <Override ContentType="application/inkml+xml" PartName="/ppt/ink/ink101.xml"/>
  <Override ContentType="application/inkml+xml" PartName="/ppt/ink/ink3.xml"/>
  <Override ContentType="application/inkml+xml" PartName="/ppt/ink/ink91.xml"/>
  <Override ContentType="application/inkml+xml" PartName="/ppt/ink/ink39.xml"/>
  <Override ContentType="application/inkml+xml" PartName="/ppt/ink/ink92.xml"/>
  <Override ContentType="application/inkml+xml" PartName="/ppt/ink/ink75.xml"/>
  <Override ContentType="application/inkml+xml" PartName="/ppt/ink/ink32.xml"/>
  <Override ContentType="application/inkml+xml" PartName="/ppt/ink/ink83.xml"/>
  <Override ContentType="application/inkml+xml" PartName="/ppt/ink/ink40.xml"/>
  <Override ContentType="application/inkml+xml" PartName="/ppt/ink/ink66.xml"/>
  <Override ContentType="application/inkml+xml" PartName="/ppt/ink/ink23.xml"/>
  <Override ContentType="application/inkml+xml" PartName="/ppt/ink/ink49.xml"/>
  <Override ContentType="application/inkml+xml" PartName="/ppt/ink/ink68.xml"/>
  <Override ContentType="application/inkml+xml" PartName="/ppt/ink/ink42.xml"/>
  <Override ContentType="application/inkml+xml" PartName="/ppt/ink/ink6.xml"/>
  <Override ContentType="application/inkml+xml" PartName="/ppt/ink/ink85.xml"/>
  <Override ContentType="application/inkml+xml" PartName="/ppt/ink/ink104.xml"/>
  <Override ContentType="application/inkml+xml" PartName="/ppt/ink/ink58.xml"/>
  <Override ContentType="application/inkml+xml" PartName="/ppt/ink/ink15.xml"/>
  <Override ContentType="application/inkml+xml" PartName="/ppt/ink/ink81.xml"/>
  <Override ContentType="application/inkml+xml" PartName="/ppt/ink/ink34.xml"/>
  <Override ContentType="application/inkml+xml" PartName="/ppt/ink/ink77.xml"/>
  <Override ContentType="application/inkml+xml" PartName="/ppt/ink/ink21.xml"/>
  <Override ContentType="application/inkml+xml" PartName="/ppt/ink/ink94.xml"/>
  <Override ContentType="application/inkml+xml" PartName="/ppt/ink/ink64.xml"/>
  <Override ContentType="application/inkml+xml" PartName="/ppt/ink/ink51.xml"/>
  <Override ContentType="application/inkml+xml" PartName="/ppt/ink/ink17.xml"/>
  <Override ContentType="application/inkml+xml" PartName="/ppt/ink/ink47.xml"/>
  <Override ContentType="application/inkml+xml" PartName="/ppt/ink/ink8.xml"/>
  <Override ContentType="application/inkml+xml" PartName="/ppt/ink/ink106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297" r:id="rId45"/>
    <p:sldId id="298" r:id="rId46"/>
  </p:sldIdLst>
  <p:sldSz cy="6858000" cx="12192000"/>
  <p:notesSz cx="6858000" cy="9144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7.xml"/><Relationship Id="rId20" Type="http://schemas.openxmlformats.org/officeDocument/2006/relationships/slide" Target="slides/slide17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22" Type="http://schemas.openxmlformats.org/officeDocument/2006/relationships/slide" Target="slides/slide19.xml"/><Relationship Id="rId44" Type="http://schemas.openxmlformats.org/officeDocument/2006/relationships/slide" Target="slides/slide41.xml"/><Relationship Id="rId21" Type="http://schemas.openxmlformats.org/officeDocument/2006/relationships/slide" Target="slides/slide18.xml"/><Relationship Id="rId43" Type="http://schemas.openxmlformats.org/officeDocument/2006/relationships/slide" Target="slides/slide40.xml"/><Relationship Id="rId24" Type="http://schemas.openxmlformats.org/officeDocument/2006/relationships/slide" Target="slides/slide21.xml"/><Relationship Id="rId46" Type="http://schemas.openxmlformats.org/officeDocument/2006/relationships/slide" Target="slides/slide43.xml"/><Relationship Id="rId23" Type="http://schemas.openxmlformats.org/officeDocument/2006/relationships/slide" Target="slides/slide20.xml"/><Relationship Id="rId45" Type="http://schemas.openxmlformats.org/officeDocument/2006/relationships/slide" Target="slides/slide42.xml"/><Relationship Id="rId1" Type="http://schemas.openxmlformats.org/officeDocument/2006/relationships/theme" Target="theme/theme1.xml"/><Relationship Id="rId2" Type="http://schemas.openxmlformats.org/officeDocument/2006/relationships/presProps" Target="presProps1.xml"/><Relationship Id="rId3" Type="http://schemas.openxmlformats.org/officeDocument/2006/relationships/slideMaster" Target="slideMasters/slide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29" Type="http://schemas.openxmlformats.org/officeDocument/2006/relationships/slide" Target="slides/slide26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11" Type="http://schemas.openxmlformats.org/officeDocument/2006/relationships/slide" Target="slides/slide8.xml"/><Relationship Id="rId33" Type="http://schemas.openxmlformats.org/officeDocument/2006/relationships/slide" Target="slides/slide30.xml"/><Relationship Id="rId10" Type="http://schemas.openxmlformats.org/officeDocument/2006/relationships/slide" Target="slides/slide7.xml"/><Relationship Id="rId32" Type="http://schemas.openxmlformats.org/officeDocument/2006/relationships/slide" Target="slides/slide29.xml"/><Relationship Id="rId13" Type="http://schemas.openxmlformats.org/officeDocument/2006/relationships/slide" Target="slides/slide10.xml"/><Relationship Id="rId35" Type="http://schemas.openxmlformats.org/officeDocument/2006/relationships/slide" Target="slides/slide32.xml"/><Relationship Id="rId12" Type="http://schemas.openxmlformats.org/officeDocument/2006/relationships/slide" Target="slides/slide9.xml"/><Relationship Id="rId34" Type="http://schemas.openxmlformats.org/officeDocument/2006/relationships/slide" Target="slides/slide31.xml"/><Relationship Id="rId15" Type="http://schemas.openxmlformats.org/officeDocument/2006/relationships/slide" Target="slides/slide12.xml"/><Relationship Id="rId37" Type="http://schemas.openxmlformats.org/officeDocument/2006/relationships/slide" Target="slides/slide34.xml"/><Relationship Id="rId14" Type="http://schemas.openxmlformats.org/officeDocument/2006/relationships/slide" Target="slides/slide11.xml"/><Relationship Id="rId36" Type="http://schemas.openxmlformats.org/officeDocument/2006/relationships/slide" Target="slides/slide33.xml"/><Relationship Id="rId17" Type="http://schemas.openxmlformats.org/officeDocument/2006/relationships/slide" Target="slides/slide14.xml"/><Relationship Id="rId39" Type="http://schemas.openxmlformats.org/officeDocument/2006/relationships/slide" Target="slides/slide36.xml"/><Relationship Id="rId16" Type="http://schemas.openxmlformats.org/officeDocument/2006/relationships/slide" Target="slides/slide13.xml"/><Relationship Id="rId38" Type="http://schemas.openxmlformats.org/officeDocument/2006/relationships/slide" Target="slides/slide35.xml"/><Relationship Id="rId19" Type="http://schemas.openxmlformats.org/officeDocument/2006/relationships/slide" Target="slides/slide16.xml"/><Relationship Id="rId18" Type="http://schemas.openxmlformats.org/officeDocument/2006/relationships/slide" Target="slides/slide15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8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785 130 636,'6'4'3943,"-11"-6"-1950,-9-3-1147,1 1 0,-1 0 1,0 1-1,0 1 0,-16-1 0,-24-5 61,29 2-661,-1 2-1,1 0 0,-1 2 0,0 1 1,1 1-1,-1 1 0,0 1 0,-25 6 0,31-4-167,0 2-1,0 0 0,0 1 1,1 0-1,0 2 0,-25 15 1,3 2 44,29-20-91,-1 2-1,1 0 0,1 0 0,-1 1 0,2 0 0,-1 1 0,-14 17 0,18-14-36,1 1-1,0-1 0,0 1 1,2 0-1,-6 24 1,-4 12 38,12-38-17,-1 0-1,2 0 0,0 0 0,0 17 0,-2 19 37,1-25-17,0 0 0,2 0-1,1 0 1,0 0-1,2 0 1,1 0-1,0-1 1,2 1-1,16 40 1,-12-44-19,1 0 0,1-1 0,1 0 0,1-1-1,0 0 1,1-1 0,0-1 0,2 0 0,0-1 0,0-1 0,1-1 0,1 0 0,0-1 0,27 11 0,26 8 14,-41-15-37,2-2 0,0-1-1,0-1 1,50 8 0,-58-17-11,0-1 0,0-1 0,0-1 0,0-2 0,0 0 0,-1-2 0,1 0 0,44-18 0,-14 1 3,0-3 1,82-49-1,-111 56 11,-1 0 1,0-1-1,-1-2 1,-1 0-1,-1-2 1,-1 0-1,33-48 1,-41 51-8,-1 0-1,-1 0 1,-1-1 0,0 0 0,-2-1-1,-1 1 1,0-2 0,-2 1-1,0-1 1,-2 0 0,2-30-1,-5 34 16,-1 0-1,0 1 0,-1-1 0,-1 1 0,-1 0 0,-1 0 1,0 0-1,-1 0 0,-1 1 0,-1 0 0,0 0 0,-1 1 0,-1 0 1,0 0-1,-2 1 0,1 1 0,-2 0 0,0 1 0,0 0 1,-2 1-1,1 0 0,-1 1 0,-1 1 0,0 0 0,-21-8 0,-7 0 32,-1 1-1,0 3 0,-1 2 0,-1 1 0,0 3 0,0 2 0,-1 2 0,-69 3 1,58 4-1029,1 2 0,-76 18 0,79-9-2325,1 2 0,-71 30-1,76-24 1267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2522 4969 1040,'-5'4'754,"1"-1"1,-1 0-1,0 0 0,0 0 0,-1-1 0,-10 4 1,7-4-510,0-1 0,0 0 0,-1 0 0,1-1 0,0 0 0,-11-1 0,-22-5 473,-1-2-1,1-2 1,-53-19 0,6 2 194,-79-22 1560,-288-127 0,345 122-1938,1-4 0,4-5-1,-132-103 1,185 121-497,2-3 0,1-2 0,4-1 1,1-3-1,3-2 0,-44-77 0,19 13-14,5-3-1,-55-159 1,-120-484-187,221 683 186,3-1 0,4-1 1,4 1-1,3-1 0,4 0 0,4 1 0,26-133 1,-4 91-64,6 1 0,6 2 0,4 1 0,78-145 0,92-92-197,-16 34-604,-182 296 197,-2 0 1,-2-1-1,16-55 1,-25 73-58,-1 0 0,0-1-1,-1 1 1,-1-1 0,0-16 0,-1 21-51,0 0 0,-1 0 0,0 0 0,0 0 0,-1 1-1,0-1 1,0 1 0,0-1 0,-6-7 0,-3-4-1327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17.2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207 78 8070,'6'-7'-251,"-5"-4"377,5 3 80,-6-4 0,0 3-10,0 0 1,-2 7 282,-2-3-399,3-2 1,-7 6 153,4-4-266,3 4 170,-11 1-222,5 0 0,-6 0 118,0 0 1,0 6 63,0 2 1,-4 5-19,0 4 1,0-1-3,4 6 0,0-1 51,0 5 1,0 0-79,0 0 1,6-5 13,3 1 1,2-5-170,2 4 1,0-5-174,0 1 1,6-2 151,3-2 0,6-6-242,3-3 196,5-3 1,-5-1 70,4 0 1,2-1 0,-2-5-273,2-7 132,-4 0 151,-1-5-58,-6-1 1,-2 3-103,-2-5 446,-4 5-161,-5-8 1,0 5 450,0-2-283,-11 2-93,2 6 0,-9 0 62,5 0-158,0 6 0,0 0-403,0 3 1,0 2 0,2-1 387,2 6 0,-2 4 0,3 6 0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25.097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26 64 7971,'0'-9'-13,"0"0"178,0 1 1,0-1 102,0 1 126,0 5-28,0-3-80,0 0-295,0 5 1,0-3 27,0 8 150,0 3 1,-1 7-29,-4 4 0,4 0-21,-3 4 1,1 2-7,-1-2 1,2 1-17,-2-2 0,2 3-100,2-2 0,0-2 60,0 2 0,5-7-136,-1 3 0,6-4 111,-1-1 0,2-6-131,2-3 0,4-2 31,0-2 0,5-2 82,-5-2 1,5-7 58,-5-7 1,4 0-59,-3 0 1,3 3 39,-4-7 1,1 6 27,-6-1 1,0-1 100,-3 0 0,-2 1 81,-3 4 0,-3 0-98,4 0 0,-4 5 261,-1-1-309,0 1 1,0-5 190,0 0-180,0 6 1,-1-3 131,-4 5-41,4 1-747,-5 4 0,6 6 388,0 2 1,0 4 83,0 1 0,0 1 17,0 3 1,0 3-3,0 6 0,0 1 43,0 3 0,0 1 172,0 7 0,0 0-22,0 9 1,0 5-108,0 3 0,0 3-193,0-2 1,0-3 114,0 3 0,0-3-187,0-2 0,2 1 60,2 0 0,-3-2 132,4-3 0,0-2-28,0-7 1,-1 0-3,-4-4 1,0 2 135,0-6 1,0-4-139,0-5 0,-4-5 210,-1 1 0,-3-7-6,4-1 161,-6-6 0,2 3 17,-5-6 0,-1-2-25,-3-2 0,3-8-108,-4-5 0,-2-7-31,-1-2 0,1-7-63,-2-10 0,6-3-152,-1-5 0,3-1-452,1 0 0,6 1 269,2-1 0,4 6-605,1 3 0,13 7 144,8 2 0,11 5 698,11-1 0,9-3 0,6 0 0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28.4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27 207 8011,'-8'-13'-220,"3"0"441,5 0-119,0 0 68,0-6 1,0 9 223,0-3-353,0 3 0,0 2 90,0-1 262,0 6-259,0-2-232,-6 16 1,4-1 18,-2 12 0,3 5 105,1 7-64,0 4 1,0 7 0,0 6 34,0 3 1,0 8-106,0-2 1,0 2-213,0-2 1,0-3 124,0-5 1,0-2-641,0-3 835,5-8 0,3-1 0,5-6 0</inkml:trace>
  <inkml:trace contextRef="#ctx0" brushRef="#br0" timeOffset="941">440 271 8034,'0'-13'-1350,"0"0"1518,0 0 1,0 5 231,0-1-67,0 6-173,0-2-80,0 16 1,0-1-11,0 12 0,0 1-104,0 7 1,-2-3 74,-2 3-191,2 3 0,-3-1 1,5 2 102,0-4 1,0 2-331,0-2 0,0-4 377,0-5 0,0 1 0,0 4 0</inkml:trace>
  <inkml:trace contextRef="#ctx0" brushRef="#br0" timeOffset="1542">440 336 8031,'0'-13'-1416,"0"4"1239,0 1 1,0 3 511,0-3 1,0 3 3,0-3-65,0 5 65,0-9-64,0 5-219,0 0 110,0 1 111,0 6-178,5 12 1,-3-4-28,2 10 0,-3-4 8,-1-1 0,0 4-9,0 0 1,5 1-139,-1-6 0,5 6 105,-5-1 0,6-1-118,-1-8 0,-2 2-55,1-5 1,2 3 99,8-3 1,-4-1-98,3-4 1,-1 0 114,1 0 1,-1-6-29,5-3 0,-5-2 3,1-2 0,-2 0 111,-2 0 1,0 0-25,0 0 0,-5 1 140,1-1 0,-6 0 86,1 0 0,2 0 112,-2 0-135,0 0 1,-4 0-88,0 0 1,0 5 34,0-1 0,-1 5-41,-3-5 1,2 5 63,-2-5 32,2 6-946,2-2 567,0 16 0,-1-1 84,-3 12 1,2-5 0,-2 4 0,2 1-78,2 4 0,2 0 50,2-1 1,-2-3-403,2-1 1,3 1 16,2 4 456,2-6 0,2-2 0,0-5 0</inkml:trace>
  <inkml:trace contextRef="#ctx0" brushRef="#br0" timeOffset="2008">1098 103 7958,'-6'-13'-1372,"5"5"1029,-4-1 0,4 5 1444,1-5-204,-6 7-461,5-10-163,-5 11-315,6-5 1,-4 12 103,-1 2 0,1 4 102,4 1 1,0 1-158,0 3 1,0 3 137,0 6 0,0 0-190,0 0 0,0 4 76,0 0 0,0 4-115,0-4 0,4 5-36,1-5 1,-1 4-143,-4-3 1,0-1 17,0-5 1,1-3 82,4-1 1,-4-5 160,4 1 0,2 4 0,0-1 0</inkml:trace>
  <inkml:trace contextRef="#ctx0" brushRef="#br0" timeOffset="2332">1046 39 7909,'-8'0'8,"-1"0"-53,6 0 359,-3 0 179,6-6-207,0 5-252,0-5-132,6 0 1,1 5 97,6-4 0,2 0-186,2 0 1,-1 1 114,5 4 1,1 0-105,3 0 0,1 2 175,0 2 0,0 3 0,0 6 0</inkml:trace>
  <inkml:trace contextRef="#ctx0" brushRef="#br0" timeOffset="2599">1059 387 8007,'-13'0'-947,"5"-4"1566,-1 0-18,6-1-451,-3 5 0,16-4-88,3 0 1,5 0-94,-1 4 1,3-5-4,6 1 0,-1-2-202,1 2 1,2 2-275,2-2 1,-3-2 509,3 2 0,-8 0 0,-4 4 0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32.29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91 8113,'0'-13'0,"-5"0"-130,1 0 148,0 0 105,4 6 301,-6-4-155,5 9 69,-5-9 48,6 9-533,0-3 1,0 15 223,0 3 0,0 8 39,0 1 1,0 8-178,0 4 1,0 8 8,0 1 1,0 4 15,0-4 0,0 4-117,0-4 1,0 5-228,0-5 1,0-4-773,0-5 1152,0 0 0,6-1 0,1-1 0</inkml:trace>
  <inkml:trace contextRef="#ctx0" brushRef="#br0" timeOffset="964">336 246 8173,'0'-13'-878,"0"0"729,0 0 0,-1 5 233,-3-1 0,2 5 498,-2-5-207,3 6-230,1-3-145,0 24 0,0-4 28,0 12 1,-5 4-47,1-4 1,0 4 58,4 0 1,0-3-53,0 3 0,0-2 25,0-3 0,0 0-47,0-4 0,0-1 29,0-2-6,0-4 50,0 5 0,0-11 33,0 1 283,0-6 1,4 1-104,0-8 1,1-3-151,-5-6 1,0-5 1,0 1 1,0-6 86,0 2 0,0-4-35,0 0 0,0-1-152,0 0 1,0 0 6,0 0 1,0 0-126,0 1 0,1 0 4,3 4 0,-2 2 64,2 6-69,3 0 1,-1 5 61,3-1 0,-2 6-129,-3-1 0,-1 2 52,5 2 1,-3 0 35,3 0 1,-3 0 58,3 0 1,-1 6-2,2 3 1,3 4 100,-4 4 1,-1-1-116,2 5 0,0 1 28,3 4 0,-3-5-2,0 1 1,-1-2 3,5 1 1,-4 2-62,-1-6 1,0 1-106,0-6 138,4-4 0,-10 2-52,7-6 436,-6 0 0,7-5-152,-6-3 1,6-5 10,-1-8 0,2 1-147,2-6 1,0 1 37,0-5 0,0 5 24,0-1 1,0 1-171,0-5 0,0 0 58,0 0 0,-5 5-91,1-1 0,-2 6 207,2-1 0,-4 7-92,-5 1 257,0 7-196,0-10-290,0 11 1,0-4-18,0 10 194,0 2 1,0 7 90,0 3 0,0-1-12,0 6 1,0-1 30,0 5 1,0 0-98,0 0 0,0 1 30,0 3 0,5-3 4,-1 3 1,0-2-208,-4-3 0,2 0 78,2-4 0,-3 2-111,4-6 0,2 5-71,1-5 1,0-4 292,0-4 0,7-1 0,5 5 0</inkml:trace>
  <inkml:trace contextRef="#ctx0" brushRef="#br0" timeOffset="1773">1111 582 7831,'-13'0'887,"6"0"-1025,1 0 268,6 0-179,6 5 1,1-3 29,6 2 0,0-1-66,0 1 1,1-2 84,3 2 1,-1-3-163,6-1 0,-1 0 69,5 0 1,-5-4 69,1 0 0,-5-6-49,5 1 0,-7-2 35,3-2 1,-4 0 85,-1 0 0,-5 0-18,1 0 0,-6 0 126,1 0 0,-2-1 56,-2-3 1,-2 1-53,-2-6 0,-3 5 41,-6-4 0,-1-1-59,-4-4 1,4 1 130,-3-1 0,2 0-70,3 0 1,0 6 93,3 3-205,-2-3 0,5 5 94,-2-2-115,2 9-246,6-4 1,7 9-30,6-5 1,1 3 95,8-3 1,1 3-1,7-3 1,-1 4 69,5-5 1,-4 5-166,5-5 1,-5 6 112,4-1 1,-4-2-13,5 2 1,-10-1 49,6 5 0,-11 0 11,5 0 1,-7 5 92,-1-1 0,-3 6-102,-1-1 0,-6 2 60,-2 2 0,0 4-50,0 1 1,-3 4 190,-6 0 1,-3 2-57,-6 2 1,0 0 57,0 0 1,-4 4-3,0 0 0,-2-1-65,2-8 1,3 4 13,-4-4 0,8-2-34,2-2 1,4-3-50,-5-1 0,6 0 134,-1 0-167,2 0 0,8-2 29,3-2 1,2 1-102,2-6 1,6 1 38,2-5 1,4 0-128,0 0 0,3 0-140,2 0 0,-3 0 86,3 0 0,-3 0-59,-1 0 1,-1-5 23,-4 1 1,2 0 29,-6 4 1,0 0-74,-4 0 1,-4 0 306,0 0 0,-7 6 0,4 1 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42.02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52 116 7801,'0'-7'-352,"0"1"339,0 1 139,-6 3-212,-1-9 84,0 9 0,0-5 290,3 3-20,2 2-19,-4-3 56,6 5-31,-5 0-92,3 0-38,-4 0 1,16 0-191,3 0 1,9 0 35,-1 0 0,4-5-25,1 1 1,4-5-89,0 5 0,1-5 19,0 5 0,-4-4 50,3 3 0,-3 1 53,-1 4 1,-6-2-25,-3-2 0,-2 3 58,-3-4-31,-4 4 1,-1 1 25,-3 0 65,-2 0 310,3 0 0,-10 4-271,-4 1 1,-1 5-60,1-2 1,-2 4-36,2 1 1,-7 1-19,-1 3 1,-1 3-12,0 6 0,3 4-23,-7 0 0,5 5 58,-5-5 1,7 6-177,-3-2 1,4-2 83,1-2 1,0 1-100,0-1 0,0 1 74,1-6 1,3 0-103,0-4 1,6 2 88,-1-6 1,1 1-277,-1-5 132,3-6-174,-5-2 216,6-5 1,11-5-1,4-2 1</inkml:trace>
  <inkml:trace contextRef="#ctx0" brushRef="#br0" timeOffset="221">39 400 7836,'-11'-1'290,"2"-4"183,3 4-609,6-5 1,6 6 25,3 0 1,4-1 64,4-3 1,4 2-145,9-2 0,-1 2-574,6 2 763,-1-5 0,10-3 0,2-4 0</inkml:trace>
  <inkml:trace contextRef="#ctx0" brushRef="#br0" timeOffset="943">801 90 7860,'-5'-13'-26,"1"1"1,-4-1 139,3 0 1,1 4-6,4 1 1,0 3 237,0-3-199,0 5 258,0-3-513,0 17 0,0 4 62,0 11 0,-4-1 47,-1 1 1,1 2-39,4 2 0,-4 3 35,-1 5 0,1 0-90,4-4 1,0 3 16,0-2 0,0-4-73,0-1 1,0-4 127,0-4 1,0 1-28,0-6 1,4 0 16,1-4 0,-1-4 7,-4-1 0,1-5 376,4 1-244,-4-2 0,9-8 83,-5-2 1,5-5-72,-2-5 0,4 3-55,1-7 0,-3 5-16,2-5 0,-1 5-2,6-4 0,-3 5-175,-1-1 0,4 2 62,0 2 1,2 2-167,-2 2 1,-2-1 69,2 6 1,-3-5-32,-1 5 0,0 0 8,0 4 98,-6-6-39,-1 5 180,-6-5 0,-12 16-15,-5 3 0,-2-2 126,-2-2 0,-1 0-94,-3 3 0,3 0 121,1-3 0,1 1-97,-2-6 0,3 4 98,6-3 0,1-1 158,-1-4 62,5 6-364,-3-5 1,10 6 25,-4-2 0,10-4-177,3 3 1,5 2 109,4-2 1,3 5-192,6-5 1,6 6-18,2-1 0,2-2-210,-2 2 0,-1-1-36,-2 5 1,-3-4 443,7 0 0,-7 5 0,4 6 0</inkml:trace>
  <inkml:trace contextRef="#ctx0" brushRef="#br0" timeOffset="1605">1472 529 7821,'-13'0'0,"0"-4"325,0 0 24,0-1-251,0 5 118,6 0-246,1 0-55,6 6 1,2-3 117,2 6 0,-1-5-32,6 4 1,-1-5 143,5 2-222,0-4 1,0-1-127,0 0 226,0 0 1,0-1 47,0-4 1,-5-2 3,1-6 0,-5 0-5,5 0 0,-6-4 88,1 0 1,2-2-74,-2 2 1,0-3-15,-4-6 1,2 5-4,2-1 0,-3-1-14,4-7 0,-2 3-49,1-3 0,-1 3 3,5 1 0,-3 1-18,3 4 1,-3-2-41,3 6 1,-1-1 73,2 6 1,2 3-137,-2 0 1,4 6 73,4-1 1,-1 3-74,5 1 0,0-5 27,0 1 1,3 0-15,-2 4 1,2 0-10,2 0 0,0 0-6,0 0 1,0 0 102,-1 0 1,-3 0-61,-1 0 0,-5 4 48,1 0 1,-7 6-31,-1-1 0,-6 3 119,1 0 0,-4 7-11,-4 3 0,-3-2-27,-6 1 0,0-1 14,0 2 0,-4 2 102,0-2 1,-1-2-48,5 1 1,2-1-63,2 2 1,-2 1 57,2-6 1,-1 2-42,2-2 1,-2-3 15,5 3 0,1-2-44,4-2 0,0 0-2,0 0 0,6-5-23,2 1 1,5-6-9,5 1 1,-1-3-138,9-1 0,-2 0 97,10 0 1,1-1-293,3-3 0,6 1 121,-1-6 0,-2 2-202,-6-2 1,0-1 105,-4 6 1,-1-2-176,-5 2 490,-4 3 0,-3-5 0,-5 6 0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45.49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66 91 8082,'-9'-7'0,"0"3"-207,6 2 225,-8-3-177,10 3 348,-5-4 169,6 6-304,0-5 1,6 3 42,2-2 1,4 3-99,1 1 0,-1-2 32,1-2 0,5 2-86,-1-2 1,1 3 61,0 1 1,-3 0-96,7 0 0,-2-2 120,1-2 1,0 3-144,-4-4 103,-3 4-12,5-5 137,-6 5 29,-6-5-5,-1 6 1,-8 6-65,-2 2 1,-3 5-95,-6 4 0,0 2 67,0 2 1,0 4-100,0-4 1,0 4 22,0 1 1,0-1-11,0 1 0,1 0 5,-1 0 1,0 0-95,0-1 0,0 1-26,0 0 1,0-2 62,0-2 0,0 1 53,0-6 1,6 0-28,3-4 0,-2-4-112,2-1 0,0-3 9,4 3 1,1-5-110,3 2 0,-1-4 134,6-1 140,-1 0 0,5 0 0,0 0 0</inkml:trace>
  <inkml:trace contextRef="#ctx0" brushRef="#br0" timeOffset="222">40 362 8082,'-13'0'26,"4"0"168,1 0-384,5 0-238,-3 0 325,17 0 1,-1 0 79,12 0 0,0-1-23,3-3 0,7 2-139,2-2 1,8 1 184,1-1 0,6-3 0,-3-6 0</inkml:trace>
  <inkml:trace contextRef="#ctx0" brushRef="#br0" timeOffset="969">608 40 8072,'0'-9'-195,"-2"2"180,-2 1 77,2-4 271,-9 9-197,10-5-97,-5 6 1,2 1-149,-1 4 0,1 2 113,4 6 1,0 4-102,0 0 1,0 6 10,0-1 0,0 3 65,0 6 1,-4-3-111,-1 7 0,0-7 90,0 2 1,2 2-13,-5-2 1,3-4 60,-3-5 1,4 0-1,-5 0 1,6-2 36,-1-6 0,-2-5 305,2 1-41,-1-6 18,5 2 1,11-15-384,1-3 0,4-2 78,-3 2 1,0-2-25,0-2 0,4 3-59,0-3 0,1 2-167,-6 2 0,3 2-54,2 2 0,-3-2 147,4 2 1,-8 4-259,-2 0 199,-5-2 141,9 6-75,-11-5-93,5 6 158,-6 6 0,-2-3 245,-2 5 1,-3-1-61,-6 2 0,0 1 70,0-6 1,0 5-50,0-5 0,-1 5 133,-3-5 1,2 5-51,-2-5 1,7 5-23,2-5 0,0 2 139,0-2-48,2-3-371,6 11 0,0-9 81,0 5-190,6-5 0,5 7 54,6-5 1,5 3-230,-5-4 1,6 2 113,-1-2 1,2-2-506,2 2 751,0-2 0,-1 3 0,1 3 0</inkml:trace>
  <inkml:trace contextRef="#ctx0" brushRef="#br0" timeOffset="1614">956 440 8072,'-7'7'-75,"1"-1"-163,6-1 277,0-3 1,2 8-125,2-6 0,3 1 48,6-5 0,0 0 136,0 0 0,0 0-174,0 0 1,4-2 104,0-2-115,0 2 0,-4-9 47,0 2 1,-4 2 47,-1-1 0,-5-1 93,1-4 0,-2 0 147,-2 0 0,0 0 3,0 0 1,-4-1-116,-1-3 1,-3 1 147,3-5 0,-3 0-37,4 0 0,-5-3-127,5 2 0,-5 3 5,5 2 0,-1 1-104,5-1 0,0 7 23,0-3-250,6 3 1,1 2-85,6-1 1,0 6 128,0-1 0,0-2 11,0 2 1,5-2 20,4 2 1,-2 2-144,2-2 1,-2-2 166,1 2 0,2 0 46,-6 4 1,2 0 2,-2 0 1,-7 0 141,3 0 1,-4 1 55,-1 3 1,2 4-115,-5 4 0,0 3 80,0 2 1,-4-3-88,3 4 1,-2 0-26,-2-1 0,-4 5-17,-1-5 1,-5 6-14,2-1 1,0-2 35,0 1 0,-1-4-9,-4 5 1,5-6 224,-1 1 1,6-3-55,-1-1 162,-3 0-232,5 0 0,-2-6-9,8-3 1,-1-2-24,6-2 1,1 0 0,7 0 1,-1 0-81,5 0 1,-1 0-239,2 0 0,2-4-335,-2-1 0,-2 1 239,1 4 1,-3 0-293,3 0 0,-5 0 641,1 0 0,-2 6 0,-3 1 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50.63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0 102 8033,'0'-13'-40,"0"0"1,0 0 116,0 0 0,0 5 383,0-1 11,0 1-241,0 0 0,0 1-133,0 3-51,0 2 1,0-2-349,0 8 325,0 4 0,4 6-115,1 3 0,0 3 124,0 6 0,-4 6-95,3 2 0,-1 3-201,2 2 0,-4 1 67,3 3 1,-2-3-616,-2 3 812,5-8 0,-3 2 0,4-4 0</inkml:trace>
  <inkml:trace contextRef="#ctx0" brushRef="#br0" timeOffset="933">284 115 8033,'0'-13'-419,"0"6"579,0-5-252,0 11 0,0-5 160,6 6 0,-3 6-126,5 2 1,-5 8 91,1 1 1,2 6-72,-2-1 0,1 2 22,-5 2 1,0 0-77,0 0 0,0 4 80,0 0 1,0-4-18,0-5 1,0-1-17,0 2 0,0 1 38,0-6 1,-5 0 170,1-4-167,0-6 233,4 5 1,-2-11-13,-2 4 1,3-5-4,-4-5 1,4-2-101,1-6 1,4 0-17,0 0 0,7-1-130,-3-3 1,4 2 156,1-2 1,1-1-227,3 0 0,2 1 46,2 4 0,4 0-219,-4 0 0,-1 2 47,2 2 0,-7-1-40,3 6 0,-5-2 57,-5 2 0,-1 3-71,-2-4 229,-4 4 17,5 1 1,-18 4 32,-5 0 0,0 6 180,0-1 0,-2 1 20,2-1 1,-2 2 12,2-2 0,3-3-74,-4-2 0,8 2 326,2-2-318,-1 6 0,2-7-28,3 5 0,2-3-150,2 3 0,0-3 79,0 3 1,6-1-142,3 2 0,4 2-16,4-2 1,-1 3-141,5 0 0,1-3-51,3 0 1,1-2-372,0 1 671,0 4 0,5-5 0,2 6 0</inkml:trace>
  <inkml:trace contextRef="#ctx0" brushRef="#br0" timeOffset="1575">787 463 8033,'-13'0'-198,"6"0"1,0 5 193,3-1 225,2 0-176,-3 2 55,10 1 0,-2 0-78,6-2 0,-5-4 62,5-1 1,-5 0 0,5 0 1,-1 0-45,5 0 1,0-1-19,0-4 1,0 0-24,0-4 1,0-2-22,0 2 1,-2-3-8,-2 0 1,2 0 112,-2 3-73,-3-8 0,4 4 26,-6-8 0,0 2 10,-4 6 1,0-5 43,0-4 0,-4-2 15,0-2 1,-2 4 26,2 1 1,2 1-70,-2-2 0,2-1 80,2 6 0,0 0 24,0 4-171,0 0 0,2 2 34,2 2 1,3-1-8,6 6 1,4-2-20,1 2 1,5 2-123,-2-2 0,3 3 65,2 1 0,-4 0-117,-1 0 1,1 0-54,4 0 0,-6 4 107,-3 0 0,-3 6 88,-1-1 0,0-2-7,0 2 0,-6-1-5,-3 5 0,-2 4 49,-2 0 1,-2 5 20,-2-5 1,-3 6 73,-6-1 0,-1 2-61,-4 2 0,4-2 154,-3-2 0,3-2-42,1-3 1,1-3-42,4 4 1,2-4-106,6-1 1,0-5-2,0 1 1,1-5 19,4 5 0,3-6-9,9 1 1,-1-2-89,6-2 1,4 0 47,4 0 1,1 0-308,-1 0 0,-1 0 118,5 0 1,-9 0-814,1 0 1021,-3 0 0,-3-6 0,-2-1 0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55.77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27 130 7768,'-8'-8'-197,"-2"1"-296,6 3 904,0 3 104,4-11-280,0 11 1,0-7 180,0 4-301,0 3 1,0-6-152,0 2 0,1 2 40,4-5 1,2 4 84,6-5 1,-3 5-88,3-5 0,-3 5 36,7-5 0,-1 5-146,1-5 0,3 6 94,6-1 0,-5 3-139,1 1 1,-5 0 88,4 0 0,-5 5-140,1 4 0,-8 4 106,-5 4 1,-2 3 42,-2 6 1,-2 0 42,-2 0 1,-3-1 10,-6 1 0,-1 4 104,-4 0 0,3-1-39,-7-7 0,6 1 171,-1-6 1,3 0 289,1-4-166,0 0-38,0 0-91,6-6-274,1-1 160,6-6-127,12 0 0,-2-8 23,11-4 0,1-1-133,3-5 0,1-2-44,0-1 1,0 1 109,0-2 0,-2 2-74,-2-1 0,1-4 86,-6 4 1,1 1 71,0-2 1,-4 5-11,3-5 0,-7 7 0,-1-3 0,-5 4 41,5 1 81,-6 0 0,2 5 244,-5-1-239,0 6 0,-1-3-164,-3 6 1,-4 0 96,-4 0 0,-1 6 11,0 3 1,0 7-65,0 1 1,0 4-1,0-2-46,0 1 72,6 2-20,1 3 1,6 1-301,0 0 129,0 6-71,0-5 0,7 9-117,6-6 0,2 4 168,6-4 1,-2 0-1189,7-4 1347,-3 0 0,20-6 0,-3-1 0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3:00.103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13 40 7981,'0'-13'0,"-4"4"0,-1 0 259,1 7-259,4-4 0,0 6 0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59.377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243 1277 7968,'0'7'1,"0"-1"825,0-6-405,0-11 0,0-2-13,0-9 1,0-4-10,0 1 1,0-3-42,0-6 1,1 1-82,3-1 1,2-4-102,3 4 0,1-5 61,-6-4 1,5 1-120,-5-5 1,5-4 17,-5-5 0,2-6-42,-2 2 1,-3-3 10,4-2 0,0 1-218,0-1 0,5 8 78,-2 5 1,4 3 51,1 10 0,1 4-263,3 9 1,5 1 88,8 4 1,1 7-686,4 5 0,8 6 198,0-1 0,0 10-52,0 6 1,-3 7 695,-1 7 0,-6 5 0,-2 2 0</inkml:trace>
  <inkml:trace contextRef="#ctx0" brushRef="#br0" timeOffset="204">88 774 8087,'-26'-7'0,"6"-3"355,3 5 1,7-3 308,1 3-465,6 1 1,0 4-245,12 0 1,11 0 110,14 0 0,9 0-353,5 0 0,8 0 125,4 0 0,1 0-1037,8 0 905,0-6 0,20-1 0,-4-6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0 602 836,'12'-10'6535,"15"-13"-6164,273-276 1414,-184 188-1327,-16 17-275,-83 74-147,-13 15 21,0 0 0,0 0 1,1 0-1,0 1 0,-1 0 1,1 0-1,10-6 0,-10 7 489,-10 8-318,5-4-199,-15 17 210,-76 42-164,69-56 518,14-5-278,11 1-36,-2 36-284,-5 135 41,1 64 195,5-183-430,3-1 1,17 82-1,-15-105 7,64 226-8985,-60-220 7278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23 308,'0'-1'175,"0"1"0,-1-1 0,1 0 0,0 0 0,0 1 0,0-1 0,0 0 0,0 0 0,0 1 0,0-1 0,1 0 0,-1 1 0,0-1 0,0 0 0,0 0 0,1 1 0,-1-1 0,0 0 0,1 1 0,-1-1 0,1 0 0,-1 1 0,1-1 0,-1 1 0,1-1 0,-1 1 0,1-1-1,-1 1 1,1-1 0,0 1 0,-1 0 0,1-1 0,0 1 0,-1 0 0,1-1 0,0 1 0,0 0 0,-1 0 0,1 0 0,0 0 0,-1 0 0,1-1 0,0 2 0,0-1 0,-1 0 0,2 0 0,-1 0 67,10 9 117,-1-1 0,2 0 0,-1-1 0,21 10 0,-1 0-218,27 14-14,84 31 0,16 8-200,-137-59-246,-1 0 0,35 28 0,-49-34-305,0 0 1,0 0-1,-1 1 0,1 0 1,-1 0-1,0 1 0,-1-1 0,0 1 1,0 0-1,0 0 0,4 14 1,-3-12-903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1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3003 238 316,'-2'-15'5900,"-7"5"-4671,8 9-943,-38-4 220,-114-21-265,-125-41 765,236 58-914,0 1 0,-1 3 0,-64 0 0,-8-1 163,44 1-168,-1 3 1,-121 12-1,67 6-113,-144 12 18,250-27-2,-290 18-89,224-10 43,-136 32 0,92 9 96,7-1 74,27-11-121,75-28 11,0 1 0,-30 21-1,13-7 7,26-16-3,0 1-1,1 0 1,0 1-1,-12 14 1,2-2-1,-5 8-2,-11 8 4,9-3 3,-2 3-17,19-29 3,0 1-1,1 0 0,0 0 0,0 1 1,1 1-1,1 0 0,0 0 0,1 0 1,-9 23-1,13-22-1,0-1 0,1 1 0,1 0-1,0 1 1,1-1 0,0 0 0,1 0 0,1 0 0,3 15 0,12 105-67,-7-81 55,-5-18-6,2-1 0,12 34 0,-7-19 8,-10-39 14,0 0 1,1 0 0,0 0 0,8 17 0,20 38-64,-19-38 33,1-1-1,22 33 1,-12-21 14,-17-28 21,-1 0 1,1-1 0,1 0 0,8 9-1,35 40 17,-36-41-18,0 0 1,2-1 0,-1-1-1,24 17 1,14 3 26,3-1 0,0-4 0,2-2 0,1-2 0,66 18 1,-91-35 16,1-1 0,48 3 0,-2 0-18,7 0 9,0-4 1,0-4 0,0-4 0,1-3 0,92-18-1,25-4-15,-38 7 21,187-46 1,-188 22-8,320-87-134,-331 69 290,-107 40-104,64-43 121,-60 35-117,-2-3 0,49-39-1,-75 52-55,82-70 234,-97 79-160,0 0 0,-1-1 1,0 0-1,-1-1 0,0 0 1,-1 0-1,9-22 0,-7 11-42,-2-1 0,-1 1-1,-1-1 1,-1 0 0,0-1-1,-2 1 1,-1 0-1,-3-28 1,-2 16-3,-1 1 0,-2-1 0,-1 1 0,-24-64 0,-3 21 52,-3 2 0,-3 1 0,-97-131-1,118 179-100,0 0-1,-2 2 0,-1 0 0,-1 1 1,-1 2-1,-1 0 0,-1 2 1,-1 1-1,-1 1 0,0 2 1,-1 0-1,-1 2 0,0 2 0,-1 0 1,0 3-1,-1 0 0,-61-7 1,12 11-236,1 3 0,-152 17 0,-161 50-1711,-378 125-6263,589-140 6186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4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59 109 96,'-7'-15'1343,"-2"0"-1,0 1 1,0 0-1,-12-13 1,20 27-1326,1-1 0,0 1 1,-1-1-1,1 1 0,0 0 1,0-1-1,-1 1 0,1-1 1,0 1-1,0-1 0,0 1 1,0-1-1,0 1 0,0-1 1,0 1-1,0-1 0,0 0 1,0 1-1,0-1 0,0 1 1,0-1-1,0 1 0,1-1 1,-1 1-1,0-1 0,0 1 1,0 0-1,1-1 0,-1 1 1,0-1-1,1 1 0,-1-1 0,0 1 1,1 0-1,-1-1 0,1 1 1,-1 0-1,0-1 0,1 1 1,-1 0-1,1 0 0,-1 0 1,1-1-1,-1 1 0,1 0 1,-1 0-1,1 0 0,-1 0 1,1 0-1,-1 0 0,1 0 1,0 0-1,27-4 144,-21 10-119,0 1 1,-1-1-1,0 1 1,-1 1-1,1-1 1,-1 1-1,-1 0 1,7 14-1,-7-13 18,70 105 561,-52-84-423,-2 0 0,29 61 0,-2 11 129,14 29-27,-5 10-124,105 304 310,-55-157-156,-72-207-119,-2 2 0,37 164 0,-22-56 228,-14-64-369,51 175 6,-32-125 202,-38-131-196,-7-27-39,-1 1-1,-1 0 1,3 23 0,-6-26-14,2-1 0,0 1 0,2-1 1,-1 0-1,2-1 0,8 17 0,-6-14 18,0 1 1,-1 0 0,6 29-1,54 235 559,-59-236-529,62 305 571,-41-215-251,-16-60-206,16 108 494,-17-106-435,3-1-1,4-1 1,35 88 0,-48-144-226,62 218 384,83 193 108,-38-142-166,-87-225-216,0 2-62,38 82-21,13 23-2,24 58 115,-71-164-155,37 108-1,-47-114-10,-13-41 11,1 0-1,1-1 1,0 0 0,25 31-1,62 63 56,-56-66-54,-23-24-15,-1 2 0,22 41 1,-26-41 1,1-1-1,1-1 1,31 36 0,94 66 23,-35-35-81,-88-76 62,0-1-1,1-1 1,0 0 0,1-1-1,0-1 1,33 11-1,-23-9-28,52 29 0,-57-28 14,-1 0 1,1-1 0,1-2 0,0 0 0,0-2-1,31 6 1,157 10 26,-17-2 55,18 16-44,-180-32 12,0-1-1,-1-2 1,57-4 0,-57 0-15,0 1 1,0 2-1,64 10 0,-47 1-31,1-3-1,84 5 0,-135-14-50,-1 1-66,0-1-1,-1 1 1,1-1 0,-1 0-1,0 1 1,1-1 0,-1 0-1,1 0 1,-1 0 0,1 0-1,-1 0 1,0 0 0,1 0-1,-1 0 1,1-1 0,-1 1-1,1-1 1,-3-1 0,-28-12-3775,30 12 3419,-1 0 0,1 0-1,-1 0 1,1 0-1,0 0 1,0 0 0,0-1-1,0 1 1,0-1-1,1 0 1,-1 1 0,1-1-1,0 0 1,-1 0-1,1 0 1,1 0-1,-1 0 1,0 0 0,0-4-1,1-10-1508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5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 42 396,'-6'-20'7795,"-3"10"-7115,9 9-543,-1 0 0,0 0 0,1 0 0,-1 1-1,0-1 1,1 0 0,-1 1 0,0-1 0,0 0 0,1 1 0,-1-1 0,0 1 0,0 0-1,0-1 1,0 1 0,0 0 0,0-1 0,0 1 0,0 0 0,0 0 0,0 0 0,0 0-1,0 0 1,0 0 0,0 0 0,1 0 0,-2 0 0,2 2-28,1-1 1,-1 1-1,1-1 1,0 1-1,0-1 1,0 0-1,0 1 1,0-1-1,0 0 1,0 0-1,0 0 0,0 0 1,0 0-1,1 0 1,1 1-1,325 260 2698,-287-229-2719,1-2 0,2-1 1,94 46-1,-133-75-86,5 3 22,-1 0 1,0 0 0,1 0 0,-1 1 0,-1 0 0,1 1-1,-1 0 1,0 1 0,14 14 0,-17-14-73,-5-7 56,0 0 0,0 0 1,-1 0-1,1 0 0,0 0 1,0 0-1,0 0 0,-1 0 1,1 0-1,0 0 0,0 0 1,0 0-1,0 0 0,0 0 1,-1 0-1,1 0 0,0 1 1,0-1-1,0 0 0,0 0 1,0 0-1,-1 0 0,1 0 1,0 0-1,0 1 0,0-1 1,0 0-1,0 0 0,0 0 1,0 0-1,0 0 0,0 1 1,0-1-1,0 0 0,0 0 1,0 0-1,0 1 0,0-1 1,0 0-1,0 0 0,0 0 1,0 0-1,0 1 0,0-1 1,0 0-1,0 0 0,0 0 1,0 0-1,0 1 0,0-1 1,0 0-1,0 0 0,0 0 1,0 0-1,1 0 0,-1 1 1,-1-1 0,-43-3 174,21 3-202,0 1 0,1 1 0,-1 1-1,1 1 1,0 1 0,0 1-1,1 0 1,-1 2 0,1 1 0,-26 15-1,-222 133-353,-35 19-1469,97-68-2395,145-80 1806,36-18 516,1 2-1,0 1 1,-28 18-1,35-16 309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5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1333 888,'2'19'5963,"5"-17"-3644,14-25-2293,-11 10 509,30-43-165,-3-1 1,-2-1-1,34-79 1,-37 72-236,76-174 139,23-44-51,-43 93-115,-41 84-77,-30 52-37,-15 45-69,0 0 0,1 0-1,0 0 1,8-16 0,-7 14-1437,-14 12-455,-30 21-2421,20-10 2094,3-4 925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1.53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3003 238 316,'-2'-15'5900,"-7"5"-4671,8 9-943,-38-4 220,-114-21-265,-125-41 765,236 58-914,0 1 0,-1 3 0,-64 0 0,-8-1 163,44 1-168,-1 3 1,-121 12-1,67 6-113,-144 12 18,250-27-2,-290 18-89,224-10 43,-136 32 0,92 9 96,7-1 74,27-11-121,75-28 11,0 1 0,-30 21-1,13-7 7,26-16-3,0 1-1,1 0 1,0 1-1,-12 14 1,2-2-1,-5 8-2,-11 8 4,9-3 3,-2 3-17,19-29 3,0 1-1,1 0 0,0 0 0,0 1 1,1 1-1,1 0 0,0 0 0,1 0 1,-9 23-1,13-22-1,0-1 0,1 1 0,1 0-1,0 1 1,1-1 0,0 0 0,1 0 0,1 0 0,3 15 0,12 105-67,-7-81 55,-5-18-6,2-1 0,12 34 0,-7-19 8,-10-39 14,0 0 1,1 0 0,0 0 0,8 17 0,20 38-64,-19-38 33,1-1-1,22 33 1,-12-21 14,-17-28 21,-1 0 1,1-1 0,1 0 0,8 9-1,35 40 17,-36-41-18,0 0 1,2-1 0,-1-1-1,24 17 1,14 3 26,3-1 0,0-4 0,2-2 0,1-2 0,66 18 1,-91-35 16,1-1 0,48 3 0,-2 0-18,7 0 9,0-4 1,0-4 0,0-4 0,1-3 0,92-18-1,25-4-15,-38 7 21,187-46 1,-188 22-8,320-87-134,-331 69 290,-107 40-104,64-43 121,-60 35-117,-2-3 0,49-39-1,-75 52-55,82-70 234,-97 79-160,0 0 0,-1-1 1,0 0-1,-1-1 0,0 0 1,-1 0-1,9-22 0,-7 11-42,-2-1 0,-1 1-1,-1-1 1,-1 0 0,0-1-1,-2 1 1,-1 0-1,-3-28 1,-2 16-3,-1 1 0,-2-1 0,-1 1 0,-24-64 0,-3 21 52,-3 2 0,-3 1 0,-97-131-1,118 179-100,0 0-1,-2 2 0,-1 0 0,-1 1 1,-1 2-1,-1 0 0,-1 2 1,-1 1-1,-1 1 0,0 2 1,-1 0-1,-1 2 0,0 2 0,-1 0 1,0 3-1,-1 0 0,-61-7 1,12 11-236,1 3 0,-152 17 0,-161 50-1711,-378 125-6263,589-140 6186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4.063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59 109 96,'-7'-15'1343,"-2"0"-1,0 1 1,0 0-1,-12-13 1,20 27-1326,1-1 0,0 1 1,-1-1-1,1 1 0,0 0 1,0-1-1,-1 1 0,1-1 1,0 1-1,0-1 0,0 1 1,0-1-1,0 1 0,0-1 1,0 1-1,0-1 0,0 0 1,0 1-1,0-1 0,0 1 1,0-1-1,0 1 0,1-1 1,-1 1-1,0-1 0,0 1 1,0 0-1,1-1 0,-1 1 1,0-1-1,1 1 0,-1-1 0,0 1 1,1 0-1,-1-1 0,1 1 1,-1 0-1,0-1 0,1 1 1,-1 0-1,1 0 0,-1 0 1,1-1-1,-1 1 0,1 0 1,-1 0-1,1 0 0,-1 0 1,1 0-1,-1 0 0,1 0 1,0 0-1,27-4 144,-21 10-119,0 1 1,-1-1-1,0 1 1,-1 1-1,1-1 1,-1 1-1,-1 0 1,7 14-1,-7-13 18,70 105 561,-52-84-423,-2 0 0,29 61 0,-2 11 129,14 29-27,-5 10-124,105 304 310,-55-157-156,-72-207-119,-2 2 0,37 164 0,-22-56 228,-14-64-369,51 175 6,-32-125 202,-38-131-196,-7-27-39,-1 1-1,-1 0 1,3 23 0,-6-26-14,2-1 0,0 1 0,2-1 1,-1 0-1,2-1 0,8 17 0,-6-14 18,0 1 1,-1 0 0,6 29-1,54 235 559,-59-236-529,62 305 571,-41-215-251,-16-60-206,16 108 494,-17-106-435,3-1-1,4-1 1,35 88 0,-48-144-226,62 218 384,83 193 108,-38-142-166,-87-225-216,0 2-62,38 82-21,13 23-2,24 58 115,-71-164-155,37 108-1,-47-114-10,-13-41 11,1 0-1,1-1 1,0 0 0,25 31-1,62 63 56,-56-66-54,-23-24-15,-1 2 0,22 41 1,-26-41 1,1-1-1,1-1 1,31 36 0,94 66 23,-35-35-81,-88-76 62,0-1-1,1-1 1,0 0 0,1-1-1,0-1 1,33 11-1,-23-9-28,52 29 0,-57-28 14,-1 0 1,1-1 0,1-2 0,0 0 0,0-2-1,31 6 1,157 10 26,-17-2 55,18 16-44,-180-32 12,0-1-1,-1-2 1,57-4 0,-57 0-15,0 1 1,0 2-1,64 10 0,-47 1-31,1-3-1,84 5 0,-135-14-50,-1 1-66,0-1-1,-1 1 1,1-1 0,-1 0-1,0 1 1,1-1 0,-1 0-1,1 0 1,-1 0 0,1 0-1,-1 0 1,0 0 0,1 0-1,-1 0 1,1-1 0,-1 1-1,1-1 1,-3-1 0,-28-12-3775,30 12 3419,-1 0 0,1 0-1,-1 0 1,1 0-1,0 0 1,0 0 0,0-1-1,0 1 1,0-1-1,1 0 1,-1 1 0,1-1-1,0 0 1,-1 0-1,1 0 1,1 0-1,-1 0 1,0 0 0,0-4-1,1-10-1508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5.106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623 42 396,'-6'-20'7795,"-3"10"-7115,9 9-543,-1 0 0,0 0 0,1 0 0,-1 1-1,0-1 1,1 0 0,-1 1 0,0-1 0,0 0 0,1 1 0,-1-1 0,0 1 0,0 0-1,0-1 1,0 1 0,0 0 0,0-1 0,0 1 0,0 0 0,0 0 0,0 0 0,0 0-1,0 0 1,0 0 0,0 0 0,1 0 0,-2 0 0,2 2-28,1-1 1,-1 1-1,1-1 1,0 1-1,0-1 1,0 0-1,0 1 1,0-1-1,0 0 1,0 0-1,0 0 0,0 0 1,0 0-1,1 0 1,1 1-1,325 260 2698,-287-229-2719,1-2 0,2-1 1,94 46-1,-133-75-86,5 3 22,-1 0 1,0 0 0,1 0 0,-1 1 0,-1 0 0,1 1-1,-1 0 1,0 1 0,14 14 0,-17-14-73,-5-7 56,0 0 0,0 0 1,-1 0-1,1 0 0,0 0 1,0 0-1,0 0 0,-1 0 1,1 0-1,0 0 0,0 0 1,0 0-1,0 0 0,0 0 1,-1 0-1,1 0 0,0 1 1,0-1-1,0 0 0,0 0 1,0 0-1,-1 0 0,1 0 1,0 0-1,0 1 0,0-1 1,0 0-1,0 0 0,0 0 1,0 0-1,0 0 0,0 1 1,0-1-1,0 0 0,0 0 1,0 0-1,0 1 0,0-1 1,0 0-1,0 0 0,0 0 1,0 0-1,0 1 0,0-1 1,0 0-1,0 0 0,0 0 1,0 0-1,0 1 0,0-1 1,0 0-1,0 0 0,0 0 1,0 0-1,1 0 0,-1 1 1,-1-1 0,-43-3 174,21 3-202,0 1 0,1 1 0,-1 1-1,1 1 1,0 1 0,0 1-1,1 0 1,-1 2 0,1 1 0,-26 15-1,-222 133-353,-35 19-1469,97-68-2395,145-80 1806,36-18 516,1 2-1,0 1 1,-28 18-1,35-16 309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2522 4969 1040,'-5'4'754,"1"-1"1,-1 0-1,0 0 0,0 0 0,-1-1 0,-10 4 1,7-4-510,0-1 0,0 0 0,-1 0 0,1-1 0,0 0 0,-11-1 0,-22-5 473,-1-2-1,1-2 1,-53-19 0,6 2 194,-79-22 1560,-288-127 0,345 122-1938,1-4 0,4-5-1,-132-103 1,185 121-497,2-3 0,1-2 0,4-1 1,1-3-1,3-2 0,-44-77 0,19 13-14,5-3-1,-55-159 1,-120-484-187,221 683 186,3-1 0,4-1 1,4 1-1,3-1 0,4 0 0,4 1 0,26-133 1,-4 91-64,6 1 0,6 2 0,4 1 0,78-145 0,92-92-197,-16 34-604,-182 296 197,-2 0 1,-2-1-1,16-55 1,-25 73-58,-1 0 0,0-1-1,-1 1 1,-1-1 0,0-16 0,-1 21-51,0 0 0,-1 0 0,0 0 0,0 0 0,-1 1-1,0-1 1,0 1 0,0-1 0,-6-7 0,-3-4-1327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6T20:47:45.95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1333 888,'2'19'5963,"5"-17"-3644,14-25-2293,-11 10 509,30-43-165,-3-1 1,-2-1-1,34-79 1,-37 72-236,76-174 139,23-44-51,-43 93-115,-41 84-77,-30 52-37,-15 45-69,0 0 0,1 0-1,0 0 1,8-16 0,-7 14-1437,-14 12-455,-30 21-2421,20-10 2094,3-4 925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19.99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18 105 7417,'0'-10'-1229,"0"0"1736,0 5-581,0 3 371,0-6-119,0 0 69,0 6 575,0-5-166,0-1-83,0 6-106,0-6 126,0 1-165,0 5-568,0-6 17,0 23 0,0-3 107,0 11 0,0-4 28,0-1 0,0 6-106,0 5 0,0-2 91,0 2 0,0 0-244,0 5 0,0-1-123,0-4 1,0 4-156,0-5 1,0-1 524,0 2 0,-8-8 0,-1 4 0</inkml:trace>
  <inkml:trace contextRef="#ctx0" brushRef="#br0" timeOffset="551">485 191 7987,'9'-17'-1392,"1"5"697,-4 1 1297,-4 7 0,5-6 349,-7 4-805,0 4 1,-5-3-37,-1 10 0,-8 5-51,3 7 0,-4 3-19,-3 3 0,-5 4 2,0 7 1,-6 1-125,6-1 1,-6 7 122,6-1 1,-5 0-158,4-5 0,-4 0 65,5-1 0,-6 1 64,6-1 1,0 1-20,5-1 0,1-5-6,0 0 1,5-8-43,1 2 1,1-3-70,-1-3-588,3-8 711,8 7 0,0-14 0,0 5 0</inkml:trace>
  <inkml:trace contextRef="#ctx0" brushRef="#br0" timeOffset="1076">433 520 8600,'-10'-8'780,"3"6"-553,7-6 0,0 6 14,0-3 0,2 3-138,3-4 0,5 2-392,7-2 1,1 4 120,-1-3 0,2 3-33,4 2 1,-2-6 5,8 0 0,-8 0-28,2 6 1,-4 0-234,-1 0 335,-1 0 1,-7 8 93,-5 4 0,-3 3-47,-2 2 0,-2 1 96,-3-1 0,-5 6-30,-7 0 1,-1 6 126,1-6 1,-6 2 0,0-2 1,-2-4 74,2 4 1,4-9 385,-4-3-357,4 1 1,1-1 402,1 1-69,7-8-420,3 3 109,7-7-124,0 0-172,7 8 0,5-6 58,11 4 0,4-4-447,7-2 1,3 0 188,3 0 1,-1 0-559,7 0 1,-6 0 806,6 0 0,0 7 0,6 3 0</inkml:trace>
  <inkml:trace contextRef="#ctx0" brushRef="#br0" timeOffset="2346">1211 53 7903,'8'-10'2,"-6"0"-70,4 5 16,-5 3-100,-1-6 245,0 0-141,0 6 108,8-5 0,-6 9 12,4 3 1,-4 5 22,-2 7 0,0 3 21,0 3 1,0-2-54,0 8 1,-6 5 34,0 7 1,-5-1-130,5-6 0,0 3 85,6 3 0,0-9-121,0 4 0,0-7 74,0 1 0,0-4-121,0-7 42,0-1 67,0 0 110,0-7 229,0-3 75,0-7 0,0-13-413,0-4 0,2-4 98,4 3 0,3-1-218,9-4 0,-1 2-51,0-8 0,6 8-95,0-2 0,6 4 138,-6 1 0,2 1-52,-2 0 1,-3-1-48,3 1 0,-6 6 59,-6-1 0,-1 8 39,-4-2-115,-4 5 344,5 1-47,-14 7 1,3 1 76,-8 3 1,1 5-49,-6-5 1,-1-1 107,1 2 0,0-7-52,-1 7 0,7-6-75,-1 5 0,3-5 323,-3 5-304,-3-7 0,7 6 11,-3-4 0,1-4 105,4 3-2,4-3 103,-5-2-280,22 0-97,-4 0 1,13 2 76,-13 4 1,3-2-35,-9 7 8,9 1 1,-5 5-2,9 0 1,1 1-256,4-1 1,-4-6 91,4 1 0,4-2-317,2 1 512,4 5 0,1-7 0,1 8 0</inkml:trace>
  <inkml:trace contextRef="#ctx0" brushRef="#br0" timeOffset="3180">1868 485 7431,'-9'0'1041,"1"0"-209,8 0-747,0 8-39,0 1-252,0 9 54,0-1 147,0-8 46,0-1 188,0-8 1,8 0-119,3 0 1,-1 0 79,1 0 0,1-6-101,5 1 1,-5-3 24,-1 2 0,-5 2-44,5-7 0,-5 7-17,6-2 1,-6-3-131,5-3 0,-5 2 83,5-1 1,-5 5-165,6-5 1,-8-1 43,1-5 1,-1-1 9,2 1 1,-4 0 84,4 0 0,-6-1 1,-6 1 1,2 0 32,-8-1 0,1 1-43,-6 0 1,1-6 123,5 0 1,-5 0-16,5 5 64,-5 1 1,5 2-79,-1 3 112,9-3-209,-5 5 0,8-1-121,0-1 1,8 8 29,3-1 1,4 1 122,3-2 1,5 4-192,0-4 1,6 2 77,-6-1 0,6 3-59,-6-4 0,2 4 8,-2 2 1,-4 0 112,4 0 0,2 0 23,-2 0 0,0 0 13,-6 0 0,1 6 67,-1 0 0,-6 7-72,1-1 0,-2-3 60,1 3 0,-3-1-60,-8 7 0,0 5 149,0 0 0,0 0-125,0-6 0,-8 8 156,-3 4 0,-3-4-74,3-2 1,-5 2-33,5-2 1,1 0-20,-1-6 0,7 0 52,-2 1 73,-4-1-68,8 0 192,-5 1-175,7-9-60,0 7 0,2-14-32,3 3 0,5-3-77,7-2 1,3 0-233,3 0 1,-4 0 99,4 0 1,2 0-243,-2 0 0,6 0 143,-6 0 0,0 0-98,-6 0 1,-5 0-140,-1 0 525,-7 0 0,11 0 0,-5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29.64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18 87 7990,'0'-11'4,"0"-1"-20,0-1 1,-6 3 303,0-2 69,0 9 199,6-13 60,0 14-598,0-5 1,0 20 32,0 4 1,0 6-60,0 0 1,0 4 28,0 8 1,0 0-193,0-1 0,2 1-126,4-1 0,-4-5-194,4 0 1,2-6-574,-3 6 1064,9-8 0,-5 4 0,9-8 0</inkml:trace>
  <inkml:trace contextRef="#ctx0" brushRef="#br0" timeOffset="484">312 295 8163,'17'-8'-758,"0"-4"0,1-1 379,-1 1 0,0-3 587,1 4 1,-1-5-57,0-1 1,0 0 2,1-1 0,-3 1-15,-3 0 1,3 1 4,-3 5 0,-3 1 31,3 4 0,-9 4-218,13-13 148,-14 13 1,4 2-73,-12 12 0,-4 5 47,-7 6 0,-8 4 58,-4 8 0,2 1-127,-2 4 0,-5 3-7,-7 3 1,3 2-15,9-8 1,-2 1-8,8-7 0,0 1-3,6-1 0,0-1 58,-1-4 1,7 2-198,-1-8 1,7 2 32,-7-2 0,8-4-614,-2 4 739,5-4 0,1-2 0,0 1 0</inkml:trace>
  <inkml:trace contextRef="#ctx0" brushRef="#br0" timeOffset="1226">623 485 8287,'0'-10'875,"0"3"-877,8 7 0,1-6-107,9 0 1,-1-6 118,0 7 1,1-3-113,-1 2 1,6 2-8,0-7 0,6 1 69,-6-1 1,6 3-153,-6 8 1,0-6-97,-6 1 74,0-1 1,-1 13 94,-5 5 0,-3 3 38,-8 3 0,0-1 44,0 0 1,-6 1 20,0-1 1,-7 0 146,1 0 1,-1 1-61,1-1 0,-3-2 186,4-3 0,1 1-52,-2-7 1,7 6 293,-7-7-175,8 1-105,-3-6-341,7 0 28,15 0 1,-4 0 52,13 0 1,-5 0-164,-2 0 1,2 0-15,4 0 0,-3 0 4,3 0 1,-4 2 103,-2 4 1,-2 3-131,-3 9 178,3-1 1,-13 2-46,4 4 0,-6-3 169,-6 3 0,-3 2-99,-9-2 0,1 0 228,0-6 1,-2 0 67,-4 1 0,3-1 66,-3 0 0,4-7-140,2-4 0,-1-5-13,1-1 0,-6 0 89,0 0 1,0 0-129,6 0 1,-6-1-345,0-5 1,-6 2-2,6-8 212,0 9 0,-2-13 0,-2 7 0</inkml:trace>
  <inkml:trace contextRef="#ctx0" brushRef="#br0" timeOffset="2192">1609 104 8042,'-6'-17'0,"0"0"-213,2-1 198,2 9 0,2-1 164,0 5-191,0 3-53,0-6 0,0 21 189,0 5 0,0 10 1,0 1 0,-5 4 1,-1 2 1,0-1-109,6 1 1,-6 1 77,1 5 0,-3-5-130,2 4 1,4-9 121,-3-2 1,3-8 22,2 2 1,-2-4 46,-4-1-77,4-1 0,-6-5 105,8-1-55,0-7 255,0 4-130,0-8-138,8-8 0,2 4 8,7-7 0,0-1-194,0-5 0,1-1 16,-1 1 0,0-2-102,1-4 1,5 4 103,0-4 1,2 3-83,-2 3 1,-4 0-13,4-1 1,-4 3 36,-1 4 1,-3 1-268,-4 4 194,5 4 73,-14-5 0,5 9 83,-7 3 1,-1 5 120,-5 7 0,-4-5-87,-7-1 1,0 1 9,-1 5 0,-5-2 178,0-3 1,0 1-54,6-7 1,0 2 182,-1-2 1,1-4-73,0 3 0,5-1 295,1 2 0,7-4-231,-4 6-145,8-8-598,0 0 295,8 0 119,1 0 0,9 5-22,-1 1 1,0 6-1,1-7 1,-1 7-98,0-6 0,-5 7 77,-1-1 1,1 3-109,5 2 0,0 1-15,1-1 1,-3 0 120,-4 0 0,5 1-553,-5-1 636,-3-7 0,7 13 0,-5-4 0</inkml:trace>
  <inkml:trace contextRef="#ctx0" brushRef="#br0" timeOffset="2990">2179 554 8177,'-9'0'347,"1"0"82,8 0-559,0 8 251,0-6 0,2 11-121,4-7 91,-4 0 0,7-1-78,-3 1 0,-4 2 43,4-2 0,-2-5-35,1 5 1,-1-4 25,8-2 0,-6 0-16,5 0 1,-5 0 21,5 0 0,1 0 18,5 0 0,0-2-122,1-4 1,-1-3 100,0-8 1,1 5-124,-1 1 1,-2-1 107,-3-5 0,1-1-66,-7 1 1,6 0 37,-7 0 0,1-1-13,-6 1 1,0 0-38,0-1 0,0 1 44,0 0 1,-8-2 33,-3-4 0,-3 3-32,3-3 0,-4 4 230,3 2 1,-3-1-70,-3 1 0,7 6 105,-1-1 1,8 6 236,-1-5-214,3 7-484,2-11 198,7 5 0,9-5-133,7 3 1,2-3 56,-2 3 1,-2 3-99,8-3 0,0 6-6,5-5 1,-5 7 59,0-2 0,-2-2 29,2 3 0,3-1 15,-3 6 1,-4 0 22,-2 0 1,2 0 9,-2 0 0,0 0 42,-5 0 0,-1 8-56,0 3 0,-1-1 81,-5 1 1,2 3-66,-7 9 1,0-2 142,-6 8 0,-2-6-55,-4 6 1,2-2 152,-7 1 1,-1 3-88,-5-8 0,2 2-72,3-2 0,-1-4 222,7 4-190,-7-3 0,5-3 27,-4 0 1,5-5 47,7-1 6,0-7-8,0 4-88,0 0 0,4-7-250,7 5 0,2-4 81,16-2 0,0 0-62,6 0 0,-1 0 40,1 0 0,-1 0-320,1 0 1,-6 0 59,0 0 0,-2 0-73,1 0 1,-3 0-260,-7 0 183,-1 0-11,0 0 167,-7 0 380,-2 0 0,-16 8 0,-2 1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53.88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1 226 8004,'2'-18'0,"1"1"-3,3 0 164,0 0 165,-6-1-99,0 1 0,0 5 141,0 1 81,0 7-451,0-4 75,0 8 1,6 8-64,-1 4 0,1 3 45,-6 2 0,2 8 25,4 4 0,-4 4-172,4 1 0,-4 7 118,-2-1 1,0 8-283,0-2 1,0 4 102,0 2 0,0-6-73,0 0 0,0-7 46,0 1 0,0 0-830,0-5 1010,0 3 0,0-18 0,0 5 0</inkml:trace>
  <inkml:trace contextRef="#ctx0" brushRef="#br0" timeOffset="897">485 157 7241,'0'-18'-1351,"0"7"1658,0-1 0,0 6 336,0-5-504,0 7 1,0-6 125,0 5-161,0 3 20,0-6 0,0 22-118,0 3 1,0 10 93,0-4 0,0 8-95,0-3 0,0 5 88,0 2 1,0-1-145,0 1 0,0 5 96,0 0 1,-2 7-89,-4-7 0,4 0 77,-4-5 0,5-2-3,1-5 0,-6 3 37,0-8 1,0-6 0,6-5 60,0-8-35,0 4 340,0-8 1,2-14-339,4-3 0,-2-4-227,7 3 0,1-1-33,5-4 1,0 2-70,1-8 1,1 6-11,4-6 0,-4 6 71,4-6 0,2 6 42,-2-6 1,0 14 15,-5-2 0,-1 3 103,0-3 1,-5 7-98,-1 5 32,-7 3 133,4 2 1,-8 2-110,0 3 0,-2-1 371,-4 8-280,-3-1 0,-9 7 85,1-1 0,0-2-114,-1-3 1,1 1 184,0-7 0,5 7 27,1-1-140,-1-4 0,-5 5 2,0-7 50,7 0 47,-5 1-59,13-5-79,-6 6 57,8-8-112,0 0-244,8 0 233,1 0 0,9 6-129,-1 0 1,0 7 80,0-2 0,3-1-99,3 2 1,-2-1 70,8 6 0,-6 1-96,6-1 0,-3 0-35,3 1 0,-2-1-356,-4 0 586,-4-7 0,6 5 0,-7-5 0</inkml:trace>
  <inkml:trace contextRef="#ctx0" brushRef="#br0" timeOffset="1730">1246 658 7871,'-12'0'-70,"1"0"231,7 0 83,-4 0 237,8 0-210,-8 0 160,7 0-347,-7 0-84,8 8 1,0-4 253,0 7-366,0-7 68,8 4-55,1-1 0,8-5 99,1 4 1,-1-4-79,0-2 0,1 0 14,-1 0 0,0-6 45,0 0 1,7-1-25,-1 1 0,0 2 44,-6-7 1,0 5-142,1-6 1,-1 7 75,0-7 1,-5 6-22,-1-5 0,-7-1 45,2-5 0,-4 0 66,-2-1 1,0-1-13,0-4 1,-8 2 116,-4-8 0,-3 8 51,-2-2 1,-6-2-106,0 2 0,-2-6 78,2 6 0,3 0-65,-3 6 0,10-6 115,1-1 1,3 1 157,-3 6-254,5 0 1,7 0-80,0-1 0,2 7-135,3-1 1,5 3-126,7-3 1,8-3 105,4 3 1,4 3-10,1-3 0,3 6 85,3-5 1,-3 5-179,3-6 0,-2 9 71,3-3 0,-5 4-51,5 2 1,-7 0 165,-5 0 1,2 0 2,-8 0 0,0 0 106,-6 0 0,-1 2-88,-5 4 0,3 3 72,-9 8 0,1 1-53,-6-1 1,0 0 84,0 1 1,-2 5-82,-4 0 0,-3 8 113,-9-3 0,1-1-75,0 2 0,5-2 4,1 2 1,-1 3 61,-5-3 1,0-2-75,-1 2 0,1-6 128,0 6 1,5-8-74,1 2 0,5 0 32,-6-6 0,9 5 23,-3-11-68,4 4-9,2 3 0,15-9-5,8-3 1,10-4-153,7-2 1,5 0 92,6 0 1,-1 0-251,-3 0 0,1 0 75,-8 0 0,0-2-117,-5-4 1,-1 4 65,1-3 0,-8 3-206,-4 2-74,-11 0 107,3 0 0,-15 0 396,0 0 0,-15-8 0,-12-2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2:49.103"/>
    </inkml:context>
    <inkml:brush xml:id="br0">
      <inkml:brushProperty name="width" value="0.22857" units="cm"/>
      <inkml:brushProperty name="height" value="0.22857" units="cm"/>
    </inkml:brush>
    <inkml:brush xml:id="br1">
      <inkml:brushProperty name="width" value="0.17143" units="cm"/>
      <inkml:brushProperty name="height" value="0.17143" units="cm"/>
    </inkml:brush>
  </inkml:definitions>
  <inkml:trace contextRef="#ctx0" brushRef="#br0">191 70 25445,'0'-10'-4200,"0"-5"0,0 11 1979,0-8 1352,0 8 269,-8-3 540,6-1 1,-8 6 755,5-4-633,3 4 1,-14 2-232,5 0 0,-4 8 906,-3 4 1,7-3-151,-1 3 0,1-1-29,-7 7 0,3-1-87,3 0 1,3 6-306,3 0 0,4 2-598,-4-2 0,4-3 290,2 3 1,2-4-761,4-2 1,-2 0 77,8 1 1,1-9 693,10-3 1,-2-4 187,8-2 0,-6-2 229,6-4 0,-8-9-153,2-8 1,-4-2 105,-1 2 0,-1 2 96,0-8 0,-7 8 510,-4-2-732,-5-4 0,-2 8-588,-5-4 0,-4 9 32,-7 3 0,-6 7 22,0-2 1,-2 4 531,2 2 1,5 8 23,1 3-49,-8 5 1,14 1-1,-14 0 1</inkml:trace>
  <inkml:trace contextRef="#ctx0" brushRef="#br1" timeOffset="2219">243 156 8278,'7'10'-469,"5"-5"0,5 3 506,6-2 0,4 0 141,8-6 0,-1 0-56,1 0 0,5 0 144,1 0 0,10 2-144,-5 3 0,14-3-18,-8 4 1,11-4-7,1-2 0,3 2 61,2 4 0,10-4-506,7 3 0,7-3 341,5-2 0,2 0-90,-8 0 1,2 0-4,-2 0 0,-9-6 94,3 1 0,-17-1-35,1 6 0,-7 0 44,0 0 0,-5 0-119,-12 0 0,-4 2 118,-7 4 1,-2-4-439,-4 3-40,-5-3 536,-6-2-508,-9 8 485,-1-6 1,-8 6-1,0-8 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2:53.31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70 225 6505,'-10'-7'1094,"1"5"-639,3-4-250,4 4 1,-8 2 169,5 0 36,3 0-13,-6 0-506,0 0 74,6 0 3,-5 0 133,7 8-70,7-6 1,-3 7 8,8-3 1,-8-2 8,1 7 0,-1-5 58,2 6 0,-4-1-32,4 7 0,-4-1-164,-2 0 159,7 0 0,-5 1-169,4-1 72,-4-7 0,0-3 82,4-7 43,-4 8-65,5-6 160,1-2 0,0-10-100,3-7 1,5 0 22,-5-1 0,4-5-82,3 0 1,5-6-5,0 6 0,2-5 4,-2 5 1,-2-6-10,8 6 1,-8 0-31,2 5 0,2-5-135,-2 0 1,0 2-7,-6 10 1,-5-3 55,-1 8-105,-7 1 194,12 5 75,-14 0 1,5 7-50,-7 5 0,0 11 110,0 6 1,-5 3-117,-1 3 0,0-1 10,6 1 0,0-2-108,0-4 0,0 1 70,0-7 1,2 2-116,4-2 0,-4-3 53,3 3 0,3-10-23,-2-1 91,0-9 0,-4 5 4,3-8 81,-3 0 0,14-6-58,-5 1 1,-1-15 140,1 3 1,1-6-27,5 0 1,-4-2-104,5-4 1,-11-2-35,11 8 1,-5-5-5,5 5 0,-3-1 3,-4 7 1,3 0-197,-8 0 95,7-1 1,-9 7 74,7-1-15,-7 8-14,4-3-1,0 7 0,-4 2 35,7 3 1,-1 5 0,1 7 1,3 3-48,-9 3 0,9-2-98,-3 8 0,-1-6 90,2 5 0,-7-6 23,7 1 1,-8-4 1,1-2 1,3 0-89,-2 1 272,0-9-143,1-1 1,-3-8 95,8 0 0,-7-2-40,7-4 0,-6 1 128,5-13 1,-5 5-46,6-10 1,-3 2-93,3-2 1,1 3-60,-7-3 0,2-2 65,-3 2 1,-3 0-83,4 6 0,-2 0-17,2-1-255,-4 9-49,5-7 178,-7 14-133,0-5 205,8 7 0,-4 2 157,7 3 0,-7-1-118,2 8 1,-2-1 9,2 7 0,-3-3-19,9-3 1,-8 3-58,2-4 99,-5 5 0,1-1-48,4-3 208,-4-5-217,6-7 1601,-8 0-1688,7 0 1,3 0 101,7 0 1,3 0 20,3 0 0,9 0-19,9 0 0,9 0 29,1 0 0,11 0 94,13 0 0,-2 0-89,8 0 1,-1-2-206,7-3 1,-7 3 189,1-4 0,-10 4-89,-2 2 1,-1 0-5,-11 0 0,-1 0 108,-10 0 0,-9 6-404,-9 0 295,-6 7 1,-5-9-36,-11 7 71,-4-7 0,-4 6 279,-4-4 0,2-4-525,-7 3 360,7-3 0,-12-2 0,7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34.2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87 364 8137,'-2'-12'-383,"-4"1"448,4 7 294,-5-4-85,7 1 0,-2 5 168,-4-4-235,4 4-17,-5 2-339,-1 0 176,6 0 110,-13 8 119,13 1-189,-14 9 0,14-1-130,-3 0 1,3-5 109,2-1 0,0-5-100,0 5 0,7-5 40,5 6 1,-3-8-310,3 1 164,0-3 0,5-2 79,0 0 0,-5 0 68,-1 0 1,-7-7-38,2-5 1,-4 2 395,-2-1-192,0-1 0,0-5 1,0 0 0,0 5-25,0 1 0,-2 5 21,-4-6 0,2 7-111,-7-7 0,5 8 49,-6-1 1,7 3-138,-7 2 0,6 0 95,-5 0-201,7 0 122,-11 0 1,11 2-50,-8 3-8,8-3 37,-3 14 0,7-13-32,0 9 0,2-6 61,3 5 1,-1-1-86,8 1 0,-7-1 73,7-4 1,-6-2-200,5 7 0,-5-7 17,6 2 128,-9-4 48,13-2 146,-14 0 0,11-8 73,-7-3 1,0 1 230,-6-2-246,0 1 0,0-6-97,0-1 1,0 7-65,0-1 32,0 8 1,-2-3-94,-4 7 0,2-6 73,-7 0 0,5 0-50,-6 6-158,1 8 0,-6-4 4,-1 7 197,9 1 1,-5 5-38,8 1 0,1-7-64,5 1 1,0-7 48,0 7 0,0-6-27,0 5 0,5-5 53,1 5 1,8-7-18,-3 2-19,5 4 0,1-8-36,0 3 52,0-3-33,1-2 227,-1 0 1,-7-7-4,-5-5 1,-3 2 130,-2-1 1,0-1-121,0-5 0,-2 0 398,-3 0-469,-5-1 1,-5 1 168,3 0-179,-3 7 176,5-5-405,-7 13 0,1-4-80,5 12 0,-3-2-69,9 7 1,-1 1-37,6 5 0,0 0-698,0 1 1028,0-1 0,15 8 0,5 2 0</inkml:trace>
  <inkml:trace contextRef="#ctx0" brushRef="#br0" timeOffset="2188">191 347 7995,'-10'0'-913,"3"0"0,1-2 1018,0-4 586,0 4 1,4-6-508,-3 8 106,3 0 204,-6 0-462,23 0 0,-9 0-49,11 0 0,-3 2 19,3 4 1,6-4 61,0 4 0,10-4-68,2-2 0,7 0 4,10 0 0,1 0 0,5 0 1,6 0 1,10 0 1,-2 0-18,2 0 1,5 0-157,2 0 1,-4 0 129,-2 0 1,-4 0 33,-2 0 1,-7 0-153,-5 0 1,-9 0 150,-2 0 1,-9 0-5,-3 0 0,1 0 57,-6 0 3,-4 0 212,0 0 1,-14 0 449,1 0-316,-8 0 1,1-2 223,-10-4-442,3 4 0,-8-6 213,4 8-341,4 0-145,-5 0 1,9 8 1,3 3 1,-1-1 81,8 2 1,-6 5 19,5 6 1,-1 0-93,1-6 1,5 1 40,-5-1 1,-1-6-81,1 1 37,1-1 120,5 7 17,-7-9 256,5-1-146,-13-8 0,11-8 286,-7-3 1,2-1-42,-2-5 0,1 4-126,5-10 0,1-2-74,-7 1 1,6-6 16,-7 1 1,9-4-290,-3-1 1,5-1 14,1 0 0,0 1 2,1-1 1,-3 3-207,-3 3 1,3 4 125,-4 8 0,-1 1-93,2 5 0,-9 1 51,3 4 1,-2 4-290,2-3 297,-4 3 0,5 4 63,-7 3 0,6 7 35,0 11 1,5-2 105,-5 8 0,6 0-123,-7 5 0,9-5 5,-3 0 1,-1 0-58,2 5 1,-7 1 70,7 0 1,-6-7-56,5 1 1,-7-8 49,2 2 0,1-3 214,-1-3-158,0 0 0,-6-5 321,0-1-210,8-7 1,-4 2 226,7-12 1,-5-4 241,5-7 1,1-8-213,5-4 0,0-3-99,1-3 0,5 1-21,0-1 0,2 0-373,-2 1 0,-4-1-82,4 1 0,-2 5-100,2 0 0,-5 8-35,-1-2-131,0 4 302,-7 1-24,-1 9 154,-1 1-72,-8 8 0,2 2-75,4 4 1,-2 5 188,7 12 0,-5-4 3,6 5 0,-7 2-70,7 3 0,-3 2 0,3-2 1,1 2 35,-7-8 0,2 5-28,-2-5 0,-4 1 127,3-7 1,-1 0-32,2 0 155,-4-7 74,6-2 95,-8-8 0,1 0-60,5 0 0,-2-8-68,8-3 1,-3-5-315,3-1 0,3 0 136,-3-1 0,-3-5-129,3 0 0,-3-8 119,3 3 1,3 1-402,-3-2 1,-5 2 97,-1-2 1,2 4-17,-2 8 0,-1 5 130,-5 1-99,8 7-357,-6-4 154,6 8 450,-8 0 1,0 8-89,0 3 1,-2 3 216,-4-3 1,2 5 3,-7-5 0,7-1 39,-2 1 0,2-5-40,-2 6 229,5-8-259,-7 3 20,8-7-225,0 0 107,0 8 0,2-6 33,4 4 0,-3-4 8,9-2 1,5 0 102,6 0 1,8 0-72,-2 0 0,11-2 96,6-4 1,12 2-110,5-7 1,7 7-10,4-2 1,-1-2 26,8 2 0,2 1-307,9 5 0,-42 0 0,2 0 237,2 0 0,1 0 0,-2 0 0,0 0-19,-1 0 1,0 0 0,44 0 24,-42 0 0,1 0 1,-3 0-1,0 0 5,6 0 0,-1 0 0,-3 0 0,0 0-8,1 0 1,0 0-1,44 0 15,-1 0 0,-13 0-18,2 0 1,-13 0-80,1 0 1,-5 5 169,-7 1 0,-5 0-48,-12-6 1,-12 0 46,-11 0 74,-3 0-84,-3 0 1193,-8 0-858,-1 0-571,-8 0 1,8 0 137,3 0 1,5 0-95,1 0-281,0 0 210,1 0 13,-9 0 618,7 0 178,-14 0-1103,5 0 1,-14 8 0,-3 1-1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38.97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139 87 7962,'0'-17'-580,"0"6"458,0-1 132,0 8 121,0-11-253,0 13 433,0-13-187,0 13 0,-2-6-172,-4 8 103,-4 0 1,-5 2-27,3 4 0,-3-4 42,4 3 1,1 5 0,-2 1 0,3-1-7,-3 2 1,3-3-8,3 3 1,4 3-20,-4-3 0,4 3 35,2 2 1,0 1-112,0-1 0,2 2 99,4 4 0,-2-9-192,7 3 0,1-6-71,5 1 0,1-4 145,-1-8 1,6 0-35,0 0 1,0 0 46,-6 0 1,-5-8 47,-1-4 1,-7-3-59,2-2 1,-4-2 193,-2-4 0,-2 1-46,-4-6 0,2 6 163,-7-1 1,-1 4-20,-5 2 0,0 1-116,-1 5 0,7 3-515,-1 8 1,7 0 96,-7 0 295,8 0 0,-3 16 0,7 3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42.05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277 3718 7859,'-9'12'-1366,"3"-1"2041,4-7 1,0 4 105,-4-8-329,4 0 259,-5 0-887,7-8 45,0-2 1,0-1 104,0-1 0,0 7-82,0-7 0,0 6 110,0-5 1,0 5 23,0-5-3,0-1 0,0-5 37,0-1 1,0 1 6,0 0 1,0 5-85,0 1 0,5-1 48,1-5 0,0-6-134,-6 0 1,0-8 123,0 2 1,0-3-62,0-3 0,0-1 43,0-5 0,-6-3 13,0-8 0,1-6 9,5 1 1,0 3 22,0 2 1,0 2-126,0-13 0,0 7 82,0-2 0,0 5-127,0 1 1,-6 2 74,0 4 1,0-2 9,6 7 0,0-1 9,0 2 1,-2 3 49,-3-3 0,3 1-5,-4-1 0,2-2 13,-2-4 0,3-6-8,-9 0 1,8 0-24,-2-6 0,3-1-109,-3 1 0,4 0 70,-4 7 1,4 1-32,2 4 1,0-2 47,0 7 0,0 1 18,0 5 0,0 1-35,0-1 0,0 0 8,0 1 1,0-1-34,0 1 0,-2-9 5,-3-3 0,3-4 53,-4-2 1,4 6-25,2 0 1,0 8 114,0-3 0,-2 7-111,-4 5 0,4-2 293,-3 8 1,3 0-86,2 6 1,0 5-3,0 1 1,0-1-98,0-5 1,0 0 15,0-1 1,-2-1-259,-4-4 1,4 2 101,-4-8 1,4 0-43,2-5 1,0 5 55,0 0 1,0 8 20,0-2 1,0 4 71,0 1 0,0 7 384,0-1-217,0 9 194,0-5-270,0 0 0,0 4 17,0-7 1,-2-1-260,-3-5 1,3 4 138,-4-5 0,4 5-167,2-10 0,0 4-18,0 1 0,0 7 98,0-1 0,0 6 48,0-5-9,0 7 1,0-6 331,0 5-203,0 3 694,0-6-749,0 23 6,0-11-449,0 12 151,0-16-461,0 0 0,0 0 0</inkml:trace>
  <inkml:trace contextRef="#ctx0" brushRef="#br0" timeOffset="985">52 0 7395,'-11'0'-650,"-1"0"0,9 2 1123,-3 4 1,2-4-332,-2 4-36,4-5-3,-5 15 0,7-12 0,0 19 319,0-21-308,0 13 1,0-5 0,0 7 258,0 0 50,0-7-226,7 5-26,3-5-199,-1-1 10,7-1 130,-7 0 1,3-6-153,0 3 0,-7-3 0,7-2-157,1 0 1,-3 0 9,1 0 252,-7-7-196,12 5 79,-14-14 0,7 9 0,-5-7-111,2 3 8,0 7 53,-6-4 219,0 1-66,0-3 1,-6-7 137,0-1 0,-7 9 58,1 3-232,4-4 0,-7 8 196,3-3 0,3 3 250,-3 2-330,8 0 0,-9 2-20,7 3-31,0-3 1,6 8 88,0-4-523,0-4 20,0 13 212,0-5 58,8 7 0,-4-7 1,6-3-119,-3 1 124,7-6 4,-12 6 7,13-8-15,-13 0-33,13 0-122,-5 0 163,0-8-66,5 6 1,-13-8 0,4 5 163,-4-5 0,-2-3-52,0-5 1,-8 12 102,-4-5 1,3 1-144,-3 5 146,1-1 0,-1 6-62,1 0 1,5 0-16,-6 0 47,8 0-873,-3 0 805,7 0 0,-8 0 0,-2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47.34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2128 8000,'-17'0'-268,"-1"0"1,7 0 272,-1 0 1,3 2 339,-3 3 1,2-3 42,5 4 22,3-4-46,-6 6-527,8-6-91,8 5 207,-6-7 1,13 0 50,-3 0-56,3 0 119,10 0 1,-6 0 3,4 0 1,4 0-62,0 8 0,2-6 0,0 4 0,3-4 108,7-2-122,-3 0 39,14 0 1,-6 5 16,8 1 1,6 0-1,2-6-115,1 0 0,0 0 28,3 0 1,-6-2-164,-12-4 0,-4 4 128,-7-3 0,-9-3-162,-3 2 0,2-5 181,-1 5 0,-7 0-12,-6 6 0,-5 0 309,6 0-131,-9 0 179,5 0 429,-8 0-1162,-15-8 1,9 6 66,-11-3 372,11 3 0,-17-6 0,4-2 0</inkml:trace>
  <inkml:trace contextRef="#ctx0" brushRef="#br0" timeOffset="2972">1159 2232 7922,'0'9'-223,"0"-1"1715,0-8-1329,7-16 0,-5 5 17,4-12 1,-4 9-24,-2 3 1,6-1-9,0-5 0,-1-6 85,-5 0-134,0-8 1,0 4 0,0-7 106,0-1 0,0-1-27,0-5 1,0-3-152,0-8 0,0-2 114,0-3 1,0-7-194,0-11 1,-5-3-258,-1-9 0,2 38 0,0-2 221,1 0 0,0-1 1,2-2-1,0 0-11,-1 2 1,-1 0-1,1 1 1,0 0 54,-4-47 0,2-2-29,-7 8 0,5 2 3,-6 9 0,7 6 138,-7 12 0,2 9-89,-1 8 0,-2 9-77,7 3-6,-8 7 1,10 10-691,-7-1-472,7 1 1330,-4 7-440,8 3 380,0 7 0,-7 15 0,-3 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0 602 836,'12'-10'6535,"15"-13"-6164,273-276 1414,-184 188-1327,-16 17-275,-83 74-147,-13 15 21,0 0 0,0 0 1,1 0-1,0 1 0,-1 0 1,1 0-1,10-6 0,-10 7 489,-10 8-318,5-4-199,-15 17 210,-76 42-164,69-56 518,14-5-278,11 1-36,-2 36-284,-5 135 41,1 64 195,5-183-430,3-1 1,17 82-1,-15-105 7,64 226-8985,-60-220 7278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51.43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1 344 8023,'0'-9'279,"0"1"1,0 6-53,0-4-392,0 4 200,0-5 44,7 7 174,-5 0-189,6 0 101,-1 0-157,-5 0 75,14 0 1,-7 0-79,9 0 0,1 6 86,4-1 1,4 1-182,7-6 0,11 6 71,7 0 0,11-1 44,18-5 0,7 0-275,-37 0 1,2 0 0,2 0 0,1 0 259,2 0 0,0 0 0,1 0 1,1 0-159,0 0 0,1 0 102,3 1 1,0-2 0,1-1 0,-1-1 0,3 0-1,-1 0-14,-2 1 1,-1 0-1,-3 1 1,1 0 41,-4 1 1,1 0-1,3 0 1,-1 0 27,-5 0 1,-1 0 0,-1 0 0,-2 0 21,30 0 1,-12 0 122,-11 0 0,-8 0 23,-10 0 0,-7 6-38,-16 0 172,-7-1-177,-3-5 1635,-7 0-2123,-15 0-746,11 0 1099,-19 0 0,6 8 0,-10 2 0</inkml:trace>
  <inkml:trace contextRef="#ctx0" brushRef="#br0" timeOffset="1427">2456 327 6500,'0'-10'1985,"0"1"-1495,0 3-243,0 4 619,0-6-850,8 8 0,-6 2 186,4 4-169,3 4 0,-1 13 34,3 0 0,5 0-120,-5-6 0,3 0 67,-3 1 1,5 5-75,-5 0 0,4-6 64,3-5 0,-7-3-38,1 3 1,-6 1 246,5-7 1,-5 0-21,5-6 6,1 0 1,5-8-80,1-3 1,-1-11 157,0-1 1,0-5-33,1 5 1,5-8-27,0 2 0,0-4-24,-6-1 0,2-1-187,4 1 0,-3 1-129,3 4 0,-6-2 117,-5 8 0,3 0-105,-4 6 0,-3 5 91,-2 1 67,3 7-57,-7-4 0,8 8-634,-4 0 472,-4 0 0,13 8 169,-3 4 1,3 3 81,2 2 0,-1 6-76,-5 0 0,8 12 38,-7-6 1,7 7-59,-7-7 0,3 4-9,2 1 1,-1-7 46,-5-4 0,5 2-120,-5-2 0,-3-5 90,-2-7-52,-5-7 958,7 4-646,-6-8 0,12-8-20,-9-4 1,7-11-133,-6-5 0,5 1-88,-5-2 1,7 0 127,-1-6 0,1 1 12,-1-1 0,3 1-116,-3-1 1,3 6-316,2 0 1,-5 8-35,-1-2 0,-5 10-70,6 1-154,-1 8 341,7-11 1,-1 13 64,0-4 1,0 12 20,1 6 0,-7 3 96,1 2 1,-1 6 101,7 0 1,-1 8-102,0-2 1,-5 4 132,-1 1 1,-1-5-83,1 0 0,5-6 65,-5 6 0,-1-8-81,1 2 1,-5-4 17,6-2 0,-8-5 2,1 0 264,5-9-127,-8 5 1,13-10 132,-3-4 0,-3-9-216,3-8 1,-1-6 12,7 6 1,-1-8-160,0 3 0,1-5 118,-1-2 1,-6 1-147,1-1 1,-2 6 91,1 0 1,3 8-186,-9-2 58,9 4 0,-10 9-208,7 5-241,-7-5 0,9 10 236,-7 0 1,2 8 122,-2 9 1,-4-3 23,3 3 0,-3-4 233,-2 10 0,0-3-158,0-3 1,0 0 168,0 0 0,0 1 26,0-1 1,0 0 4,0 1 1,0-7 63,0 1-121,0-1-207,0-1 149,0-3-136,0-7 372,8 0-291,2 0 0,7-1 59,0-5 0,0 4-66,1-4 0,7-2 72,4 3 0,5-1-114,6 6 0,5 0 90,7 0 1,9-6-102,8 0 1,12 1 97,17 5 1,-46 0 0,2 0-221,5 0 0,3 0 1,2 0-1,0 0 194,2 0 1,1 0-1,0 0 1,0 0-302,0 0 1,-1 0 0,1 0 0,1 0 328,-5 0 1,0 0 0,-1 0 0,-1 0-14,0-1 0,-1 2 1,-7 1-1,0 1-110,5 0 1,-1 0-1,41 5 87,-46-5 0,0 0 0,46-2 147,0 5 1,-11-4-88,-13-2 1,-16 6 5,-6 0 0,-19-1-129,-5-5 0,-6 0 170,-5 0 0,-7-1-1349,-5-5 1557,-3 4 0,-9-14 0,-3 7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3:59.37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69 1 7294,'-9'0'49,"-1"0"128,4 0-675,4 0 353,-13 0 286,13 0 264,-13 0-144,13 0-67,-6 0-83,8 7 6,0-5-9,0 6-60,0 0-9,8-6 1,-4 5 24,7-7-29,8 0 0,8 0-48,8 0 48,0 0 0,13 2 35,3 4-124,13-4-872,-3 6 963,16-8 0,-4 0-145,8 0-22,-8 0 138,11 0 0,-5 0-208,8 0 199,-1 0 1,1 0-177,-1 0 1,-7 0 198,-4 0 7,4 0 1,-6-6 10,7 0 0,-12 0 122,1 6-75,-12 0 0,9-6-4,-9 1 1,-5-1 87,-6 6-107,-7 0-30,-5-8 329,-1 6-146,-14-5 767,6 7-892,-15 0 0,-1 0 235,-3 0-262,-4 0-1003,6 0 363,-1 0-522,-5 0 1097,6 7 0,-16 3 0,-1 7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04.54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70 294 7867,'0'-35'14,"-2"9"381,-4 2 0,5 5 221,-5 2-647,4 7 1,0-3 531,-4 7-80,4 0 1,-5 14-476,7 4 0,-6 3 56,0 2 0,0 10 42,6 8 0,-6 7 0,1 10 0,-1 9 27,6 9 0,0 6-179,0 11 0,0 1 161,0 4 0,0-41 0,0 0-256,0 4 0,0 0 0,0 4 1,0 1 243,0 1 1,0-1 0,0-2-1,0 1-112,0 4 0,0 1 0,0-4 0,0 1 37,0 5 0,0 1 0,1-4 1,0 0 2,2 4 0,0-1 0,-2-3 0,0 1 0,1 2 1,1 0 0,1-2 0,0-1 14,-1 4 1,0-1-1,0-4 1,0 1-21,-3 0 0,0 1 0,0-5 0,0-1 0,0 0 0,0-1 0,0-3 0,0 0 18,0 1 0,0-1 0,0 46-27,0-2 28,0-15 0,-2 9-14,-4-11 70,4-5 0,-6 1-72,8-7-5,0-9 0,0 2 131,0-11 0,0 2-52,0-14 0,0-1-23,0-10 0,0-4 104,0-8 1,2-2-598,4-3 834,-4-4-660,6-8-1001,-8 0 1302,0-8 0,7-2 0,3-7 0</inkml:trace>
  <inkml:trace contextRef="#ctx0" brushRef="#br0" timeOffset="1513">122 138 7861,'-10'-15'1,"-3"3"-18,7-11 0,-2 4 76,3 2 0,3 5 124,-4 1 0,4 5 179,2-5-13,0 7-103,0-4 1019,0 8-1140,8 8 0,1-4 12,9 7 1,5 1-35,0 5 1,8 0 25,-3 0 1,11 7-116,1-1 1,8 7 92,-2-1 0,12 6-87,5 5 0,-1 4-191,1 8 1,1 6 245,5-1 1,8 3-25,3-2 0,1-3-231,-38-23 0,1 0 0,-3-3 1,0-1 240,5 4 1,0 0 0,0-3-1,-1-1-21,1 4 0,0 0 0,-1-3 1,0 0-54,4 2 1,0 1 0,-3-3 0,0 0 55,4 2 1,-2 1 0,-1-1 0,-1-1-50,3 2 0,0 0 0,-1 1 0,0-1 14,1-3 0,0 0 1,-2 2-1,0-1-4,-4-3 1,0-2-1,4 4 1,1-2 9,1-3 0,0-2 0,-4 0 1,0 0-101,1 2 0,0-2 1,33 17 72,7 1 0,-5 2 43,0-1 0,-6-7-35,-12-5 1,-3-2 31,-9 2 0,-6-4-118,-5-8 0,-11 0 29,-6 1 0,-4-3 280,-2-3-311,1 3 859,-9-13-252,-1 6 158,-8-8-380,0 7-109,0-5 386,0 6-381,8-8-348,-6 0-962,5 0 1166,-7 8 1,-2-5 8,-3 9 1,-5-8-143,-7 2 1,-1 3 75,1 3-45,-8 3 0,4 2-265,-8 1 228,-7 7 1,-3-4-197,-7 8 163,0-1 0,-12 7-61,1 0 7,-9-1 0,7 1 66,-5-1 1,-3 1-112,4 0 1,-4-1 187,-3 1 1,-1-1-66,-4 1 0,-9 7 24,38-19 1,0 0-766,-4 2 0,0 0 814,2 1 1,0 0 0,-5 0 0,0 0 56,-2 0 1,0 0-7,-1 0 1,-1 0 0,-3 0 0,-1 0-65,0 0 1,1 0 123,-1-1 1,1 1 5,7 0 0,0 0-98,-6 1 1,1-2 117,9-2 0,0-2-33,-3 1 0,0-1 0,-34 17-660,11-3 677,4 11 1,3-17-196,5 11 1,2-4 86,3-1 106,4 7 44,-13-13 0,13 17 0,-2-13-71,8-2 0,0 1 648,8-9 1,1 0-665,11-5-155,-5-1 570,14 0 0,0-7-295,7-4 149,8-4-380,-3-2-5,7 7-125,0-5 190,0 6-358,0 0 190,0-7-3563,0 7 2983,7-8 754,-5 0 0,14 8 0,-7 1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07.25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35 7242,'-17'0'820,"7"-7"-382,3 5 61,7-6 699,0 8-1013,7 0 1,3 0-81,7 0 0,8 0-7,4 0 1,4 0-161,1 0 1,3-6-8,3 0 0,3 1-166,3 5 0,2 0-146,-8 0 0,-5 0 174,-7 0 0,-6 0-425,1 0 141,-4 0-90,-2 0 177,-7 0 205,-3 0 134,-7 0 1,-15 0 0,-4 0-1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08.08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35 312 8043,'-9'0'1156,"1"0"-699,0 0 21,6 0-365,-5 0 1,20 0-16,5 0 1,10 0 11,1 0 1,6 0-137,5 0 0,4 0-121,8 0 1,2-6 94,4 0 1,-3 1-92,9 5 1,-9 0 49,3 0 1,-6 0-519,-6 0 0,4 0 45,-4 0 1,-5-6 565,-7 0 0,1 0 0,-8 6 0</inkml:trace>
  <inkml:trace contextRef="#ctx0" brushRef="#br0" timeOffset="406">450 70 7821,'-7'-18'202,"5"1"1,-8 8-13,4 3 179,5-4 77,-7 8-439,8-5 1,0 14 65,0 5 0,0 5 3,0 6 0,0 4 87,0 8 0,0 1-243,0 5 0,0 3 17,0 8 1,-6-1-37,0 1 1,-5-6-321,5 1 1,0-9 201,6 2 0,0-9-743,0-2 960,0-8 0,0 4 0,0-8 0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19.8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2007 52 6654,'0'-10'734,"0"3"1,0 5-609,0-4-41,0 4 333,0-6-421,0 1-52,0 5 37,0-6 1,-8 14 74,-3 0 0,-7 5-27,-5-5 1,2 5 110,-8-5 0,0 6-45,-5-7 1,-1 3 120,1-2 0,-1-4 13,0 4 1,1-3-82,-1 3 0,-5-4 83,0 4 1,-3-4-83,3-2 1,9 0 48,-3 0 0,11 0-41,0 0 28,3 0-352,11 0 125,1 0-15,8 0 30,0-8-157,0 6 87,0-5-5,8 7 31,-6 0-8,5 0 38,1 0 112,-6 0-91,6-8 135,-8 6-727,0-6 609,7 16 1,-5 2-48,4 7 1,-4 0 125,-2 0-98,0 8 0,0 2 0,0 8 38,0-1 1,0 9-28,0 3 1,0 11-67,0 7 1,0 5 4,0 6 1,0 2-137,0 4 1,0 11-255,0 0 0,0 8 387,0-48 1,0 0 0,0 46-133,0 0 1,0-2 110,0 2 0,0-2 139,0-4 1,0-4-100,0 5 1,0-5 187,0-1 0,0-14-76,0-4 0,0-4 123,0 4 1,-2-2-67,-4-3 1,2 1 67,-7-7 1,5-1-112,-5-5 0,5-2 4,-6-4 0,8-3-128,-1-9 0,3-1 114,2-4 0,0 2 276,0-8 0,0-6-281,0-6 0,2-1 150,3 2-130,-3-5-15,6 1-41,0-6 76,-6 6 44,5-8-2211,-7 0 1,8-6 1221,4 0 849,-5-7 0,9 3 0,-7-7 0</inkml:trace>
  <inkml:trace contextRef="#ctx0" brushRef="#br0" timeOffset="665">277 3096 7801,'-17'-8'465,"8"6"-1087,1-6 1,29 8 522,8 0 0,9 0 120,3 0 1,16 0 62,12 0 1,8 6-61,4 0 1,5 0-266,12-6 0,-44 0 1,0 0 226,-2 0 1,0 0 0,4 0-1,-1 0 45,-3 0 1,0 0-1,7 0 1,-1 0-12,-6 0 0,0 0 1,4 0-1,-1 0 17,43 0 0,-3 1-291,-3 5 1,-12-4 271,-5 4 0,-3-4-112,-3-2 1,-16 6 101,-6-1 1,-17 1-108,-7-6 0,-9 0-21,-3 0 0,-9 0-196,-2 0 501,-7 0 0,-18 0 1,-2 0-1</inkml:trace>
  <inkml:trace contextRef="#ctx0" brushRef="#br0" timeOffset="1367">399 3234 7860,'0'-12'0,"0"1"-151,0-3 1,5 5 205,1-3 0,0 6 25,-6-5 63,0-1 0,2-3-7,3 3 198,-3-3-141,6 13 29,0-5-316,-6 7 116,-10 15 0,-4 2 38,-11 12 1,-3 6-145,-3-1 0,-4 3 44,-2 9 1,3-8-102,3 3 1,-4-5 65,4-1 0,-1-3 52,1-3 0,4-2-5,8-4 0,-1-4 3,1 4 1,7-9-256,5-3-4,3-7 0,4 4-237,3-8 0,5 0 521,7 0 0,8-8 0,2-1 0</inkml:trace>
  <inkml:trace contextRef="#ctx0" brushRef="#br0" timeOffset="1733">831 3217 7983,'8'-18'-203,"-7"9"57,7-7 0,-6 14 36,4-3 0,-4 1 106,4-2 1,-3 4-2,3-4 205,-4 4 246,6 2-370,-16 8 1,-2 2-5,-7 7 1,-6 2-5,0 4 1,-2-2 21,2 8 1,2-6-83,-8 6 0,6-6 80,-6 6 1,8-6-132,-2 6 1,4-8 53,1 2 1,1 0-155,0-6 0,1 5 100,5-11 0,3-1 42,8 1 1,0-5-1596,0 5 1254,0-7 1,8 4 341,3-8 0,13-8 0,2-1 0</inkml:trace>
  <inkml:trace contextRef="#ctx0" brushRef="#br0" timeOffset="2059">1280 3130 7880,'0'-11'-1037,"0"-1"990,0 8 600,0-3-431,0 7-52,-7 0 0,3 5-100,-8 1 1,1 7 92,-6-1 1,-1 3 24,1 3 1,0-1 12,-1 0 1,-5 2 12,0 5 1,-6-3-125,6 8 1,-7-1 14,1 7 0,2 1-119,-2 5 0,2-5 94,-2 5 1,4-5-373,8-1 1,0-6-81,0-1 204,7-6 268,2 2 0,8-6 0,0-1 0</inkml:trace>
  <inkml:trace contextRef="#ctx0" brushRef="#br0" timeOffset="2526">1644 3147 7942,'11'-5'0,"1"-1"-145,-8 0 167,3 6 1,-20 8-99,-5 3 1,-3 5-15,4 1 0,-6 2 55,0 4 0,-2-2 124,2 8 0,2-6-198,-8 6 0,8-6 62,-2 6 1,4-8-44,1 2 1,1-6-3,0-5 0,5 3-18,1-3 110,7-4 0,-12 7 0,7-5 0</inkml:trace>
  <inkml:trace contextRef="#ctx0" brushRef="#br0" timeOffset="3133">2093 3165 7637,'10'-18'-932,"5"9"1227,-13-7 1,8 13 294,-4-9 102,-5 8-276,7-3-33,-8 7-364,0 0 0,-8 7 66,-3 5 0,-4 3-147,-3 2 0,1 1 74,0-1 0,-6 6-147,0 0 0,-1 0-47,7-6 1,0 7 17,0-1 0,-6 0 20,-1-6 0,5 0 71,2 1 1,9-1-545,-9 0 617,4 0 0,-12 8 0,-2 2 0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24.66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675 52 7951,'8'-10'-614,"-6"3"625,5-1 207,-7 6-10,0-6 30,8 8-109,-6 0 69,6 0-41,-1-7-14,-5 5-72,6-6 0,-6 8 145,4 0-219,-4 0 109,5 0 1,-18 2-64,-1 4 1,-7-2 6,7 7 1,-3-7 7,-2 2 1,-1 1-141,1-1 0,-2 0 124,-4-6 1,2 0-16,-8 0 0,4 0 8,-10 0 1,3 0-182,-14 0 0,-1 2-194,-4 4 0,-15-3 340,-3 9 0,-12 0 0,3 5 0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26.82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779 70 6820,'2'-16'314,"3"5"0,-3 1 272,4 4-181,-4 4 170,-2-13-97,0 13 200,0-6 0,0 22-495,0 3 1,-2 6 58,-4 0 0,2 2-97,-7 4 1,7 10 54,-2-5 0,-3 12-73,-3 0 1,4 2 37,3-1 0,3 8-179,2-3 1,0 6 113,0-1 1,0-1-155,0 8 1,2-1 24,3 6 1,-1 0-59,8 0 0,-3 1 75,3-1 1,1 6-11,-7 0 1,6 0 106,-7-6 1,7 0 8,-6 0 0,-1 8-85,-5 4 0,6-4 14,0-3 0,2-2-184,-3-3 0,-1-8 64,8-3 1,-6-4-148,5-2 0,-7-1 63,2 1 0,1 0 82,-1 0 1,0 0 18,-6 0 1,0-2-4,0-4 1,-2 4 45,-4-4 1,-1 2 310,-5-2 0,-1-4-112,7-7 1,-6 0-33,7-1 0,-7-7-39,6-4 1,0-4-44,6-1 0,0-1-65,0 0 1,0-5 24,0-1 1,0 1-91,0 5 0,2 0 64,4 1 1,-4-1-95,4 0 1,-4 6-51,-2 0 1,0 0 65,0-5 0,0-7 93,0 1 1,0-6-116,0 5 251,0-7-64,0 4-390,0-8 183,7 0-87,-5 0 0,8 0-34,-4 0 76,-4 0 52,5 0 1,-1-2-31,0-4 120,0 4 413,-6-6 86,0 8 0,-6 2-346,0 4 265,0-4-87,6 6 220,0-8-498,0 7 1,-2-5-229,-3 4 106,3 4 0,-6-7-154,8 9 102,0-8-33,0 3-7,0 1 113,0-6-346,0 6 0,0-24 0,0-3 0</inkml:trace>
  <inkml:trace contextRef="#ctx0" brushRef="#br0" timeOffset="860">104 3511 7929,'-17'0'-1367,"0"0"2086,-1 0 0,7 0 15,-1 0-572,8 0-180,-11 0 167,13 0-60,-6 0 54,24 8 1,-3-6 20,16 3 0,-6-1-80,6 2 1,7-4-112,11 4 0,10-4 53,7-2 1,11 0 81,5 0 1,18 0-329,-46 0 1,0 0-1,3 0 1,0 0 264,-1 0 1,1 0 0,2 0 0,1 0-105,5 0 0,1 0 1,1 0-1,1 0 46,3 0 0,0 0 1,-2 0-1,-1 0-47,0 0 0,0 0 0,0 0 0,1 0 81,2-1 0,0 2 0,-3-1 0,-1 1-2,-1 2 1,-1 0-1,-8-1 1,-1 0 4,-1 4 0,-2 0 1,41-1-169,0 7 1,-19-8 233,-9 1 1,-16-1-60,-8 2 1,-11-4 110,-6 4-48,-11-4 141,-12-2 1,-16-6 156,-7 0 1,-2 0-691,2 6 0,4-5 47,-4-1 1,-2 0-540,2 6 0,-6-2 790,6-4 0,0-3 0,6-8 0</inkml:trace>
  <inkml:trace contextRef="#ctx0" brushRef="#br0" timeOffset="1529">2871 3546 7909,'-2'-16'110,"-4"5"1,4 1 138,-3 4-54,-5 4 1,8-7 177,-4 3-129,-3 4 1,5-6-160,-8 8 1,7 0 67,-7 0 0,6 8-91,-5 4 0,1 3-3,-1 2 0,-3 2 22,8 4 0,-1-3-148,1 3 0,4 2 46,-4-2 0,6 0-111,6-6 1,4 0 14,7 1 1,0-1-129,1 0 0,7-7 10,3-4 1,-1-4-2,2-2 0,-6 0 59,6 0 1,-6-8 72,6-4 0,-8-3 141,2-2 1,-11-2-85,-7-5 0,-3 5 370,-2-4 0,0-2-12,0 2 0,-7 0 133,-5 6 1,-9 1-172,-2 5 0,-6-3-82,6 9 1,-8-1-284,2 6 0,4 0 35,2 0 57,4 8 0,-6 1 0,-2 9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31.9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381 157 6897,'-9'-10'1838,"1"2"-1638,8 1-96,0 5 1,2-12-188,4 8 1,-4-1-107,3 1 311,-3 4 117,-2-6 1,-2 1-145,-3-5 0,1 4 22,-8 3 1,7 3 17,-7 2 0,6 0-27,-5 0 0,5-6-26,-6 0 128,9 0-249,-13-1 124,7 5 1,-1-8-204,4 5 31,-3 3 0,5-6 125,-8 8 1,7 0-173,-7 0 0,6 0 80,-5 0 1,-1 8 13,-5 3 0,5-3 19,1-2 1,5 1 223,-5-1-215,-1 7 1,0-11 119,1 4 1,5-2-97,-5 2 1,7-2 32,-2 7-36,-4-7 0,9 6 21,-5-5 1,-2-1-128,2 8 129,1-1-129,-3 7 0,6-1 86,-4 0-191,-3 0 189,7 1 0,-6-7-23,8 1 36,0-1-25,0 7 0,0-7 83,0 1-72,0-9 0,0 7 20,0-4-3,0-4 0,2 11-32,4-7 24,-4 0 0,7 0-89,-3-1 81,-4 1-22,13-6 1,-13 2-52,4 4 44,4-4 0,-7 5 1,9-7 1,-6 0 6,5 0 1,-5 6-41,5 0 108,-7 0 1,12-1-89,-5 1 55,-3 0 0,7-6-155,-3 0 135,-5 0 0,3 2-3,-4 4 2,-4-4 0,7 5 65,-3-7-100,-4 0 197,13 0 0,-11 0-53,8 0 1,-6-6-33,5 1 0,-5-1-61,5 6 1,-5-6 64,6 0-54,-8 1 22,11-3 1,-11 6-77,7-4 1,-7 2 52,2-1 1,-2 3-20,1-4 1,-3 2 65,4-2 60,-4 4-69,-2-13 0,6 11-26,0-7 0,-1 5 34,-5-6-29,0 1 1,0-6 8,0-1 1,0 1 27,0 0-5,0-1 1,0 1-39,0 0 0,0 0 1,0-1 1,0 7-73,0-1 0,0 6 100,0-5-603,0 7 369,-7-4 0,-3 8-418,-7 0 0,0 0 250,-1 0 1,1 2 355,0 4 0,-8 4 0,-2 7 0</inkml:trace>
  <inkml:trace contextRef="#ctx0" brushRef="#br0" timeOffset="953">226 139 8018,'0'-17'0,"0"5"-192,0 1 0,2 5-590,3-5 733,-3 7 245,6-4 27,-8 8-21,0 0-237,-8 0 1,-1 8 111,-9 3 1,1-1-15,0 1 0,0 3-8,-1 9 0,1-6 16,0 1 0,-1-1 8,1-6 1,8-1 45,3 1-33,-4-7 50,8 4-192,-5 0 1,8-6 17,5 3 36,4-3 1,9-2-20,4 0 1,-4-7 40,4-5 1,-2 2-178,3-1 1,-5 1 24,4-1 57,-4-5 50,-2 7 0,-5-7 295,-1 5-87,-7 3 157,4 8-237,-23 0 1,3 2-58,-11 4 0,2 4 13,-2 7 1,4-2 14,-5-3 1,11 3-36,2-3 0,5-3 24,-6 3 0,8-6-126,-1 5 1,3-5-52,2 5-136,0-7 173,0 4 21,0-8 29,7 0 0,3 0 59,7 0 0,-5 0-50,-1 0 1,-5-2-42,6-4 1,-7 4-4,7-3 0,-6 3-262,5 2 197,-7 0 0,6 0 20,-5 0 69,-3 0 604,6 0-89,-16 7-311,-1-5 1,-1 14-65,4-5-321,-3-3 218,7 7 1,-6-11-255,8 8 160,0-9 83,0 5 0,2-8-41,4 0 0,-2-2 351,7-4-269,1-3 1,5-7-48,0 5 0,1-3-165,-1 9 0,-6-7 61,1 6-182,-8 1 133,4 5 319,-8 0 1,-2 5-143,-4 1 0,-4 8 94,-7-3 0,5-3 115,1-2 244,-1 3-266,-5-7-30,7 6-1131,3-8 581,7 7 381,0-5 0,7 14 0,3-7 0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40.42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18 156 7882,'-10'0'34,"2"-2"196,8-4-8,0 4 187,0-5-321,0-1 81,0 6 121,0-13-303,0 13 107,8-14 0,2 9-143,7-5 0,-5 3 35,-1 3 1,1-2-97,5-3 1,6 3 95,0 8 1,0-6-99,-6 0 0,1 1 32,-1 5 0,0 2 36,1 3 1,-3-1-24,-4 8 0,3 7 41,-8 10 1,1-2-44,-1 1 0,-4-5 37,4 6 1,-6-6 138,-6 6 0,2-8-128,-7 2 1,1 2 179,-1-2 0,-5 0-30,5-5 1,1-7 82,-1 1 1,1-6 118,-2 5-172,-3 1 253,5-3-196,1-1 200,1-8-347,8 0 1,2-8-174,4-3 1,3-5-75,9-1 1,1 0 40,4-1 0,-2 1 99,8 0 1,-8-2-153,2-4 0,4 3 67,2-3 1,-2 4-61,2 2 1,-8 0 85,2-1 1,2-1 63,-2-4 1,0 4-30,-6-4 144,0 3 0,-5 5 109,-1 4-157,-7-5 529,4 14-383,-8-13 1,-2 13 2,-4-4 0,2 4-85,-7 2 0,5 6 116,-5 0 1,1 7-104,-1-1 1,-5 9-14,5 2 0,-3 2-134,3-2 0,-3-2 76,8 8 1,-5-6-73,5 6 1,0-2 53,6 2 1,0 1-267,0-7 0,2 6 63,4-6 0,4 8-324,7-2 1,0-4 193,1-2 0,1-4 311,4-2 0,11 1 0,11-1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23 308,'0'-1'175,"0"1"0,-1-1 0,1 0 0,0 0 0,0 1 0,0-1 0,0 0 0,0 0 0,0 1 0,0-1 0,1 0 0,-1 1 0,0-1 0,0 0 0,0 0 0,1 1 0,-1-1 0,0 0 0,1 1 0,-1-1 0,1 0 0,-1 1 0,1-1 0,-1 1 0,1-1 0,-1 1 0,1-1-1,-1 1 1,1-1 0,0 1 0,-1 0 0,1-1 0,0 1 0,-1 0 0,1-1 0,0 1 0,0 0 0,-1 0 0,1 0 0,0 0 0,-1 0 0,1-1 0,0 2 0,0-1 0,-1 0 0,2 0 0,-1 0 67,10 9 117,-1-1 0,2 0 0,-1-1 0,21 10 0,-1 0-218,27 14-14,84 31 0,16 8-200,-137-59-246,-1 0 0,35 28 0,-49-34-305,0 0 1,0 0-1,-1 1 0,1 0 1,-1 0-1,0 1 0,-1-1 0,0 1 1,0 0-1,0 0 0,4 14 1,-3-12-903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42.47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1 138 8062,'0'-11'0,"0"-1"0,0-1 128,0 5 340,0-7 74,0 13-283,0-13 282,0 13-456,0 17 1,0 4-66,0 16 1,0-3 110,0-8 1,0 4-231,0-5 0,0 6-8,0-6 0,6 6 8,-1-6 0,3 0 47,-2-5 0,1-1 59,5 0 1,3-7 59,-3-5 0,5-3-58,6-2 1,-2 0 167,8 0 0,-8-7-95,2-5 0,2-9 106,-2-2 0,6-6 4,-6 6 1,6-6-34,-6 6 1,0-6-80,-6 6 1,1-2 41,-1 2 0,4-2-63,-4-3 1,5 3 44,-11 7 0,-3 7 239,-2-1-142,-4 1 543,-2-7-90,0 9-260,0 1-390,0 8-66,-8 15 1,6-9 45,-4 12 1,2-11-98,-1 5 170,3-1-148,-6 7 1,8-1 135,0 0 1,-2-1 89,-4-5 1,4 4 65,-3-3 1,3 3-88,2 3 1,-6 5 29,0 0 0,0 7-48,6-1 0,0 4 7,0 2 1,-2 1 8,-3 4 1,3 5-186,-4 6 1,4 3-1,2 4 0,0 5-146,0 12 1,0 2-314,0 4 1,0 3 337,0-3 0,0-4 27,0-2 0,-2-6 17,-4-6 0,3 3 162,-9-9 0,6 1-94,-5-6 1,1-2 19,-1-4 0,-3 0-80,8-11 212,-7 3 0,5-19 673,-3 4-538,-5-11 245,7-4 0,-10-16-211,-5-4 1,5-5-6,-4-6 1,-2-12-111,2-11 0,-6-6-98,6-5 0,0-7 50,6-11 0,0 2-392,-1-7 0,9-1-77,3-5 0,6 7-309,6 4 1,13 10-533,16 1 1,11 10 530,17 2 1,12 4 702,-27 31 0,2 0 0,-2-6 0,2 2 0,6 4 0,1 3 0,2 1 0,0 1 0,2 3 0,1 1 0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50.02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156 121 7894,'-10'-7'-5,"3"5"1,7-8 103,0 4 1,-6 2-65,0-7 78,0 7 0,6-6 44,0 5 1,-2 3-172,-3-4 215,3 4-222,-6 2 180,0 0-99,6 0 145,-5 0-206,-1 0 0,4 0 89,-7 0 0,7 2 73,-2 4-30,-3-4 20,7 13-220,-14-5 0,14 7 133,-3 0 1,3-5-87,2-1 1,2-5 65,3 6 1,-3-7-376,4 7-147,4-8 382,-1 3 0,3-7 227,-1 0-176,-7 0 0,6-2 309,-5-3-229,-3-5 0,6-7 245,-8 0-254,0-1 1,0 1 26,0 0 0,0 5 44,0 1-65,-8 7-30,6-12 56,-5 14-111,-1-5 1,4 7 90,-7 0-242,7 0 209,-11 0-42,5 7 28,-7 3 0,7 7-3,4 1 0,4-7-76,2 1 0,0-7 51,0 7-79,0-8 1,8 9 57,4-7 6,3 0 0,2-6-22,0 0-31,1 0 50,-1 0 33,0-8 0,-1 4 99,-5-7 1,-3 5-127,-8-6 390,0 9-271,0-13 0,-2 12 57,-4-7 1,2 7-50,-7-2 77,-1-3 0,-5 7-36,0-4 1,5 4 21,1 2-108,-1 0 0,1 0 35,-1 0 0,8 2-152,-1 4 1,3-2 89,2 7 1,0-5-151,0 5 0,0-5 46,0 6-193,0-1 103,0 7 1,7-3 144,5-4 1,-3-3-18,3-8 1,-1 0-71,7 0 99,-1 0 1,0 0-32,1 0 0,-7-8 144,1-3 1,-8 1-17,1-1 115,-3-1 1,-2-5-116,0 0 1,0 5 139,0 1 1,0 5-93,0-6 1,-2 7-47,-3-7 0,1 8-52,-8-2 0,6-1 177,-5 1-340,7 0 157,-11 6 0,11 6-427,-8 0 197,8 7 1,-3-3-23,7 7 1,0 0 29,0 1 1,0-7-72,0 1-422,0-1 705,0 7 0,0-1 0,0 0 0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4:59.069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70 1281 7957,'6'17'0,"0"0"15,-1 1 1,-3-1 384,4 0-380,-4 0 0,12 1 154,-9-1 1,3-7 577,-2-5 65,-4 5-481,13-8 1,-5 4 81,7-12 0,-4-9-140,5-9 1,-5-6 146,10 1 0,-6-4 5,-5-1 1,3-1-34,-3 0 0,-3-7-114,3-4 1,-8-4 148,2-2 1,-4-5-198,-2-1 0,0-13-13,0 2 1,0-6-109,0 0 1,0 4 107,0-4 1,0 6-183,0 5 0,1 5 148,5 7 1,6 8-340,11 3 0,-2 7-171,8 5 1,-6 4-308,6 8 1,5 1-816,7 5 0,7 3 678,-2 8 1,6 2-1944,5 4 2709,-3-4 0,6 21 0,-8-4 0</inkml:trace>
  <inkml:trace contextRef="#ctx0" brushRef="#br0" timeOffset="476">70 779 8104,'-17'0'572,"0"0"34,7 0-26,-5 0-84,13 0-326,-6 0 31,23 0 0,10 0 54,16 0 1,14-8-220,3-3 1,15-4-252,8-3 0,-2 1-1053,1 0 1268,1-1 0,5-7 0,1-1 0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24.6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41 8226,'-7'-8'-285,"1"-4"1,4 11 319,-2-4 302,2-2-265,-4 5 27,6-4 0,0 17-102,0 2 1,0-1 62,0-3-48,0 0 0,0 5 18,0-1 0,0 1 0,0-1 0,0-4 18,0 0 1,0 0 28,0 5-102,0-1 1,0 1 56,0-1 1,2-4-59,2 0 0,-1-1 48,6 1 1,-4 1-23,4-5 0,-5 1 9,5-2 0,-4-2-1,4 2 1,-5-1 18,5 2 0,-4-4 1,4 4 1,-5-4-14,5-1 4,0 0 1,5 0-39,-1 0 0,-4 0 52,0 0-53,0 0 0,5 0 37,-1 0 20,1 0 1,-1 0-26,1 0 0,-1-4 0,1-1 0,-1 1-17,1 4 0,-5-5 17,0 1 1,0-1-24,4 5 0,1-1 22,-1-4 1,-4 4-26,0-4 0,0 4 19,5 1 0,-5 0-18,0 0 1,-5 0 6,5 0 3,0 0 1,0 0 2,0 0 0,-4 0 0,4 0 0,-6 0 0,9 6 0,-5-3-17,7 6 0,-5-6 3,0 1 1,-5 2-20,5-1-3,0 5 1,5-4-4,-1 3 0,-4 2 20,0-7 7,0 7 1,0-8 25,0 6 0,-6-5-48,2 5 79,2-6-59,-5 9 52,4-10 1,-6 5 18,0-2 8,0-4 519,0 5-479,6-6 0,-4-1-159,2-4 113,-2 4 0,-1-10-101,4 7 90,-4-7 1,10 4-15,-7-7 0,5 5-176,-4 0 1,5 0 148,-1-4 1,2 4-20,-2 0 1,4 0 17,1-5 1,-1 1-20,5-1 1,3 1 9,2-1 1,-2 5-3,1 0 1,-1 5-9,2-5 0,2 1-1,-2-1 1,2 2-7,2 2 0,-3 4-3,3-4 1,-7 4 10,7 1 0,-3 0 1,3 0 0,-5 0-111,1 0 0,-1 6 98,5 3 1,0-2-138,0 2 0,0-4 67,0 4 1,0-5-12,0 5 0,-4-6 146,-1 2 0,1-4-99,4-1 0,-2 0 33,-2 0 0,2-4-30,-2-1 0,-2-5-130,1 1 0,-4-3 185,5-2 0,-7 1 0,4-1 0</inkml:trace>
  <inkml:trace contextRef="#ctx0" brushRef="#br0" timeOffset="917">473 838 7937,'-8'-6'-518,"2"4"1,6-5 698,0 2 74,0 4 1,2-7-208,2 4 1,-1 1 22,6-6 0,2 6-7,7-2 0,-2-1 6,7 2 0,-5-1-156,4 5 1,-4 0 100,5 0 1,-2 0-122,2 0 0,-2 2-83,-3 2 1,-8 4 114,4 5 0,-5 5 7,0 0 0,-3 2 30,-6-2 1,-6 1 16,-3 4 1,-5 1-35,-4-6 1,-3 6 262,-6-2 0,0-2-29,0-2 1,-3 1 134,3-1 0,-2-1-108,11-8 1,-4 1 140,4-5 0,4 4 113,5-5-151,6 1-239,-3-5 0,8 0 96,2 0 0,10 0-273,8 0 0,10 0 72,4 0 0,4 0 87,5 0 1,-1 0-54,6 0 0,-1 0 0,5 0 0</inkml:trace>
  <inkml:trace contextRef="#ctx0" brushRef="#br0" timeOffset="1568">1432 811 7587,'0'-9'-1169,"0"0"1435,0 6 0,-2-3-320,-2 6 0,-4 0 109,-5 0 0,-1 6 46,1 3 0,-2-2 14,-3 2 1,1 0-31,-5 5 0,5-1 19,-1 1 1,3-2-16,2-3 0,4 1-88,0-5 1,6 5 186,-2-1-348,-2-3 137,5 6-8,2-4 1,8 1-33,5 0 0,1-6 84,-1 1 0,5 2-130,0-1 1,2 4 99,-2-5 0,1 2-188,4-1 0,1-2 18,-6 6 0,4-5-112,-4 5 233,0 0 0,-9 5-74,0-1 168,-6 1 1,-3-1-68,-9 1 0,2-5 127,-2 0 1,-2-6-136,-7 1 1,3 2 171,-3-1 0,3-1-69,2-4 1,-1 0-65,1 0 0,-1 0 0,1 0 0</inkml:trace>
  <inkml:trace contextRef="#ctx0" brushRef="#br0" timeOffset="2524">1729 689 7905,'0'-13'0,"0"-1"110,0 1 1,-5 4 120,1 0 0,-2 0 121,1-5 136,4 1 137,-5-1-267,0 1 55,4 5-309,-4 2 220,6 6-458,0 12 1,0 3 63,0 12 0,0 2-88,0 2 0,0 4-18,0 5 0,-1 1-55,-4-1 1,4-1 54,-4-3 0,4 2-72,1-7 0,1 1 118,4-5 1,2-6-152,7-3 1,-1-3-3,1-2 1,4-1-12,0-3 294,6-3 0,3-6 0,8 0 0</inkml:trace>
  <inkml:trace contextRef="#ctx0" brushRef="#br0" timeOffset="2783">1594 946 7986,'-12'-2'283,"3"-2"1,3 1-321,6-6 0,1 6 85,4-2 1,8-1-102,10 2 0,4-1 92,4 5 0,1-4-96,8-1 1,0-4 110,9 5-54,1-7 0,4 4 0,0-7 0</inkml:trace>
  <inkml:trace contextRef="#ctx0" brushRef="#br0" timeOffset="3345">2283 1094 7884,'0'-13'-667,"0"-1"1,4 1 333,1-1 0,-1 1 717,-4-1 1,0-4-31,0 0 1,0 0-191,0 5 0,0-1-9,0 1 1,0-1 154,0 1-64,-6-1-111,-1 1 1,-5 4-116,3 0 0,-3 6 121,3-2 1,-3 5-137,-2 5 0,1-2 69,-1 6 0,1 0-143,-1 4 1,2 1 32,3-1 1,-3 1 43,3-1 0,3 2-33,2 3 1,2-3 58,2 3 1,0-3-136,0-1 0,0-1 68,0 1 1,0-1-303,0 1 267,6-7 0,2-1-49,5-6 1,5 0 66,0 0 1,0-1 7,-4-4 0,-1-2 12,1-7 0,-1 2-29,1 3 193,-1-3 1,-4 6-46,0-3 249,-6-3-254,3 11 0,-4-5-43,2 6-59,-2 0 0,5 0-10,-2 0 0,1 6-5,3 3 0,3-2-17,-3 2 0,3 0-352,1 5 0,1-1 402,-1 1 0,1-1 0,-1 1 0</inkml:trace>
  <inkml:trace contextRef="#ctx0" brushRef="#br0" timeOffset="4002">2850 986 7884,'0'-9'-353,"0"0"-333,0-1 0,0-2 814,0-2 1,0 1 16,0-1 1,0 1-123,0-1 1,0 1 68,0-1 0,-2 2 146,-2 3 0,1-1-55,-6 5 1,0 1-3,-5 4 0,1 0-52,-1 0 0,-1 0 6,-3 0 0,-1 10-120,-4 4 0,-1 2 119,6-2 1,0-1-123,5 1 0,-2 4 87,-3 0 0,7 1-176,-2-1 0,7-3-46,-3 3 0,6-3-7,-2-1 0,4-1-335,1 1 312,6-1 0,1-1-28,7-3 0,4-3 58,0-6 1,1 0 16,-1 0 0,-1 0 15,5 0 0,-5-4 83,1-1 0,-3-5 26,-2 1 1,-4-3 212,0-2 0,-4 1 162,4-1 1,-6 1-176,1-1 0,-1 1 79,2-1 1,-4 5-101,4 0 0,-2 6-156,1-1 165,-2 2-191,4 2 16,0 0 1,-3 2-166,6 2 0,-6 4-62,1 5 1,-2 2 123,-2 3 1,4 3-124,1 6 1,-1 0 87,-4 0 0,5 2-185,-1 2 1,2-1 65,-1 6 1,-4 0 38,4 5 1,1-2 91,-2-3 0,1 3-2,-5-3 1,0-3 23,0-2 1,0-2 149,0-2 1,0-2 175,0-2 1,-5-3-143,1-7 1,-2-4 155,1 0 1,-2-6-93,-7 2 0,1-4-16,-1-1 0,1-1-115,-1-4 0,-1-4-7,-3-9 0,3 2-463,-3-7 1,8 0 425,1-4 0,6-6 0,-3-1 0</inkml:trace>
  <inkml:trace contextRef="#ctx0" brushRef="#br0" timeOffset="4459">3107 973 7884,'-8'-8'125,"2"1"359,6 2-402,0 4-315,0-5 209,6 6-76,2 6 0,5-5 42,1 4 0,-1-4 70,1-1 1,-1 0-318,1 0 254,-1 0 1,1-4-64,-1-1 0,1-4 93,-1 5 0,-4-7 24,0 2 1,0-3-5,5-1 1,-5-1 3,0 1 1,-5 1 2,5 3 1,-6-3-15,2 3 0,-4 1-5,-1-1 13,0 0 124,0 2 1,-6-4-120,-3 7 0,-7 1 186,-2 7 0,-5-1-49,5 6 0,-4 0 74,4 5 1,0-1-142,4 1 0,2-4 8,3 4 0,3-4-64,6 8 0,0-3 86,0-1 0,2-1-210,2 1 0,4 4-10,5 0 0,5 0-133,0-5 1,2-4 48,-2 0 0,1-6-153,4 2 0,1-4-62,-6-1 1,4 0-104,-4 0 517,6 0 0,-3 0 0,6 0 0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30.5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41 7654,'0'-13'202,"0"5"-170,0-4-99,0 11-42,0-5 1,4 16 169,1 4 0,-1 7-106,-4-3 0,2 0 72,2-5 1,-1 5-97,7 0 1,-6 0 59,5-4 1,0-1 22,5 1 0,-1 4-3,1 0 1,4 0 9,0-5 0,4 1-5,-4-1 1,6-1 1,-1-3 1,2 2-41,2-7 1,0 2 40,0-1 0,-1-4-39,-4 4 1,4-4 30,-4-1 1,-1-4-14,2-1 0,-5-1 40,4 2 1,-5 1 6,1-6 0,-3 6 43,-2-2 1,1-1-68,-1 2 1,1-5 32,-1 4 0,1-4-18,-1 5 1,2-2-95,3 1 0,-1 4 88,5-4 0,-4-1-153,5 2 1,-7-1 31,2 5 1,-3 0 34,-1 0 0,-1 2-47,1 2 0,-5-1 55,0 6 1,-6 0 50,1 5 0,2-1-50,-1 1 1,-1-1 40,-4 1 0,5-1-27,-1 1 1,2-5 53,-1 0-20,-4 0 1,5 4-32,-6 1 41,6-7 1,-4 1-44,2-4 213,-2-2-192,-2 4 401,6-6-102,-5 0-58,5-6-174,-6-2 1,5-5 15,-1-1 0,5 5-76,-4 0 0,5 2 72,-1-2 1,3-3-112,2 3 0,-1-2 84,1 2 0,-1-3-61,1 3 1,4-1 46,0 1 0,4-2 8,-4 7 1,5-7-40,-5 2 0,5 3 29,-5 2 0,4 1-11,-4-2 1,6 4-5,-1-4 0,-2 4-176,1 1 1,-5 1 98,1 4 0,1-4-158,-1 4 0,2 1-3,-2-2 72,-3 1 0,4-5 99,-5 0 0,-5 0-3,0 0 0,-5 0-33,5 0 1,-4-2 14,4-2 1,1-4-220,8-5 297,-3-1 0,11-5 0,-5-2 0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31.2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68 41 7224,'-14'-6'-941,"5"5"1756,0-4-833,6-2 124,-9 5 277,11-4-152,-5 6 14,6-6-156,0 5 0,0-4-19,0 10 1,-5-2 43,1 6 1,-1 4-8,5 5 1,0 6-87,0-1 1,0 8 76,0 5 1,0 3-184,0 2 1,2-4 35,2 4 1,-1-4-399,6 8 1,-4-3 446,4-1 0,-6-1 0,3 1 0</inkml:trace>
  <inkml:trace contextRef="#ctx0" brushRef="#br0" timeOffset="510">514 163 7886,'-9'0'-199,"0"0"1,4 0 153,-4 0 0,0 4 5,-4 1 1,-1 5 109,1-1 1,1-1 11,3 1 1,-3 0-69,3 4 1,1-4 97,-1 0 0,5-1-122,-5 1 1,6 3 107,-2-3 0,4-2-104,1 2 0,0-4 70,0 4 1,1-5-140,4 5 1,-2-6 66,6 2 1,0 1-108,4-2 1,1 5-107,-1-4 0,1 4 146,-1-5 1,1 5-29,-1-4 1,1 4 58,-1-5 0,-1 7-106,-3-2 0,3 3 32,-3 1 50,3 1 1,-3-1-7,0 1 1,-6-1 60,2 1 0,-5-1 14,-5 1 1,-2-5 135,-7 0 0,1-5 206,-1 5-226,1-6 0,-1 3-171,1-6 124,-1 0-70,1 0 0,-1-6 0,1-1 0</inkml:trace>
  <inkml:trace contextRef="#ctx0" brushRef="#br0" timeOffset="836">743 41 8003,'0'-13'65,"0"5"228,0-4-420,0 11 243,0-5 1,5 7-184,-1 4 1,1 2-5,-5 7 70,6 5 0,-5-2 38,4 5 0,-4 2 57,-1 8 1,0-2-190,0 6 0,0-5 103,0 5 0,0-1-176,0 1 0,0-2 52,0-2 0,0-8-131,0 3 0,6-9 52,3 0 0,-1-8 195,1-1 0,6-6 0,6 3 0</inkml:trace>
  <inkml:trace contextRef="#ctx0" brushRef="#br0" timeOffset="1037">743 284 7971,'-18'5'-12,"0"-1"1,0 1 324,5-5 12,5 0-331,2 0 0,9 0-74,6 0 0,6 0 184,12 0 0,6-5-374,3 1 0,8-5 94,1 4 176,6-5 0,-9 2 0,4-5 0</inkml:trace>
  <inkml:trace contextRef="#ctx0" brushRef="#br0" timeOffset="1554">1216 433 7869,'4'-14'0,"1"1"0,-1-1-663,-4 1 1,0-1 331,0 1 0,0-1 1020,0 1-405,0-1 1,-4 1-140,-1-1 0,-1 5-110,2 0 0,-4 6 75,-5-1 1,4 2-130,0 2 0,-2 0 82,-7 0 0,3 6 27,-3 3 0,2 3-48,-2 2 1,3 1-8,-3 3 0,4-3-63,5 3 0,-1-3 80,5-2 1,-4 1-92,5-1 1,-1 1 84,5-1 1,0 1-119,0-1 1,6-1 63,3-3 0,3 2-92,2-7 0,-1 1 51,1-5 0,-1 0-114,1 0 0,-1-2 131,1-2 1,-1-4-10,1-5 1,-1-2 190,1-3 0,-2 3-118,-3-3 0,1 3 573,-5 1-166,-1 1 55,2-1-188,-4 7-113,4 1-627,-6 6 322,6 0 0,1 6-227,7 3 1,-5 3 122,0 1 1,-2 1 215,2-1 0,4 7 0,-6 1 0</inkml:trace>
  <inkml:trace contextRef="#ctx0" brushRef="#br0" timeOffset="2185">1648 365 7869,'0'-13'0,"0"-1"-1058,0 1 727,0-1 1,0 1 173,0-1 1,0 1 164,0-1 0,0 5 125,0 0 0,-1 5-107,-4-5 0,2 6 140,-6-2 1,0 4-74,-4 1 1,-1 0 87,1 0 0,-1 0-37,1 0 1,-1 4 69,1 1 1,-1 5-84,1-1 1,-1 3-14,1 2 0,-1 1-115,1 3 1,5-3 68,4 3 0,-2-3-172,1-2 1,1 1 63,4-1 0,4 1-159,1-1 1,4 1 46,-5-1 0,7-5-45,-2-4 0,3 2 71,1-1 0,1-1 62,-1-4 0,1-1 45,-1-4 0,1 2-50,-1-6 1,-4 0 128,0-4 1,-1-1-59,1 1 0,1-1 161,-5 1 1,4-1 19,-5 1 1,1-1 26,-5 1 0,0 4 288,0 0-226,0 6-128,0-3 0,-5 16-286,1 4 0,-1 4-37,5 0 0,0 3-51,0 6 0,0 0-22,0 0 0,5 4 75,-1 1 0,5 4 59,-4-5 1,4 7 10,-5-2 0,2 3 110,-1 1 1,-4-1-110,4-3 1,-4 2 141,-1-7 0,5 5-26,-1-4 0,1-2 70,-5-7 0,0-4 73,0-5 0,-2-1-102,-2 1 1,2-5 68,-2 0 1,-4-6-102,-1 1 1,2-2-4,-2-2 0,0-2 25,-5-2 0,1-5-166,-1-9 0,1-3-297,-1-6 0,7-5 418,2 0 0,4-11 0,1 1 0</inkml:trace>
  <inkml:trace contextRef="#ctx0" brushRef="#br0" timeOffset="2669">1824 284 7209,'-14'0'-710,"7"2"1014,2 2 1,4-1-537,1 6 110,0-6 223,0 3-21,0 0-22,0-4-43,6 4 90,1-6-140,7 0 75,-1 0 0,1 0-83,-1 0 0,-4-5 94,0 1-116,0-7 1,5 4 28,-1-7 0,-4 5-9,0 0 1,-1 0-74,1-4 1,-2 4 67,-2 0 29,-4 0-11,5-5 1,-7 7 68,-4 2 1,-2 4-63,-7 1 0,1 0 185,-1 0 0,-1 0-6,-3 0 0,3 6 5,-3 3 1,3-2 69,2 2 1,4-4-25,0 4 1,4-2-130,-4 2 0,6 3 39,-1-3 1,2 3-169,2 2 0,5-1 96,-1 1 0,7-1-158,-2 1 0,4-1-75,5 1 0,-1-1-89,5 1 0,-1-7 5,2-2 0,2-4 126,-2-1 1,2 0-154,2 0 1,-4-1 300,-1-4 0,1-2 0,4-7 0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13.18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257 89 7998,'8'-6'-455,"4"-2"0,-6-1 464,3 0 0,-2 2 149,-2-2 0,-2-2 195,6 7-47,-6-7-41,3 10 1,-6-7-107,0 4 109,0 2-257,0 8 1,-6 3 83,-3 9 1,-8 2-106,-1-2 0,-6 6 75,2-2 0,-4 4-17,-1 1 1,5-2 57,-1-2 0,2 2 20,-2-2 0,2-4 124,3-1 1,8-3 70,-4-1-6,4-1-177,2 1 0,2-5-155,6 0 1,2-6 110,2 1 0,4-2 21,5-2 0,2 0-75,3 0 1,3 0-10,6 0 1,1 0-235,-1 0 0,0 0 70,0 0 1,0 0-201,0 0 0,-6 0 130,-3 0 1,-3 0-967,-2 0 11,-5 0-23,-2 0 1181,-6 0 0,-6 6 0,-2 2 0</inkml:trace>
  <inkml:trace contextRef="#ctx0" brushRef="#br0" timeOffset="384">298 170 7998,'0'-14'-73,"0"1"0,0-1-225,0 1 455,0-1 0,0 1 278,0-1 1,0 5 321,0 0-337,0 0-72,0 2 76,0 1-797,0 6 319,0 12 1,0 3 104,0 12 1,0 1-175,0 4 0,-2 2-23,-2 7 0,1-1 53,-6 1 1,6 4-84,-2 0 1,4 0 102,1-4 0,0-7-302,0-2 0,0-1 73,0-4 0,4-1-47,1-8 1,4-8-368,-5 4 716,7-10 0,-4 8 0,7-4 0</inkml:trace>
  <inkml:trace contextRef="#ctx0" brushRef="#br0" timeOffset="1132">581 156 7553,'0'-13'191,"0"5"353,0 2-529,0 6 1,0 11 57,0 2 1,0 10 21,0-1 0,-4 4-158,-1 1 1,1 0 87,4 0 1,0 4-83,0 1 0,0 1 13,0-1 1,0-4 25,0 4 1,0-8 1,0-2 0,-2-5-57,-2 1 252,2-3-177,-4-2 523,6-5-336,0-2 1,0-8 69,0-2 0,6-5-144,3-9 0,3 3-65,2-3 1,-1-2 24,1 2 1,1 0-22,3 5 0,-3-2-215,3-3 0,1 7 44,-1-2 1,2 2-200,-2-2 0,-3 4 127,3-1 0,-8 7-348,-1-1 246,-6 2 61,3 2 297,-18 6 1,-1 0 96,-10 4 1,-1 2-23,6-3 0,-4-2 78,4 2 1,0-1-33,4 1 1,1 1 79,-1-5 1,5 4-106,0-5 0,5 1-47,-5-5 1,6 1-14,-2 4-311,4-4 181,1 11 1,6-9 95,3 6 0,3-4-196,1 4 1,5-5 76,0 5 0,6-1-245,-1 1 1,-1 3-57,5-3 1,-9 1-57,5-1 0,-2 3 51,-3-3 356,0-3 0,-5 6 0,1-4 0</inkml:trace>
  <inkml:trace contextRef="#ctx0" brushRef="#br0" timeOffset="1826">1040 535 7936,'-7'0'-15,"-4"1"80,7 4 69,-1-4 1,1 7 89,-1-4 1,1-1-160,4 6 1,0-4 136,0 4 1,1-5-237,4 5 0,2-4-23,7 4 0,-1-6-7,1 1 0,-1 2 71,1-1 0,-1-1-118,1-4 0,-1 0 113,1 0 1,-1 0 27,1 0 1,-1-1 101,1-4 0,-1 2-57,1-6 1,-5 0 53,0-4 1,-5-1-12,5 1 1,-6-2 22,2-3 0,-3 1-17,-2-5 0,0 1-30,0-2 0,-2-7-53,-3 3 0,-1-3 55,-3 3 0,-3 0 26,3 0 0,-3 0-33,-1 0 0,1 6 98,3 3 1,1 3-37,4 1 36,2 1-207,-4-1 1,8 5-210,2 0 1,8 6-39,6-1 0,6-2 111,-1 1 1,4 1-98,5 4 1,-2 0 11,6 0 1,-2 0 33,2 0 0,2 0 103,-7 0 0,1 1-10,-5 4 1,-2-2 202,-2 6 0,-4-2-102,-5 2 0,-7 3 31,-2-3 0,-4 8-38,-1 1 0,0 1 177,0-1 0,-6 2-100,-3 2 1,-3 4 123,-1-4 0,-1 4-87,1 1 0,-1-5-48,1 1 0,1-5-30,3 5 0,-3-7-3,3 2 1,3-3-15,1-1 1,-1-1 35,2 1 0,-1-5 6,5 0 0,0-5-20,0 5 1,6-4-41,3 4 1,9-6 6,5 1 1,4-2 6,4-2 1,1 0-385,8 0 0,-7 0 168,8 0 0,-8 0-381,3 0 1,-11-5 601,2 1 0,-9-1 0,2 5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18.6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68 7936,'0'-9'-119,"0"0"90,0-1 1,-2 2 242,-2-1 0,2 5 227,-2-5 0,2 6 86,2-3-553,0 18 0,0-2 27,0 13 1,0-1 40,0 5 0,0 0 6,0 0 0,0 5-149,0-1 0,0 10 21,0-5 0,5 6-322,-1-6 1,1-1 175,-5 1 0,0-6-802,0 1 1028,0-2 0,6-8 0,1-2 0</inkml:trace>
  <inkml:trace contextRef="#ctx0" brushRef="#br0" timeOffset="914">311 82 6656,'0'-14'126,"0"7"1,0-1 494,0 4-133,0 2-14,0-4-452,0 18 1,0-1-62,0 11 1,0-4-2,0 5 0,0-5 46,0 4 1,0 1-25,0 4 1,0 0 16,0 0 1,0-3-25,0 3 1,0-4 7,0 4 0,0-2-4,0-7 1,0 5-113,0-5 134,0 0 78,0-5 1,0-4-86,0 0 571,0-6-311,0 3 1,0-16-291,0-4 0,5 2 131,-1 3 0,7 0-158,-2-4 1,-2-2 88,2-3 0,0 4-177,5 1 1,-1-4 88,1 8 1,-1-6-149,1 6 1,-1-3 33,1-2 0,-1 5-37,1 0-157,-1 6 102,1-9-104,-1 11 133,-5-5 295,-2 12 0,-8 0-100,-2 3 1,1 3 122,-6-3 0,4 1-45,-4-1 1,5 4 36,-5-4 0,0-2-45,-5 2 1,1-1 18,-1 1 1,1 1 143,-1-5 1,1 1-45,-1-2 0,1-2 412,-1 2-120,1-2 136,-1-2-231,7 0-140,1 0-435,6 0 0,12 1-6,6 4 1,0-2 68,0 6 0,3-2-154,1 2 1,4 3-74,1-3 0,0 5 397,0 4 0,6-3 0,1 4 0</inkml:trace>
  <inkml:trace contextRef="#ctx0" brushRef="#br0" timeOffset="1780">797 487 7868,'-7'0'867,"-5"0"-585,10 0-198,-4 0-39,6 6 0,0-3-258,0 6 76,6-6 1,-3 8 144,6-7 0,-4 1-52,4-5 0,-5 0 70,5 0 1,0 0-38,5 0 0,-1 0 0,1 0 0,-5-5 2,0 1 1,0-2-8,4 1 0,-4-1-7,0-3 0,-1-3-22,1 3 0,1 2 47,-5-2 0,4 0 2,-5-5 1,1 1-13,-5-1 1,0-1 86,0-3 1,0 3-37,0-3 1,-2-2 98,-2 2 1,1-4-72,-6 4 1,-2-2-5,-7 2 0,3 2 17,-3-7 1,3 7-22,2-2 1,-1 3 96,1 1 0,1 1-96,3-1 1,-2 5 89,7 0 1,-1 5-56,5-5-36,0 6 1,2-3-75,2 6 1,5-5-194,9 1 0,3-1-38,6 5 1,0-1 100,0-4 1,5 4-81,-1-4 0,1 4 66,-5 1 1,-2 0 12,-2 0 1,1 4 89,-6 1 1,4 4-57,-4-5 1,0 2 178,-4-1 0,-1-2-85,1 6 0,-5-5 290,0 5-233,-6 0 0,3 5 131,-6-1 18,0 1-152,0-1 168,0 7-169,-6-5-13,-1 4 1,-5-1 55,2 0-44,-2 6 1,5-7 0,-7 4-10,1-2 0,1 1-44,3-2 0,-3-3 80,3 3 88,3-3-97,-6-1 12,10-1-79,-4 1 16,6-1 1,2-5 0,2-4 0,5-2 15,3-2-88,8 0 1,1 0 0,7 0-275,4 0-572,-3 0 588,4 0 1,-11 0 324,1 0 0,-1-6 0,5-2 0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24.28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338 27 8020,'2'-7'-1282,"2"2"1591,-2-2-42,4 5-140,-6-4 0,-5 8-200,1 2 0,-7 4 100,2 5 0,-7 5-14,-2 0 0,-2 6 46,2-1 0,-3 2-13,-6 2 0,5 0 74,-1 1 0,2-3-1,-2-2 0,4-2-10,5-3 1,1-3 85,-1 3 0,1-3 98,-1-2 0,5-1-29,0-3 0,6 3-210,-1-3 1,2-1 102,2 1 1,5-5-196,-1 5 1,7-4 29,-2 4 0,7-6-74,2 1 1,6-2 73,-1-2 1,-1 0-97,6 0 0,-4-5-109,7 1 0,-1-7 22,2 2 1,-4 2-156,4-2 1,-4 0 57,-1-5 1,-1 5 287,-4 0 0,-2 0 0,-7-4 0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24.6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1 122 8020,'0'-14'0,"4"1"0,1-1 0,-1 1-14,-4-1 0,2 2 309,2 3-74,-2-3 1,4 9 206,-6-6-41,0 6-417,0-3 1,0 17 99,0 2 0,0 10 72,0-1 1,0 4-213,0 1 0,0 10-21,0 4 1,0-2-43,0-3 1,0 0 31,0 5 0,4-5-147,1 0 1,-1-6-23,-4 1 0,0-2 158,0-2 1,0-5-72,0 1 0,5-7 49,-1 2 0,5-3-83,-4-1 0,1-7 217,-2-2 0,4 2 0,5 1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8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690 1028 636,'6'-4'3943,"-11"6"-1950,-7 3-1147,0-1 0,0 0 1,0-1-1,0-1 0,-15 1 0,-20 5 61,25-2-661,-1-2-1,1 0 0,-1-2 0,0-1 1,1-1-1,-1-1 0,0-1 0,-21-6 0,26 4-167,0-2-1,1 0 0,-1-1 1,1 0-1,1-2 0,-23-15 1,3-2 44,25 21-91,0-3-1,0 0 0,2 0 0,-2-1 0,2 0 0,0-1 0,-13-17 0,16 14-36,0-1-1,1 1 0,0-1 1,1 1-1,-4-25 1,-5-12 38,11 38-17,0 0-1,1 0 0,0 0 0,0-16 0,-1-20 37,0 25-17,0 0 0,2 0-1,1 1 1,0-1-1,1 0 1,2 0-1,-1 1 1,3-1-1,13-39 1,-10 43-19,1 0 0,0 1 0,2 0 0,0 1-1,0 0 1,1 2 0,1 0 0,0 0 0,1 1 0,0 1 0,1 1 0,1 0 0,0 1 0,23-11 0,23-7 14,-35 14-37,1 2 0,0 1-1,0 1 1,44-8 0,-51 17-11,0 1 0,0 1 0,0 1 0,0 2 0,0 0 0,-1 2 0,1 0 0,38 18 0,-11-1 3,-1 2 1,73 50-1,-99-56 11,0 0 1,0 1-1,-1 1 1,0 1-1,-2 2 1,0 0-1,28 48 1,-36-52-8,0 1-1,-1 0 1,-2 1 0,1 0 0,-2 1-1,-1-1 1,1 1 0,-3 0-1,0 1 1,-1 0 0,1 30-1,-4-35 16,0 1-1,-1-1 0,-1 1 0,-1-1 0,0 0 0,-2 0 1,1 0-1,-1-1 0,-1 0 0,-2 0 0,1 0 0,0-1 0,-2 0 1,0 0-1,-2-1 0,2-1 0,-3 0 0,1-2 0,-1 1 1,-1-1-1,1 0 0,-1-1 0,-1-1 0,0 0 0,-19 8 0,-6 0 32,0-1-1,-1-3 0,0-3 0,-2 0 0,1-3 0,0-2 0,-1-2 0,-61-3 1,51-4-1029,1-2 0,-67-18 0,70 10-2325,0-3 0,-62-30-1,67 24 1267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25.52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54 8029,'0'-7'0,"0"-5"-366,0 4 238,-6 1 0,5-1 75,-4 4 559,4 2 1,1-4-546,6 18 0,-5-1 95,4 11 1,-4 1-2,-1 4 0,0 0-118,0 0 0,0 0 97,0 0 1,0 5-127,0-1 0,0 1 94,0-5 1,0 0-22,0 0 0,0-2 25,0-2 0,0 1-5,0-6 0,-1 0 64,-4-5 0,4-4 75,-4 0 144,4-6 442,1 3-485,0-18 0,1 3-241,4-9 0,-2 2 1,6-2 1,0 3-112,4-3 1,1-2-98,-1 2 1,1 0 69,-1 5 1,5-1-40,0 1 0,5-4 45,-5 4 0,0-4-135,-5 8 0,5 2-172,0-2 158,0 6 44,-4-3 9,-7 6 178,-1 0 1,-7 1 160,-4 4 1,-2 1-57,-7 3 0,1 3-57,-1-3 0,-4 1 223,0-1 1,-1 3-59,1-3 1,3-1 98,-3 1 0,3-5 262,1 5-254,1-6 0,1 5-5,3-4 28,-3-2-417,10 4 107,-4-6 0,17 1 88,2 4 0,8-4-215,-3 4 1,2 2-24,-2 2 1,1-1-136,4 1 1,1 0-54,-6 4 0,4 1-207,-4-1 1,5 1 560,-5-1 0,6 1 0,-3-1 0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29.54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0 379 7754,'0'8'124,"0"-2"0,2-6-279,2 0 1,-1 4 19,6 1 0,5-1 145,4-4 0,1 0-100,-1 0 0,-1 0 88,5 0 0,-1 0-85,2 0 1,1 0 38,-6 0 1,0 0-365,-5 0 198,1 0 122,-1 0 0,-1-1 140,-3-4 1,-1-2-69,-4-7 0,-2 1 163,2-1 0,-2-4-102,-2 0 0,-2-6 90,-2 2 1,1 1 37,-6-2 0,0 7 60,-5-2 1,1 1-96,-1-1 1,1 3 96,-1-3 1,5 3-232,0 2 1,5 4 108,-5 0 1,6 4-232,-2-4 143,4 6 0,8-5-218,7 4 1,1 2 60,7-2 0,1 2 1,4 2 0,4-1-31,1-4 1,1 4-45,-2-4 1,-2 2 88,2-1 0,-2 2 23,-2-2 0,0-2 139,0 1 0,-6 1-120,-3 4 0,-3 0 223,-2 0-146,-5 0 1,-2 6 92,-6 3 0,0 3 9,0 1 1,-2 2 74,-2 4 0,2-4-77,-2 3 1,-2-3-50,1-2 0,-4 2-46,5 3 1,-5-3 44,4 3 0,-1 2-76,2-2 1,1 4 62,-6-4 1,4 5-50,-4-5 1,5 0 17,-5-5 0,6 1-2,-2-1 0,2 1 133,-1-1-31,2 1-1,-4-1 0,8-4-69,2 0 0,-1-6-64,6 2 0,5-4 70,4-1 1,6 0-285,-2 0 1,5 0-19,5 0 1,-4 0-27,4 0 0,-8 0 288,-2 0 0,1 0 0,4 0 0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37.50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28 7874,'0'-8'458,"0"2"-533,0 6 1,0 11 47,0 2 0,0-1 94,0-3 1,0 0-101,0 5 0,0 1 37,0 3 0,0-3 15,0 3 0,-4-3 5,-1-2 0,1 2 41,4 3 0,-2-3-15,-2 3 1,2-7 69,-2-2-32,2 0 0,2 4-15,0-5 20,0-2-78,0-6 19,6 0 0,-3 0-5,6 0 0,0 0-39,5 0 0,-1-5-5,1 1 1,-1-5-101,1 4 0,-1-4 77,1 5 1,-1-2-54,1 1 1,-1 4 72,1-4 0,-5 4-95,0 1 0,0 0 59,4 0 0,-4 6-1,0 3 1,-1 3-6,1 1 0,-2 1-5,-2-1 0,-4 5 46,4 0 0,-4 5-22,-1-5 0,0 4 89,0-4 1,-4 5-83,-1-5 1,-4 0 57,5-5 0,-5 1-53,4-1 1,-1-1 145,2-3 1,1 2 54,-6-7-23,0 1 1,-5-5-181,1 0 0,-1 0 66,1 0 0,-1-2-400,1-2 0,4-2 164,0-3 1,0-3-502,-5 3 702,1-3 0,5-8 0,2-1 0</inkml:trace>
  <inkml:trace contextRef="#ctx0" brushRef="#br0" timeOffset="356">14 41 6606,'9'-1'771,"0"-4"1,0 4-657,4-4 1,1 4-16,-1 1 0,7 0-157,2 0 0,5-2 57,5-2 0,-2 2-94,6-2 1,-6 2-332,1 2 0,2 0 236,-1 0 1,-1 0-539,-4 0 727,-6 0 0,5-6 0,-5-1 0</inkml:trace>
  <inkml:trace contextRef="#ctx0" brushRef="#br0" timeOffset="1339">608 68 7514,'0'14'157,"-5"-1"-114,1 1 1,-1 1-5,5 3 0,0 1-138,0 4 0,0 2 123,0-2 0,0 2-158,0 2 0,-4 0 51,-1 0 1,1-1 83,4-4 1,0 2-6,0-6 0,0 0-1,0-4 1,0-1 58,0 1 0,0-5 55,0 0 213,0-6 604,0 3-933,6-18 1,-3 3 87,6-9 1,-5 3-117,5 1 1,-4 1 14,4-1 1,-2 1 24,2-1 0,3 1-53,-3-1 1,2 1-112,-2-1 0,3 2-259,-3 3 324,3-3 0,1 6-23,1-3 1,-5 2-23,0 2-29,-6 4 34,9-5-4,-11 12 64,5 1 0,-6 7 7,0-1 1,0-4 115,0 0 1,-1-1-105,-4 1 1,2 1 188,-6-5-137,0 5 0,-4-7 148,-1 6 0,1-4-1,-1 4 1,1-6-8,-1 1 0,1 2-4,-1-1 1,1 1 119,-1-2 1,5-2-2,0 2 1,5-2 78,-5-2-81,6 0-149,-3 0-213,18 0 1,-3 0-14,9 0 0,-3 0 64,-2 0 0,2 1-57,3 4 1,-3-2-280,3 6 1,2-5 149,-2 5 0,1 0-354,-1 5 1,-3-5 600,3 0 0,-3 0 0,5 4 0,1 1 0</inkml:trace>
  <inkml:trace contextRef="#ctx0" brushRef="#br0" timeOffset="2215">1026 473 7278,'0'8'320,"0"-1"-263,0-2 1,2-4-85,2 4 1,-1-2-96,6 1 128,0-2 1,5 4-40,-1-6 0,-4 0 94,1 0-149,-1 0 0,4 0 95,1 0 1,-1-2-6,1-2 0,-5-2 16,0-3 1,-2-3 31,2 3-32,3-3 0,-9-2-3,6 1 1,-6-1 67,2 1 1,-4-2-59,-1-3 1,-1 3 57,-4-3 0,2-2-12,-6 2 0,2-1 80,-2 1 1,-3 3-58,3-3 1,1 3 18,-1 1 0,6 1-141,-1-1 100,2 1 1,2-1-130,0 1 0,2 4 71,2 0 1,4 4-72,5-4 0,5 6 29,0-1 1,2-2-85,-2 1 1,1-1 11,4 2 0,1 2 71,-6-2 0,4 2 34,-4 2 1,0-4-32,-4-1 1,-1 1 53,1 4 0,-1 0-47,1 0 1,-5 4 47,0 1 0,-5 5-20,5-1 0,-4-1 8,4 1 0,-6 0-16,1 4 1,2 1-8,-1-1 1,-1 1-124,-4-1 1,0 1 117,0-1 0,0 2-85,0 3 0,0-3 67,0 3 1,-1-1 9,-4 1 1,-1-3-6,-3 3 1,-3 1 3,3-1 0,-3 0 34,-1-4 0,-1-1 116,1 1 0,4-5 68,0 0 0,4-2 102,-4 2-155,6-3 1,-1-6-38,8 0 1,4 0-101,5 0 0,7 0 43,2 0 1,4 0-99,1 0 0,0 0-70,0 0 0,4-4-272,1-1 1,-1-1-704,-4 2 1092,0 2 0,0-4 0,0 6 0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42.69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26 7764,'0'-8'117,"0"2"1,0 5-76,0-4 113,0 4 0,0-4-269,0 10 60,0 2 1,0 7 18,0-1 1,1 2 101,4 3 1,-4 3-106,4 6 0,1 0 21,-2 0 1,1 2 52,-5 2 0,0 2-114,0 3 1,0 3-25,0-3 0,0-1-122,0 1 0,1-8 30,4-1 0,-4 0-515,4-4 342,-4-4 367,-1 1 0,0-7 0,0 1 0</inkml:trace>
  <inkml:trace contextRef="#ctx0" brushRef="#br0" timeOffset="772">393 107 7772,'0'-9'-118,"0"0"1,0 4-449,0-4 746,0 6 274,0-3-380,-6 6 0,4 2-11,-2 2 1,1 5 21,-2 9 1,4-1-16,-4 5 1,2 1-41,-1 4 0,2 0 10,-2 0 0,2-3-15,2 3 1,0-8-108,0 8 0,5-4 9,-1-1 1,1 2 51,-5-6 0,0 0-27,0-4 0,0-1 46,0 1 122,0-1 1,0-4-29,0 0 30,0-6 22,0 3-60,6-12 1,-3-1-90,6-7 0,0 1 56,4-1 0,2-1-185,3-3 0,-1 3 58,5-3 0,-4 3-97,5 2 1,-5-1-13,4 1 0,-5 1 75,1 3 1,-3-2-130,-2 7 8,1-1 107,-7 5-52,5 0 284,-10 0 1,-10 6 87,-5 3 1,-11-1-5,10 1 0,-2 0-114,2 4 0,-1-4 45,-3 0 1,3-1 142,-3 1-126,3 3 1,3-9 28,3 6-8,-3-6-8,11 3-230,-5-6 0,18 0 14,6 0 0,0 4 46,0 1 0,3 1-118,1-2 1,-1-1-262,2 6 1,-2 0 0,1 5 395,-2-7 0,-7 11 0,1-3 0</inkml:trace>
  <inkml:trace contextRef="#ctx0" brushRef="#br0" timeOffset="1432">919 498 7755,'-7'0'226,"-1"0"236,4 0-237,2 0-122,-4 6 1,6-3-45,0 6 0,6-4-125,3 4 0,-1-6-26,1 1 0,0-1 132,4 2 0,1-4-287,-1 4 1,1-4 76,-1-1 1,1-1-53,-1-4 1,-1 2 163,-3-6 0,2 0 44,-7-4 1,2 2 157,-1-2 0,-4 2-60,4-7 1,-4 3 132,-1 2 0,-1-5-47,-4 0 0,-1-6 36,-3 1 0,-3 2-58,3-1 0,2 1 56,-2-2 0,4 4-118,-4 5 1,6 1-17,-1-1 1,2 1-42,2-1 0,2 5-141,2 0 1,8 2-85,6-2 0,6-2 90,-1 7 1,4-7-18,4 2 0,-2 2-4,3-2 0,1 6 40,-2-2 0,1 2 71,-5-1 0,-2 2 9,-2-2 1,1 2 101,-6 2 1,0 0-77,-5 0 0,1 5 81,-1-1 1,-1 7-56,-3-2 0,-3 0-65,-6 4 1,0-2 32,0 7 0,-1 3-3,-4 1 1,2-1-10,-6 2 0,0-1-12,-4 5 0,-5 0-8,0 0 0,0 0 14,4 0 0,1-4-5,-1-1 4,7-5 1,1 2 250,6-5-148,0-7-85,0 5-1,0-10 1,1 4-114,4-6 105,8 0 5,8 0 1,8 0-1002,2 0 477,-2-6 516,10 4 0,-5-10 0,7 5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59.559"/>
    </inkml:context>
    <inkml:brush xml:id="br0">
      <inkml:brushProperty name="width" value="0.22857" units="cm"/>
      <inkml:brushProperty name="height" value="0.22857" units="cm"/>
    </inkml:brush>
  </inkml:definitions>
  <inkml:trace contextRef="#ctx0" brushRef="#br0">102 11518 8414,'0'-11'3248,"0"2"0,0 7-396,0-5-2035,0-4 0,6-12-703,1-3 1,7 1-66,-8-9 0,8-8 165,-8-12 0,1-13 2131,-7-7 1,-2-13-1508,-5-7 0,5 44 0,0-1-944,-5-2 1,0-1-1,5-4 1,0 0 116,-1-2 0,-1-1 1,0-9-1,-1-1-327,2 4 0,-1 0 0,-2-8 1,-1 0 425,3 1 0,1 0 0,0-2 0,0 0 8,3 6 1,0-1 0,-3-8 0,-1-1-51,1 6 0,-1 0 0,0-6 0,1-1-101,3 4 1,0 0-1,0-5 1,0 1-9,0 1 0,0-1 1,0-10-1,0 0-8,0 4 0,0 0 1,0-8-1,0 0-256,0 1 1,0 0 0,0 26 0,0-1-1,0 0 291,0 0 1,0-1 0,0 1 0,0-1 0,0 0-1,0-1-228,0 0 0,0-1 0,0 1 0,0 0 0,0 0 1,0 0 250,1 0 0,-1-1 0,-1 0 1,0-1-1,-2 0 0,1 0 11,0 1 1,-1 1-1,1-1 1,0 0-1,-1 0 1,1-1-4,2 2 1,1-1-1,-2 0 1,0-1-1,-2 0 1,1 0 8,-1 2 1,1-1 0,0 0 0,-1 0 0,1-2 0,0 1-8,2-1 0,0 1 0,0-1 0,0-1 0,-1 1 0,0-1 4,-1-1 0,-1 0 0,1 0 0,1 1 0,1 1 0,-1-1-8,-1-1 1,-1 0 0,1 0-1,1 1 1,0 0 0,1 1-1,0 0 1,0 0 0,0 1 0,0-1 0,1 1 0,0 0-13,1 2 0,1-1 0,-1 1 0,-1-2 0,-1 1 0,1-1-6,1 4 1,1 0 0,-1-1 0,-1 2 0,0-1 0,-1 1-134,0-30 0,0 1 1,0 29-1,0 0 1,0 0 148,0-29 0,0 0 0,0 1 0,0 2 1,0 9 1,0 2 0,0-5 0,-2 1 10,-2 6 1,1 1-1,3-2 1,0 1-11,0 3 0,0 1 0,0 3 0,0 1-7,3 5 1,1 2 0,-3 4 0,0 3 263,-1 4 0,0 2 0,0-45-227,0 11 0,0 11 687,0 22 0,2 14-1160,5 13 428,-5 4 0,-2 12 0,-11 2 0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8:12.0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121 1843 7673,'0'-14'-11,"0"1"1,-2 4-12,-2 0 5,2 6 288,-9-3-141,3 6 0,-5 5 32,-1-1 1,1 7-16,0-3 1,4 4 1,0 2 1,2 3-85,-2 1 0,3 4 45,6-4 1,0 5-161,0-6 0,1 3 50,4-3 0,-2-2-177,6 3 1,4-5 83,5-4 0,1 2-150,-1-7 1,-2 1 78,6-5 1,-4 0-51,4 0 1,-5-6 99,0-3 1,-2-3 31,-1-2 0,-5 0 193,-1-4 0,-5-3-119,2-6 0,-5 5 184,-5 0 0,-2 1-49,-6-1 0,-1-2 102,1 6 1,0 1-1,-1 3 1,1 2-129,0 3 0,4 4-54,0 5 0,6 1-105,-2 3 0,4 4 58,1 5 0,0 12 0,0 4 0</inkml:trace>
  <inkml:trace contextRef="#ctx0" brushRef="#br0" timeOffset="1573">254 1909 7555,'-13'0'-125,"0"0"210,-1-6 34,1 5 1,4-5 168,0 6 35,6 0-230,-3 0 1,17 0-25,2 0 1,9 0-154,0 0 0,10 0 80,3 0 0,5 0-105,5 0 1,2 0-74,7 0 0,0 0 66,4 0 0,-3 0-14,3 0 0,-3 0 80,-2 0 1,-1 0-11,-3 0 1,-4 0 49,-10 0 0,-2 0 9,-7 0 0,-5 2 123,-3 2-105,-9-3 193,3 5 1,-12-6 93,0 0-33,-6 0 56,-2 0 108,-3 0-307,9 0-225,-4 0 345,6-6-135,0 5 507,0-5-429,0 0 60,0 5-239,0-5-43,6 12 1,0 1-110,3 6 1,3 2 41,-3 3 1,3-2-177,1 7 1,0-6 61,1 6 0,-1-7-34,0 2 1,1-2 152,-1 2 1,0-8 3,1 4 0,-5-6 157,-1 1 0,-3 2-154,4-7 305,-6 1-144,9-5 0,-6-6 115,2-3 1,0-3 25,-4-1 0,-1-7-10,6-2 0,-6 1-109,2-1 1,1-2 2,-2-7 1,6 3-66,-1-3 0,-1 4 65,1 5 0,-1-3-126,6 2 0,-1 4 60,1 1 0,-1 4-155,0 0 1,-4 5-44,0 0 0,0 6-198,4-1 283,1 3 0,-3 2 23,-2 3 0,2 4 67,-7 5 1,7 2-74,-3 3 0,0-2 107,1 6 0,-2 1-82,2 3 0,3 1-96,-3 0 1,3-5 66,1 0 0,-1-5 25,-3 0 1,3-2 28,-3-2 0,-2-5-2,2-4 0,-5-2 147,5-2-135,0 0 0,5-11 220,-1-2 1,-4-8-45,0 4 0,0-7 28,4 2 0,0-5-113,1-4 0,-1 3-32,0-4 1,1 9-12,-1 0 1,0 7-99,1-2 1,-1 4 23,0 0 0,1 7 58,-1 2 0,0-1-208,1 2 0,-1 1 44,0 7 0,1-1-7,-1 6 1,0 5 41,1 3 1,-1 6-14,1-6 0,-3 6 2,-2-6 1,5 7-109,-1-2 0,-1 4 45,1 0 0,1-5 74,-6-3 1,0 1 43,1-1 1,-6-5-176,1-4 285,-2-6 1,-1 3 104,4-6 63,-4 0 0,5-1-111,-6-4 1,-1-1 118,-4-3 0,4-2-23,-4 2 1,2 1-51,-1-1-136,2 0 1,-4 1 176,6-1-319,0 6-85,0-3 195,6 6 0,8 0 16,8 0 0,3 0-14,2 0 1,5 0 16,4 0 1,2 0-101,3 0 1,9 0 76,3 0 0,10 0-7,-1 0 0,8 0-23,1 0 0,4 0-196,-3 0 1,9 0 206,-1 0 0,3 0 7,-3 0 1,-4 0 105,0 0 1,-8 0-61,-1 0 1,-4 0-21,0 0 1,-11 0-82,5 0 1,-11 0-126,-1 0 1,-5 0-193,-5 0 1,-6 0 168,-7 0 1,-6 4 228,2 1 0,-5-1 0,2-4 0</inkml:trace>
  <inkml:trace contextRef="#ctx0" brushRef="#br0" timeOffset="2582">3084 1896 7835,'-8'6'131,"-3"-5"130,9 5 716,-4-6-816,6-6 1,0-5 53,0-7 1,0-1-29,0 1 0,-1-3 78,-4-6 0,4-1-81,-4-3 1,2-3 1,-1-6 0,2-8-88,-2-5 0,-2-6-173,2-8 1,-1-4 70,5 0 0,0-13-282,0 0 1,0-1 127,0 1 0,0-1 34,0 5 0,0-1-4,0 10 1,0 2 43,0 11 0,0 2 60,0 12 1,0 1 17,0 7 0,0 0 12,0 10 1,-4-2-74,-1 10 1,1 0 54,4 5 0,0 4-141,0 0 0,0 4 241,0-3 0,0 3-263,0-4 59,6 6-143,-5-3 90,11 6-13,-10 0 103,3 0 8,-5 6 167,0 2-195,0-1 107,0 5-41,0-11 0,-1 5 191,-3-6-19,2 0 289,-4 0-492,6 6 17,0-4 1,2 4 32,2-6 0,8 4-6,6 1 0,11 0-63,2 0 1,12-4-8,6 4 1,6-4-50,8-1 0,-1 0 61,9 0 1,-1 0-101,1 0 1,-1 0 70,5 0 0,-5 0 29,1 0 1,-7 0 11,-2 0 1,-11 0 103,-2 0 1,-6 2-63,-3 2 0,-11-2 103,-2 2 1,-9-1 76,0 2-175,-10-4-424,-2 5 107,-6-6 336,0 6 0,0-5 0,0 5 0</inkml:trace>
  <inkml:trace contextRef="#ctx0" brushRef="#br0" timeOffset="3807">4298 308 7782,'0'-14'135,"0"1"275,0 0-225,6-1 10,-4 1 1,4 0 152,-6-1-163,6 7 1,-5 0 210,4 2-159,-4 4-90,-1-5-189,0 18 1,0 1 2,0 9 1,2-1 70,2-3 1,3 1-136,7 3 0,4 2 28,-1-6 1,3 4-120,-3-4 0,0 0 20,5-5 0,-6-1 108,2-3 1,1 1-6,-1-6 0,4 1 98,-4-5 0,4-7 109,-4-7 1,4-1-20,-4-7 1,5 0 140,-6-5 0,1 0 48,-5 1 1,5-5-70,0-1 0,4-3-106,-4 4 1,1 0 17,-1 4 0,-2 0 6,7 1 0,-7 5-79,2 3 0,-5 8-124,-4 1 0,3 6 37,-3-2 1,-2 4-170,2 1 1,-4 0 17,3 0 0,-3 6 59,4 3 1,-2 8 25,2 6 1,3 2 31,-3 2 0,-2 1-43,2 3 0,0-1 11,4 5 1,1-4 2,-1 5 1,1-6 36,-1 1 0,0-3 2,1-1 0,-3-5-7,-2 0 0,3-10-6,-3 1 0,-2-8 120,2-1 0,0-4-72,5-4 1,-1-5 80,0-9 0,-4-3-1,0-5 1,0-7 111,4-3 0,1 2-110,-1-1 0,-4 3-2,0-3 1,4 5-31,5-1 1,1 9 11,-1 4 1,-3 5-211,3 4 1,1 3 63,-1 6 0,4 0-133,-4 0 1,4 10-9,-4 4 0,4 3 101,-4 1 1,4-1-3,-4 5 0,0 0 0,-5 5 0,0-2 90,1-3 0,-1 2-65,0-6 0,-4 4 42,0-4 1,-4 0-103,4-5 57,-6-6 49,2 5 3,-5-10 0,2-11 128,2-9 1,-2-3 51,2 8 0,-2-5-83,-2 0 0,4 0 214,1 5-111,-1 0 108,-4-1-264,0 1-256,0 6 257,0 1 1,2 6-201,2 0 44,4 6 1,5-3 72,0 5 1,6-5-54,4 2 1,8-4 24,4-1 1,11 0 157,8 0 0,5 0-73,8 0 0,1 0 108,3 0 0,8-4-336,5-1 1,-4-3 202,-4 3 1,-3-4 61,-2 5 0,5-5-20,-10 4 1,4-3-73,-3 3 0,-6-4 59,-4 5 1,-8-5-184,-4 4 1,-4 1 30,-1 4 1,-6 0-56,-2 0 0,-4 0-21,-1 0-249,-7 0 506,0 0 0,-7 13 0</inkml:trace>
  <inkml:trace contextRef="#ctx0" brushRef="#br0" timeOffset="4630">4539 1576 7769,'6'-21'0,"-5"-3"-59,3 6 1,-2-4-12,-2 4 0,0 1 271,0 3-125,0 1 1,-2 1 171,-2 3 114,3-3-316,-11 11 0,10 1 111,-2 9 0,-2 8-52,1 6 0,1 9 36,4 8 1,0 8-33,0 10 1,0 0-29,0 8 0,4 4-17,1 10 0,1 6-532,-2 3 0,-1 10 452,2-46 0,-1 1 0,-2 2 0,-1 1-27,1 3 0,0 0 0,1 2 0,0 1-193,-1-1 1,1 0 0,1 3 0,1-1 174,-3-1 1,0-1 0,3-5-1,1 0 3,-2-3 1,0-1-1,4-3 1,1 0-195,9 48 1,-1-7 160,-3-16 0,-2-8-102,-4-9 1,3-5 189,-7-4 0,1-4 266,-5-10 0,0-3-259,0-10 0,-2-3 412,-2-6 0,2-4-294,-2 0 9,2-6 0,2 2-577,0-10 283,0-2 1,0-7-306,0 1 468,0 0 0,6-7 0,2 0 0</inkml:trace>
  <inkml:trace contextRef="#ctx0" brushRef="#br0" timeOffset="5572">4512 1482 7771,'-6'-13'315,"4"6"-212,-3-5 130,5 4 71,0 1-215,0 1 92,5 6 0,7 1-46,6 4 1,6 2 20,-2 7 1,5 0-134,4 4 1,0 1 6,9 4 0,3 6-21,11-2 0,5 9 75,3-1 0,5 5-369,4 5 0,2 2 315,2 7 1,4 3-128,-3 1 0,4 0-72,4-4 1,-7-1 53,3 0 1,-8-1 63,-1-3 1,-3 2 21,-1-7 1,-5 1 11,0-5 0,-7-2-8,-1-2 0,-3-2 28,-6-3 1,-2-3 149,-8 3 0,-2-7-91,-6-2 1,-6-4 108,-4 4 1,-3-10-74,-5 2 0,1-9 730,-6 4-466,1-6 349,-5 3-232,-12-12-287,3-1 1,-6-6-185,6-1 216,6 7-465,-8-5 165,9 10-87,-4-3 1,6 6-75,0 3 0,0-1-163,0 6 1,0 0 172,0 5 0,0-1-30,0 0 1,-6 5 163,-3 0 1,-3 1-49,-1-1 1,-6 3 207,-3 5 1,-5 3-103,-4 2 0,-8 3 128,-5 6 0,-13 6-54,0 3 1,-13 3-330,-6 1 1,-4 2 180,38-26 1,0 0-1,-40 26-174,40-26 1,0-1 0,-40 27 409,2-1 1,6-2-62,3-3 1,7-2-9,1-3 1,7-6 61,-2 2 0,5-5-1,4 1 0,3-4-53,6-5 0,6-2 265,3-2 0,4 0-276,5-5 1,-2-2 194,6-7 0,5 2-779,4-7 503,0 6 0,0-8-794,0 2-192,6-2 677,-3-2 1,12-6 0,2-1 0</inkml:trace>
  <inkml:trace contextRef="#ctx0" brushRef="#br0" timeOffset="6222">4752 2163 7634,'-13'0'-581,"4"0"1182,0 0-2,6 0-222,-3 0-370,24 0 1,-6 0 27,14 0 0,0 0-9,5 0 1,3 0-142,6 0 0,0 0 16,0 0 0,0 0-187,0 0 1,-1 0-205,-4 0 1,-2 0 47,-6 0 442,-7 0 0,6-6 0,-6-1 0</inkml:trace>
  <inkml:trace contextRef="#ctx0" brushRef="#br0" timeOffset="6838">4859 3111 7647,'-7'0'170,"1"0"0,16 0 6,3 0 1,10 0-233,-1 0 247,3-6-224,2 4 0,11-4 168,-2 6-538,10-6 322,-6 5 0,0-5-145,0 6 1,1-2 225,4-2 0,-9-3 0,2-7 0</inkml:trace>
  <inkml:trace contextRef="#ctx0" brushRef="#br0" timeOffset="7125">5099 2937 7740,'0'-13'11,"0"4"39,0 0 1,0 4 383,0-3-254,0 5 8,0-9 0,2 10 82,2-2-137,-2 2 1,8 8-73,-6 3 1,5 5 35,-4 3 1,4 1-147,-5 9 1,2-2-120,-2 11 0,-2-1 106,2 5 1,-2 0-496,-2 0 1,4 5 270,1-1 0,1-4 286,-2-4 0,4-1 0,5 6 0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8:23.4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54 67 5748,'-14'-13'0</inkml:trace>
  <inkml:trace contextRef="#ctx0" brushRef="#br0" timeOffset="371">40 54 5748,'-7'0'158,"1"0"-162,6 0 168,-6 0-129,5 0 214,-5 0-195,0 0 90,4 0 8,-4 0-69,18 0-67,3 0 1,10 0-4,-2 0 1,-4 0 10,-6 0 0,2-1-25,3-4 1,-2 4-2,6-4 0,-1 4-1,1 1 1,4 0-26,-4 0 1,7 0-11,3 0 1,-1-5-106,-5 1 1,1-1 128,0 5 1,0 0-12,-1 0 0,1-4-7,0-1 1,-5 1 0,0 4 0,-4-1 19,4-4 0,-10 4-24,1-4 66,-2 4 0,-2 1 56,0 0 169,-7 0-338,4 0 1,-17 6-1,-4 1 1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8:31.67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507 67 7908,'0'-7'290,"6"-5"-279,-4 11 175,4-11 0,-2 9-6,0-6 1,2 6 143,-1-2 32,-4 4-256,5-5-12,-6 5 1,-1-5-148,-4 6 0,-4 4 66,-8 1 1,-4 3 48,-6-3 0,-4 4-144,0-5 1,-2 2 27,2-1 1,1-4 57,-5 4 1,1 0-5,-2 0 1,-1 1-3,6-2 0,0-2 75,4 2 0,6-1 111,4 2 1,2-4-141,1 4 60,7-4-222,1-1 134,6 0-238,18 0 1,-8 0 74,12 0 1,-4 0-331,0 0 0,-3 5 5,3-1 478,-4 0 0,0-4 0,-1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8:33.0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922 68 7879,'7'-14'545,"-2"1"-373,-4 0 26,-1 5 1,0 1-133,0 2 243,0 4-89,0-5-65,0 18 0,0-8 5,0 10 1,5-3 42,-1 7 0,0 3-61,-4 6 0,0 1-18,0 3 1,0 3 64,0 6 1,0 0-156,0 0 1,0 8 128,0 5 0,0 2 72,0 7 0,0 2-135,0 7 0,0 3-355,0 6 0,2 5 293,2 0 1,-1 2-132,6 2 1,-4-4-7,4 8 0,-6-4-185,1 0 1,-3-8 54,-1-5 1,5-2 133,-1 2 0,2-3 167,-1-7 0,-4-5-104,4-3 1,1-8 60,-2-1 1,1-6-118,-5 2 0,0-5 31,0-5 1,0-3-351,0-10 276,0 3 0,0-10 567,0 3-571,0-9 38,0-4 1,0-3-41,0 2 20,0-2-284,0 4-397,0 0 88,0-5-555,-6 5 718,4-6 547,-4 0 0,12-6 0,2-1 0</inkml:trace>
  <inkml:trace contextRef="#ctx0" brushRef="#br0" timeOffset="701">41 2577 7783,'-13'0'-319,"5"0"274,-4 6-2,11-5 189,-5 5 1294,6-6-1376,6-6 1,6 5 13,5-4 0,13 4 5,1 1 0,14 0-72,8 0 0,6 0 96,8 0 1,6 0-180,2 0 1,6 0-240,3 0 1,-4 0 169,0 0 0,-4 0 49,-5 0 1,-9 0-96,1 0 0,-9 0-72,-5 0 0,-6 0 17,-11 0 1,-3-5-83,-11 1 0,-5 0 45,-4 4 1,-6-2 157,2-2 1,-5 2 541,-5-2-417,-2 2 0,-12 2 0,-2 0 0</inkml:trace>
  <inkml:trace contextRef="#ctx0" brushRef="#br0" timeOffset="1552">988 2604 7947,'-7'0'-463,"0"0"403,2 0 239,4 0 84,-5 0 1,16 0-130,3 0 0,10 0-105,-1 0 0,3 0 55,2 0 0,6 0-171,2 0 0,10 0-2,4 0 0,4 0-8,5 0 0,-2 0 0,6 0 0,1 0-184,3 0 0,-3 0-137,-1 0 0,-6-2 159,2-2 0,-7 2 204,-2-2 1,-8 2 54,-1 2 0,-1 0-36,-8 0 1,-2-4 67,-6-1 0,-4-1-65,-6 2 0,1 2 86,-1-2 31,-6-3 1,1 5-85,-4-2 0,-2 2 0,4 2 0</inkml:trace>
  <inkml:trace contextRef="#ctx0" brushRef="#br0" timeOffset="2261">2176 2550 7998,'0'-13'-139,"0"4"-136,0 0 248,0 6 112,0-3 0,-1 2 66,-4-1 0,2 1-9,-5 4 1,3 0 25,-4 0 1,2 1-14,-2 4 0,-3-2 59,3 6 0,-1 1-71,1 8 0,-2-3-101,7 2 1,0 3 105,4-3 1,0 7-218,0-2 0,0-2-39,0-3 0,5 3-27,4-2 0,8-1 67,0-3 0,7-5 8,-2 0 1,4-7-126,0 3 0,1-4 36,0-1 1,-1-1 2,1-4 1,-5-2 80,1-6 0,-7-1 179,2 1 1,-9-6 54,-5-4 0,-2 3 164,-2-3 0,-3 1-134,-6-4 1,-2 0 66,-11 4 0,0-2-30,-5 7 0,0 0-31,1 8 0,-1 3-532,0 6 0,2 0-261,3 0 1,3 6 587,5 3 0,1 3 0,0 1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0:07.73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2443 67 7770,'0'-7'-288,"0"1"1,-1 1 363,-4 1-2,4-1 1,-6 5 63,2 0 57,4 0-233,-5 0 159,0 0-215,4 0 106,-4 0 37,0 0 1,3 5 7,-5-1 1,3 1 65,-4-5 1,5 0-83,-5 0 1,0 0 94,-4 0 0,-7 1-66,-2 4 1,-5-4-74,-4 4 0,-3 1 38,-6-2 0,-12 5-8,-6-5 1,-16 7-13,-6-2 1,-4 1-313,-1-1 1,-7 1 218,-6-5 0,47-3 0,-2 0-107,2-1 0,0-2 0,-1 1 0,-1 0 315,-1 0 0,1 0 1,-46 0-69,5 0 0,7 0 214,7 0 1,10 0-51,3 0 0,15 0-123,3 0 1,8 0-28,5 0 1,8 0-96,6 0 0,10 0 317,-1 0-233,8 0-20,-1 0 0,8 0-227,2 0 1,4 0-244,5 0 0,0 0 71,1 0 1,-1 0 353,0 0 0,1-6 0,-1-1 0</inkml:trace>
  <inkml:trace contextRef="#ctx0" brushRef="#br0" timeOffset="762">321 107 7774,'5'-13'0,"-1"-1"-29,-1 1 1,0 0 115,2-1 0,-4 6-95,4-1 1,-4 4 63,-1-4 0,-1 6-102,-4-1 1,2 2 38,-6 2 1,-4 0 111,-5 0 0,-1 0-12,1 0 1,2 2 7,-7 2 0,1 4 60,-5 5 1,1 2-32,-1 3 0,2 2 113,3 7 0,-2 0-145,6 0 1,2-1 27,7 1 0,3 0-175,6-1 1,0 0 66,0-4 1,10 2-262,4-7 0,6 0 119,-2-8 1,10 1-36,-1-6 1,3 1-44,-4-5 1,6-2-91,-1-2 1,0-4 201,-4-5 1,-2-6 5,-3-3 0,-3-4 172,-5 0 1,-7-5-111,-2-1 1,-5 1 293,-5 5 1,-2-1-112,-7 0 0,-5 5 22,-3 0 0,-3 10-67,-2-2 0,-1 10-53,-3 0 0,2 5-496,-2 8 433,9 0 0,-3 16 0,4-4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9.049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2218 33 1040,'-5'-4'754,"2"1"1,-2 0-1,1 0 0,0 0 0,-2 1 0,-8-4 1,6 4-510,0 1 0,1 0 0,-2 1 0,1 0 0,0 0 0,-10 0 0,-19 6 473,0 2-1,0 2 1,-47 19 0,6-2 194,-70 22 1560,-253 125 0,304-120-1938,0 4 0,4 4-1,-117 103 1,164-120-497,1 3 0,1 1 0,3 2 1,2 3-1,2 1 0,-39 77 0,17-13-14,5 4-1,-49 157 1,-105 481-187,194-679 186,2 1 0,4 2 1,4-2-1,2 2 0,4-1 0,3 0 0,23 131 1,-3-90-64,5 0 0,5-3 0,4-1 0,68 144 0,81 92-197,-14-34-604,-160-295 197,-1 1 1,-3 1-1,15 54 1,-23-72-58,0 0 0,0 1-1,-1-1 1,-1 1 0,0 16 0,-1-21-51,0 0 0,-1 0 0,0 0 0,1-1 0,-2 0-1,0 1 1,1-1 0,-1 1 0,-5 7 0,-2 4-1327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0:16.73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422 213 7874,'0'-9'-453,"0"0"275,0 0 1,0-4 139,0-1 0,1 1 154,4 0 0,-4 4-7,4 0 0,1 0 74,-2-4 0,2 4-69,-1 0 0,-4 4 16,3-4 1,2 5 131,-1-5-39,-1 6-31,-4-3-70,-6 6 1,2 6-110,-9 3 1,1 7 90,-11 2 1,1 10 2,-4-1 1,-3 4-16,-2 0 1,-3-1-114,-6 6 1,4-5 131,1 4 1,4-10 22,-5 2 0,11-5-7,-2 1 1,11-4 341,3-6-488,-1 1 92,13-1 0,7-6-35,11-2 0,9-4 19,5-1 1,0 0-93,9 0 0,-1-1-48,9-4 0,0 2-244,1-5 0,-2 5-27,-2-2 1,-10 4-190,1 1 1,-8 0-944,-6 0 1486,-2 0 0,-7-6 0,0-2 0</inkml:trace>
  <inkml:trace contextRef="#ctx0" brushRef="#br0" timeOffset="355">462 266 7874,'0'-13'-60,"0"-1"92,0 1 0,0 0-94,0-1 63,0 7 1,0-5 602,0 3-207,0-3 212,0-1-398,0 0 1,0 4 341,0 0-138,0 6-467,0-3 67,-6 18 0,5 3 103,-4 11 0,-1 2-52,2 4 1,-5 0-140,4 4 1,1 8-228,4 1 1,-5 1 163,1 3 0,0-2-352,4 2 1,-6 2 36,-3-7 0,3 1-149,1-5 0,-1-2 252,2-2 1,0-8 347,4-6 0,4-10 0,0 1 0,13-8 0,-2 1 0</inkml:trace>
  <inkml:trace contextRef="#ctx0" brushRef="#br0" timeOffset="1029">782 173 7874,'8'-14'-530,"-2"5"-662,-6 1 794,0-1 1565,0-5-726,6 7 1,-5-1-67,3 4-66,-2 3-159,-2-5-44,0 17 0,0 3 58,0 8 0,0 3-193,0-3 1,0 5 58,0 4 1,-2 3-137,-2 6 1,3-4 64,-4 0 0,-1-1-86,2 5 0,-5-1 53,4-4 0,-4-2 47,5-6 1,-5-2-3,5-3 0,-2-3 8,1-5 1,4-5 444,-4 0-142,4-6 1,1 1 432,0-8-579,0-4 0,1-7-70,4-2 0,4 2-156,8-3 0,0-1 70,5 1 1,2-4-293,7 4 0,-3 0 138,3 5 1,-1-5-47,1 0 1,-4 2-34,-1 7 1,0-2-57,-9 7 0,-3-2 68,-5 2 58,-6 2 437,3-4-197,-18 12 1,-2-3 160,-8 6 1,-2 0-64,7 4 0,-7-4 1,2 0 1,-2-2 75,2 2 0,2 2 89,7-7 0,0 5-154,-1-4 0,5 0 111,1 0-371,5-4 144,-3 11 1,7-6-131,4 3 1,2 3 82,6-3 1,5-2-182,0 2 1,6 0-36,-2 4 0,8 1-55,1-1 0,0 0-120,-4 1 1,-1-1-322,1 1 0,-2-3 708,-3-2 0,-2 3 0,-7-4 0</inkml:trace>
  <inkml:trace contextRef="#ctx0" brushRef="#br0" timeOffset="1659">1396 560 7874,'-6'-8'0,"5"2"286,-5 6 35,0 0 0,4 0-567,-3 0-1,10 6 192,3-4 1,5 10 76,1-3 1,-1 1-32,0-1 0,1 3-141,-1-3 0,0 1 76,1-1 0,-1-2-91,0-2 1,1-4 91,-1 4 1,-4-5 182,0-5 0,-5-1-28,5-3 1,-6-4 203,2 0 1,-4-2-130,-1-7 1,0 4 88,0-4 1,0-1 154,0-3 1,-4-1-108,-1 0 1,-1-1-33,2-3 1,2 1-48,-2-5 0,2 5-230,2-1 0,0 3 11,0 1 0,2 5-57,2 0 0,4 5-30,5-1 0,6 4-161,4 0 1,2 1 25,1 0 1,6 4 66,-1 0 0,1 4-100,0-4 1,-4 6 48,3-1 0,1 1 4,0-1 1,-1 2 120,-5-2 0,1 4 34,0 4 0,-6-1 4,-4 6 0,-2 0 130,-1 4 0,-3 1 62,-2-1 1,-3 6-117,-6 3 0,-10 4 270,-3 0 1,-10 1-70,1 0 0,1-1 115,-1 1 1,1 0-17,-1-1 0,-2 1-47,7 0 0,3-2-199,5-3 0,6 2-100,-1-6 0,2 0-135,2-5 0,6 0 106,3 1 1,8-2-33,0-4 1,9 3 43,0-7 0,2 1-295,8-5 0,-5 0 48,5 0 0,-5 0-51,4 0 0,0-2 41,0-2 1,-2 2-55,-7-2 1,-5 2-820,-3 2 869,-9 0 1,-5 0 294,-8 0 0,-8 2 0,-6 2 0,-5-2 0,2 10 0,-6-5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0:19.887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1 148 7874,'6'-14'-259,"-5"1"0,5-1 263,-6 1 0,0 4-69,0 0 0,0 0 81,0-4 1,0 4 174,0 0 1,0 5 106,0-5-34,0 6-37,0-9 28,0 11-249,0-5 37,0 18 1,0-2 41,0 12 0,0 0-33,0 5 0,0 6-19,0 2 1,0 4-97,0 1 1,0 0 78,0 0 1,0-1 1,0-4 1,0 2-87,0-6 1,0-1 61,0-8 1,0 2-242,0-6 1,0 0-128,0-5-396,0 0 770,0 1 0,6-7 0,1-1 0</inkml:trace>
  <inkml:trace contextRef="#ctx0" brushRef="#br0" timeOffset="768">334 81 7874,'0'-14'34,"0"7"-295,0 1 200,0 0 51,0 5 162,0-5 1,-1 16-111,-4 3 0,4 5 55,-3 0 1,2 1-98,2 4 1,-4 6 71,-1-2 0,1 3-54,4-4 0,0 4 49,0-3 1,-2 7-132,-2-8 1,2 0 91,-2-4 0,1-1-11,-2 1 1,4-3 112,-3-5-59,2-1 0,1-4 255,-4 0-228,4-6 69,-5 3 0,6-8-148,0-2 0,6-2-95,3-3 0,-1-3 50,6 3 0,-4-4-182,8-5 1,1 3-72,-1-3 1,4 8 101,-4 1 0,1 0-10,-1-4 0,-3 1-86,3 3 256,-3-3-89,-2 11 7,-6-11 40,-1 10 265,-6-4-59,-12 12 0,4 2-27,-10 5 0,-2-4 75,3 0 1,-3 0-40,3 4 0,2-1 276,-3-3-290,3 3 1,2-6 64,-1 3-164,7 2 1,1-8 83,6 6-290,0-6 182,0 9 1,6-9-143,3 6 1,3-6 83,1 1 0,5 2-281,0-1 1,5 5-45,0-1 1,2-2-545,2 2 908,-1 0 0,-5 5 0,-2-1 0</inkml:trace>
  <inkml:trace contextRef="#ctx0" brushRef="#br0" timeOffset="1462">708 481 7874,'-7'8'738,"-5"3"-577,10-3-312,-4 5 211,6 1 1,2-3-70,2-2 0,2-1-84,3-4 1,3-2 17,-3 2 1,3-2-38,1-2 1,1 0 55,-1 0 0,-1-6 18,-3-3 1,2-3 84,-2-1 0,-1-1 8,1 1 1,-2 0-34,2-1 1,-3-4-4,-6 1 1,0-7 137,0 2 1,0 1-119,0-1 0,0-1 150,0-3 0,-2 0-41,-2 4 1,1-2 64,-6 7 1,6-1-148,-1 5 1,2-1 1,2 1 1,0 4-247,0 0 152,0 0 0,6 0-69,3 0 0,4 6 27,5-1 1,-3 1-172,3-1 0,3 2 0,1-2 0,3 2 111,2 2 1,-2 0 55,-3 0 0,3 0 5,-2 0 0,-4 2 111,-1 2 0,-3-1-60,-2 6 1,-1-5 105,-3 5 0,-3 2-120,-6 6 0,0 0 123,0 5 1,-6 0-95,-3 5 0,-3 0 195,-1-1 0,-5 0-58,0-4 1,0 2 65,5-7 0,-1 3-79,1-3 0,6-6 146,2 2-333,4-3 117,1 4 0,6-5-74,3 0 0,8-6 1,6 1 0,2-2-153,2-2 1,5 0-45,4 0 0,-2 0-255,1 0 0,0 0 472,0 0 0,4-6 0,-5-2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9:06.439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41 174 7924,'-14'0'-239,"7"0"863,1-6-163,0 5 67,5-11-398,-5 5 1,7-5 15,4 3 1,-3-3-37,7 3 1,-4 2-124,4-2 0,0 4-54,4-3 1,2 3 48,3-4 1,-2 6-179,6-1 1,0 2 96,5 2 0,-5 0-158,1 0 0,-3 6 30,3 3 0,0 4 116,-5 5 0,-2 2-33,-7 2 0,-3 7 5,-6-2 0,0 3 176,0-4 1,-6 1-81,-3 0 1,-1 0 198,1-1 1,-3-5-67,3-3 1,-4-2 195,-5 2 0,3-8-28,-2 4 1,2-4 428,1 3-235,1-5-61,0-2-209,5-6 0,2-2-11,6-2 1,0 1-229,0-6 1,8-4 70,5-5 1,2-1-218,7 1 0,2 1-5,7-5 1,-3 4-105,3-4 0,2 4 104,-2-4 0,0 4-18,-4-4 1,0 4 97,-1-4 1,-3 6 2,-1-2 0,-10-1 214,1 1 0,-3-4-132,4 4 0,-5 0 299,0 5 0,-6-1 16,1 1 106,-2 0 0,-2 4 136,0 0-261,0 6 1,-6-3-108,-3 6 0,1 6 3,-1 3 0,0 9-207,-4 4 0,0 3 121,-1 2 0,6 1-154,-1 3 0,6-1-63,-2 5 0,4-5-46,1 1 0,1 2-2,4-2 1,4-2-167,8-6 1,3 2-27,2-3 1,8-1 15,-4 1 378,4-6 0,3 4 0,1-7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0:11.445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81 7774,'0'-14'670,"0"1"-431,0 6-52,0-5-175,0 10-37,0-4 1,0 17 109,0 2 1,0 8-47,0-3 0,0 1 28,0-1 1,0-2-90,0 6 0,0-6 74,0 2 1,0-3-103,0-2 0,6-1 32,3-3 1,7-3 21,2-6 0,4-1 142,-4-4 1,6-2-116,-2-7 0,3-5 111,2-3 1,-2 1-95,-3-1 0,2 4 163,-6-4 0,1 6-7,-1-2 1,-8 3 4,4 2 0,-5 4-44,0 0 1,-4 4 166,-5-4 112,0 6-425,0-2 1,0 15 102,0 3 0,0 8-112,0-3 0,0 4 40,0-4 1,-4 7 12,0 2 1,-1 1 3,5 8 0,-4 1-55,-1 7 0,-1 5-16,2 9 1,2-2-113,-2 7 1,2-1 74,2 5 0,0 1-74,0 3 0,0-3 55,0 3 1,5-8-22,-1-6 0,5 1 32,-4-4 1,-1-4-11,-4-10 1,0-3 60,0-6 0,0 0-88,0-8 190,0-4-154,0 0 270,0-11 1,-6-4 47,-3-8 1,-7-5 53,-2-9 1,-6-9-124,2-8 0,-7-11-17,-3-8 1,3-5-259,7-8 1,-2-1 23,6-3 0,6 3-459,8-3 1,2 7 254,2 1 1,3 9-821,6 0 0,7 7 1076,16 7 0,-4-2 0,6 1 0,3 1 0,4 3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0:27.581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161 734 7430,'-6'14'-1388,"9"-5"2523,-3 0-104,3-6 330,-3 2 1,0-15-1149,0-3 1,5 1 63,-1 3 1,1 0-79,-5-4 0,0-1 70,0 1 1,0 0-80,0-1 0,0-3 38,0-1 0,1-6 8,3 2 1,-2-5-1,2-4 0,-1 1-13,2-5 1,1 4-197,3-5 0,2 2 120,-2-2 0,5-2-287,4 2 0,-4-1 95,4 1 1,3 4-218,1 5 1,3 6-38,2 4 1,0 2-173,-1 1 1,1 3-8,0 2 0,0-2-204,-1 7 1,-4-1-118,1 5 1,-7 2 248,2 2 0,-8 5-825,-1 9 1375,-6-3 0,3 10 0,-6-4 0</inkml:trace>
  <inkml:trace contextRef="#ctx0" brushRef="#br0" timeOffset="307">1 454 8182,'13'0'541,"1"0"0,1 0-232,2 0 1,6 0-238,8 0 0,3 0 110,6 0 1,1-4-359,4-1 1,-2-5 161,6 1 0,-5 3-802,5 2 0,-7-2 108,-2 1 708,-6 1 0,-1-2 0,1-2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39.18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270 271 8036,'-6'-14'-713,"-3"1"1,2-4 722,-2 4 1,1-4 1565,-1 8-1194,-3-3 1,5 0-165,-7 3 0,1 3-129,-1 6 0,-1 2 79,-3 2 1,3 8-181,-3 6 1,3 2 152,2-2 0,-1-2-98,1 7 0,1-5 36,3 4 0,-2-5-157,7 1 1,-1-3 36,5-2 1,0 5 111,0 0 0,5-4-138,-1-5 0,8 0 78,2 4 1,1-4-226,7 0 0,-4-6 79,5 2 1,-1-5-28,5-5 0,-1-2-59,-4-7 1,2 1 84,-6-1 0,0-4 191,-4 0 1,-5-1-101,0 1 0,-6-2 218,1-2 1,-2-2-68,-2 6 0,-2 0 123,-2 4 1,1 1-22,-6-1 1,0 7-41,-5 2 1,1 4-71,-1 1 0,1 0-10,-1 0 1,1 6-151,-1 3 0,1 3 90,-1 1 1,5-4-157,0 0 1,6 5 89,-1 4 1,-2-5-99,1-4 0,1 0 65,4 5 0,0-5-192,0 0 240,0-6 1,1 7-27,4-5 0,-2-1 81,6-4 0,-5 0-106,5 0 21,0 0 1,5 0 26,-1 0 1,-4-4 48,0-1 0,-6-5-44,2 1 1,-2 1 151,1-1 1,-2 0 72,2-4-75,-2-1 161,-8 1-200,-2-1 1,-5 7-62,-1 2 1,1 4 39,-1 1 1,5 0-227,0 0 167,0 6-171,-4 1 86,-1 7 79,7-7-30,1-1 5,6 0-421,0-4 251,0 4-331,6-6 1,-3 0 521,6 0 0,6 6 0,6 1 0</inkml:trace>
  <inkml:trace contextRef="#ctx0" brushRef="#br0" timeOffset="1808">270 244 7894,'-13'0'533,"5"-6"-618,2 4 90,0-4 51,5 6-107,-5 0 0,16 0 41,4 0 0,4 0-64,0 0 1,3 0 16,6 0 1,6 2 75,3 2 0,5-2-71,4 2 0,3-2 48,6-2 0,4 4-5,1 1 1,4-1 12,-5-4 0,1 0-2,-5 0 1,0 0 57,0 0 1,-5-1 127,1-4 0,-11 4-21,1-4 1,-8 4-72,-1 1 0,-4-2 94,-4-2 0,-4 2-80,-5-2 1,-5 2 39,0 2 67,-6 0 961,3 0-1237,-18 0 185,9 0-101,-9 0 52,12 0-27,0 0-205,0-6 211,0 5-206,0-5 164,0 0 5,0 4 0,0-5 99,0 2 268,-6 4-106,4-5-436,-4 6-61,6 6 49,6 1 1,-3 7-102,6-1 248,0 7-26,-1-5 0,2 10-29,-5-2 0,1-4 28,-2-1 0,-1-1-39,6 1 269,-6-9-234,3 9-16,0-11 36,-4 7 183,4-7-6,0-1-169,-5 0 458,11-4-242,-10-2 0,10-3 220,-3-6-367,3-6 0,2-2 34,-1-5 1,1 1 41,-1-2 0,2-2-138,3 2 1,-3-2 75,3-2 0,-3-5-3,-1 1 0,-1 4-262,1 4 152,-7 1 0,4 5 98,-7 4-42,1 2-244,1 4 264,-5 1-537,5 6 453,0 6 0,-4 3 8,2 9 15,4-3-169,-1 10 82,1-4 1,2 6 81,-5 0 0,4 2-6,-5 2 1,2-2 12,-1 2 0,-4-2 1,5-4 1,0-2 0,-4-4 39,2-5-22,4-1 1,-7 1 1,11-7 132,-3-2 0,-1-4 26,1-1 0,1-6 0,7-4 69,1-7 0,1-4 1,-2-6 109,1 0 1,1 0-170,-1 0 1,-3-4-12,3-1-7,-3-5-38,-7 8 0,4-4-80,-3 6 1,1 2 113,-1 2-31,3 4-154,-10 5 1,5 2-366,-2 3 208,-4-3 111,11 10 0,-9-4 140,6 6-282,-6 6 0,5 2-146,-4 6 348,-2 5-11,10-4 1,-11 11-29,4-4 0,1 4-12,-2 1 1,5 0 21,-4 0 0,1 0 0,-3 0-21,1 0 1,5-2-120,-4-2 197,-1 2-32,2-10 0,-4 5 0,8-7-79,-5 1 161,5-7 0,-7 4-107,6-7 0,-4 1 274,4-5-100,0 0-11,4-6 0,1-3 188,-1-9-273,1-3-2,-7 0 0,5-5 124,-3 4 0,2 1 102,-2-2-169,3 1-21,-11 1 0,11 1-204,-3 7 212,-3-1 0,0 1 9,-6 5-384,6-4 115,-4 11-436,4-5 333,-6 6 1,0 10 298,0 4 0,0-2-185,0-3 326,0 0-143,-6 4 1,4 1-39,-2-1-20,2 1 38,-4-7 120,5 5-105,-5-10 56,6 10-67,0-11 98,0 5-74,6-6 0,1-1-66,7-4 1,4 4-82,0-4 148,6 4 0,1 1 15,7 0 1,5-5-32,0 1 0,8-1 117,4 5 1,16 0-66,7 0 1,15-1-198,12-4 0,0 4 275,-43-2 0,0 1 0,0 1 0,1 1-212,3 0 1,1 0 0,-1 0 0,-1 0 189,-3 0 0,0 0 1,0 0-1,0 0 57,43 0 0,0 0-412,-5 0 1,-7 1 380,-6 4 0,-12-2-369,-10 6 0,-7-6 84,-7 1 0,-6 2 230,-12-1 0,-6-1-617,-3-4 894,-9 6-209,-3-4 0,-12 4 106,-3-6 1,-3-2-413,-1-2 0,-5 1 100,0-6 1,-5 6 81,5-2 0,-6-2 0,3-1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42.65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0 1926 7853,'6'8'449,"-4"-2"-199,4-6 103,-6 6 49,0-5 1186,0 5-1284,0-18-277,0 3 0,0-12 210,0 3-70,0-3 20,0-6-7,0-6-46,0-1 0,0-8 121,0-4-103,0 4-508,0-16 523,0 8-256,0-16 1,0 2 99,0-13 0,4 1 202,1-10-515,-1 10 0,-2-8 99,2 3-48,-2-3 1,4 4 72,-6 4 0,0 2 58,0 6 74,0 7 1,0 2-10,0 10 0,-2-1-4,-2 10 1,2 2 153,-2 11 43,-4 0-178,7 6 56,-5-4 471,6 10-883,0 1 148,0 8-808,0 6 1,0 11 429,0 2 0,0 5 626,0 0 0,6-3 0,1 5 0</inkml:trace>
  <inkml:trace contextRef="#ctx0" brushRef="#br0" timeOffset="1971">95 170 6167,'-8'0'568,"2"0"497,6 0-1066,12 0 1,-3 0 79,9 0 0,3 0-71,2 0 1,8 0 59,5 0 0,11 0-62,7 0 0,3 2 19,10 2 0,2-2-18,8 2 0,1-2-136,-6-2 1,3 0 51,-8 0 0,2 4 57,-10 1 0,-1-1 31,-3-4 0,2 0 125,-3 0 0,-9 0-82,-14 0 1,-4 0 50,-4 0 0,-4 0-83,-5 0 1,-5 0 44,0 0 438,-6 0-94,3 0 1,-12-4-501,-3-1 241,3 1-44,-6 4 0,10-2 37,-2-2-6,2 2 629,2-4-602,0 0-272,0 5-326,0-5 0,0 16 398,0 4 1,5 4-4,-1 0 0,5-2-82,-4 7 1,1-1 72,-2 5 1,-2-4-60,2-1 0,2-4 72,-1 5 65,5-7 0,-8 4-28,2-7 1,-1-5 228,2-4 9,-4-2 306,5-2 1,-4-6-314,2-3 0,-1-3-49,6-2 0,-4-1-39,4-3 1,-5-3-32,5-6 1,0 0-14,5 0 0,-5 0-185,0 0 1,1 0 98,8 0 1,-3 0-183,3 0 1,-3 2 3,-1 2 1,-1 1 117,1 8-251,-1-2 105,1 8-80,-1 1 0,-4 7 123,0 9 1,-4 3 128,4 1 1,-2 2-58,2 3 0,3 2-1,-3 2 1,-1 4 25,1-4 1,0-1-18,4 2 0,1-1 147,-1 5 0,1 0-112,-1 0 1,1-1 52,-1-4 0,1 2-95,-1-6 0,1 0 133,-1-4 0,-4-7 157,0-2 1,-4-5 118,4-5 1,-5-2-121,5-7 0,0-4-123,5 0 0,-5-7 19,0-2 0,0 0-81,4-5 1,1 4 19,-1 1 0,1 0-167,-1 0 0,1 1 123,-1 4 1,-1-2-169,-3 6 0,3 4-293,-3 5 174,-3 6 54,6-3 0,-6 8 34,3 2 1,2 5 125,-6 9 1,1-1-5,-2 5 1,2-1 99,3 2 1,2 2-93,-7-2 1,7 1 11,-2-2 0,1 2 35,-1-6 1,6 5-83,-6-5 169,0 0 1,-9-9-112,0 0 1,2-6 111,2 1 1,-2-4 63,2-4 1,2-4 155,-1-5 0,5-5-152,-1 0 1,2-5-68,-2 5 1,7-6-152,-2 2 0,2 2 101,-2 2 0,-1-1-141,1 1 0,-5 1 45,0 8-14,-6-3 1,7 9-167,-5-6-58,-1 6 128,-4-3-54,0 18 300,0-3 1,0 11-186,0-7 82,0 1-55,0-1 95,0 1 0,0-5-25,0 0 42,0-6 977,0 3-1115,6-6 0,2 0 82,5 0 1,1 0-146,-1 0 1,7 0 122,2 0 0,11-2-10,8-2 1,7 2 150,10-2 1,16-2-83,11 1 1,-1 1-310,-3 4 0,2 0 269,-2 0 0,6 0 24,8 0 1,-8 0 36,-6 0 1,0 0 4,-5 0 0,2-5 76,-1 1 1,1-1-81,-6 5 0,-6 0-45,-8 0 0,-10-4 27,-7-1 1,-7 1-341,-7 4 64,-6 0-255,-1 0 373,-13 0 0,-2 1 27,-10 4 1,-2-4-34,-7 4 0,1 1 161,-1-2 0,-5 7 0,-2-4 0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45.74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1418 257 7254,'2'-14'0,"1"1"-1003,1-1 1376,1 1 0,-5-1-166,0 1 87,0 5 30,0-4-40,0 11-280,0-5 1,0 16 95,0 4 0,0 5 46,0 4 1,-2 5-63,-2 13 0,-2 7 41,-3 6 1,-3 14-41,3 13 1,1-2-349,-1 11 0,6 6 236,1-42 0,0 0 0,1 3 0,0-1-77,1-2 0,0 0 30,0 3 1,0 0 96,0 0 0,0 1 0,2 2 0,1 0 1,-1 0 1,0-2-1,3-6 1,-1 1-164,-1-1 0,-1-1-20,2 44-80,2-1 1,-3-11 54,6-7 1,-6-10 126,2 2 1,-2-11-16,1-3 0,-2-8 127,2-10-137,-2-9 19,-2-1 97,0-11 1,0 0 957,0-6-734,0-6 67,0 3-602,6-12 22,-5-2 0,5-5 1,-6-1 254,0 1 0,6-1 0,2 1 0</inkml:trace>
  <inkml:trace contextRef="#ctx0" brushRef="#br0" timeOffset="968">1418 54 7963,'-12'-13'-901,"3"-1"0,-1 5 2255,5 0-325,1 6-916,4-3 12,0 6-144,6 0 1,1 0 78,7 0 1,1 5 83,3-1 0,-2 7 4,7-2 0,-1 4 16,6 5 0,5 3-114,3 6 1,9 2 74,4 2 0,10 8 95,4 6 0,10 9-403,8 5 1,-38-31-1,1 1 150,3 4 1,1 2 0,-2-3-1,-1 2 45,3 1 1,-1 2 0,-5-2 0,0 0-21,5 3 0,0 1 1,-5-2-1,0 1 19,6 0 1,-1 0 0,-6-1 0,-1-2-63,1-3 0,-1-1 1,34 34-166,2-7 0,-1-1 243,2-7 0,-8-2 154,-6-3 0,-11-8-140,2 4 1,-9-11 38,0-3 1,-10-1-46,-8-8 0,-2-2-1,-7-7 882,-6 3-801,0-10 1711,-10 4-1462,-8-18 0,-2 7-162,-5-8 0,-1 2-62,5-2 0,3 4-148,2 0 1,-2 4-217,1-4 0,1 5 72,4-6-48,-6 7 13,4-3-806,-4 6 697,0 0 1,-1 5-157,-7-1 1,-1 9 64,-3 0 1,2 1 122,-7 4 0,-4 1 209,-4-1 0,-13 6-94,-1-1 0,-12 4 81,-6 4 0,-10 4-453,-8 5 0,-8 1 430,40-21 1,-1 0 0,-3 3 0,0-1 23,-4 0 1,1 1 0,-1 2-1,1 1 52,2-1 1,0 0 0,0 0 0,0 1 38,0-1 1,0-1 0,4 0-1,0-1 87,2-3 0,1 0 0,1 0 0,1 1 442,-36 19 1,3-5-436,10-4 0,2-2 331,3-2 0,9 0-154,9 0 0,9-5-40,4 1 1,10-7 5,4 2 1,4-3-434,5-1 221,3-1 0,12-5-1125,3-4 154,3-2 587,8-2 1,-5-6-406,3-3 1,-9 1 739,-5-1 0,4 0 0,-1-4 0</inkml:trace>
  <inkml:trace contextRef="#ctx0" brushRef="#br0" timeOffset="1644">1581 757 6792,'-8'0'2089,"2"0"-1861,6 0-304,18 0 167,-7 0 0,22 0-266,-6 0 0,1 0 92,8 0 0,5 0-159,4 0 1,1 0 241,-1 0 0,3-6 0,6-2 0</inkml:trace>
  <inkml:trace contextRef="#ctx0" brushRef="#br0" timeOffset="2301">1621 1662 8427,'0'7'267,"0"-1"0,6-6-129,3 0 0,5 0-171,4 0 1,3 0 48,6 0 0,0 0-162,0 0 1,4 0 8,1 0 1,4-4-222,-5-1 146,7-5 212,-4 8 0,7-10 0,-1 5 0</inkml:trace>
  <inkml:trace contextRef="#ctx0" brushRef="#br0" timeOffset="2637">1837 1527 7969,'-6'-8'333,"5"2"1,-5 4 224,6-2-299,0 2-257,0-4 0,4 8-213,1 2 202,5 4 20,-8 6 0,8 4 168,-5 0-211,-1 6 0,1 3-464,-1 9 281,1 3 48,-5 1 0,0 1 167,0-1 0,0 1 0,0-1 0</inkml:trace>
  <inkml:trace contextRef="#ctx0" brushRef="#br0" timeOffset="3694">1364 1729 7627,'-7'0'212,"1"0"770,6 0-1067,-6 0 1,-2 0 118,-5 0 0,-5 2-141,0 2 0,-8 2 111,-1 3 0,0 2-116,-4-7 0,-4 2 115,-1-1 1,-3-4 170,-1 4 0,4-2-84,0 1 0,-3-2-63,-2 2 1,1-2 172,13-2 0,-2 1-69,11 4 0,0-4-3,5 4 121,5-4-403,2-1-89,6 0-123,0-6 269,6 5 57,-4-5 1,5 6 173,-2 0-213,-4 0 1835,5 0-1728,-18 6 1,9 1 7,-6 7 0,6 4-32,3 0 0,0 10 6,0-1 1,0 9-6,0 0 1,5 8 7,-1 1 1,5 6-231,-4-2 1,1 4 63,-2 1 1,-1-2-278,6-2 0,-6 2-449,2-2 618,2-4 1,-5 5 0,2-7-260,-2-5 369,-2 2 1,0-13 0,0 4 128,0-4 1,0-7-45,0-3 80,0-3 1,0-6-215,0 0 200,0-6 0,6-3 0,1-7 0</inkml:trace>
  <inkml:trace contextRef="#ctx0" brushRef="#br0" timeOffset="4551">216 2904 8139,'-18'0'-551,"0"0"0,0 0 1030,5 0 0,-1 0 412,1 0-1292,-1 0 218,7 0 269,1 0 1,7 5-17,4-1 1,8 1-105,10-5 1,8 0 65,5 0 0,14 0 1,4 0 1,6-5-68,3 1 0,2-5 77,11 4 0,-5-4 1,1 5 1,1-5-75,-1 4 1,5-1-129,-5 2 0,-11 2 75,-7-2 0,-4 2-200,-1 2 0,-8 0 27,-10 0 0,-8 0 256,-5 0 0,-9 6 0,-3 2 0</inkml:trace>
  <inkml:trace contextRef="#ctx0" brushRef="#br0" timeOffset="5113">203 2945 8384,'-6'7'-150,"4"5"0,-5-4 228,2 5 0,-2 2-114,-7 3 78,1-3 1,-1 6 20,1-3 33,-1-3 0,-4 9-128,0-6-142,0 0 203,5 2 1,-1-5-241,1 3 0,5-3 0,4-2 19,2 1 192,2-7 0,0 5 0,0-4 0</inkml:trace>
  <inkml:trace contextRef="#ctx0" brushRef="#br0" timeOffset="5372">392 2985 7884,'8'-7'-52,"-2"1"236,-6 6 0,-5 6 0,-1 3-96,-1 3 1,-7 3 38,-4 3 1,-2-2-184,2 7 1,3-7-106,-3 2 0,3 2 157,2-2 1,-1 0-300,1-5 1,5 1 102,4-1 1,2-4-521,2 0 720,0 0 0,0 5 0,0-1 0</inkml:trace>
  <inkml:trace contextRef="#ctx0" brushRef="#br0" timeOffset="5608">595 2958 7949,'9'0'-235,"0"0"1,-6-1 276,1-4-66,-2 4 424,-2-5-225,-6 12 1,3 1-80,-6 7 1,-2-1-18,-7 1 0,3-1 7,-3 1 0,-1 4-167,1 0 0,-5 4 54,5-4 0,0 5-298,5-5 1,1 1 78,3-1 246,3-3 0,0 5 0,-2-7 0</inkml:trace>
  <inkml:trace contextRef="#ctx0" brushRef="#br0" timeOffset="5853">797 2945 7949,'-7'0'-252,"1"0"287,0 0 98,4 0 0,-8 1 6,5 4 0,-1 1 108,2 3-354,-4 9 86,-5-9 1,-1 12 88,1-3 0,-1-2-211,1 7-58,-1-1 1,1 1 0,-1-2-11,1-2-254,-1-1 0,2-4 465,3-1 0,-3 1 0,5-1 0</inkml:trace>
  <inkml:trace contextRef="#ctx0" brushRef="#br0" timeOffset="6696">1040 2972 5884,'8'-2'-137,"-4"-2"137,-2 2 0,-1-4 0,4 6 0,-4-1 0,4-4 0,-2 4 483,1-4-164,-2-2 206,4-1-92,-6 1 50,0-5-110,0 10-80,0-4-346,-6 18 0,-2-3-79,-5 9 0,-2-3 29,-3-1 0,3 4-50,-3 0 1,-2 4-131,2-4 209,-6 6 0,9-9 0,-3 5-197,3-1 1,3-4 270,3 3 0,-3-3 0,5-1 0</inkml:trace>
  <inkml:trace contextRef="#ctx0" brushRef="#br0" timeOffset="7292">1351 2931 7732,'-8'-6'396,"2"5"107,6-5-99,0 0-446,0 4 81,0-4 1,-4 8-111,-1 2 13,-5-2 3,2 10 0,-5 0 0,-2 7 0,-2 2 198,-1 3-304,-6 2 197,3 1-98,-6 0 1,2 4-1,2 1-604,5-2 666,-3-2 0,0 5 0,-6 2 0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5:57.95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1297 95 7871,'0'-13'-89,"0"-1"139,0 1 155,0-1 158,-6 1 112,4 5-56,-4-4-183,6 11 1,-1-5-190,-4 6 1,2 1 99,-6 4 1,6-2-23,-1 6 0,-2 0 25,1 4 0,1 1-66,4-1 1,0 7 86,0 2 1,0 4-53,0 1 0,0 7 40,0 7 1,0 5 33,0 8 0,0 3-159,0 6 1,0 2 67,0 12 1,0-5-215,0 4 1,0 1 176,0 4 1,0-5-151,0 1 1,1-2 54,4 1 0,-2 2-28,6-6 1,-6 5 6,1-5 1,-2 6 2,-2-1 1,1-2-17,4 1 1,-4-5 55,4 1 0,-4-3-141,-1-2 0,0-4 84,0 0 0,0-6-55,0 2 1,-1-10 109,-4-4 0,4-9 5,-4-4 0,4-5-38,1-5 0,0-2-5,0-7 1,0-4-137,0 0 104,0-6 129,0 3-129,6-6-171,-5 0 1,5-6-88,-6-3 0,0-3 338,0-1 0,6-1 0,2 1 0</inkml:trace>
  <inkml:trace contextRef="#ctx0" brushRef="#br0" timeOffset="950">81 2783 7833,'-7'-1'0,"2"-4"-5,-2 4 126,5-11 0,-8 9-70,5-7-53,1 7 1,4-4 139,0 2 63,0 4 75,-6-5-190,4 6 0,-5 0 203,2 0-43,4 0-14,-5 0 10,0 0-400,4 0 87,-4 0 0,12 4 77,3 1 0,-1-1-51,1-4 0,0 0 5,4 0 1,5 0 19,0 0 1,6 0-4,-1 0 0,10 0 13,8 0 0,2-1-71,11-4 1,3 4 82,11-4 1,-1 2-201,1-1 1,7 2-119,6-2 1,0-2 265,4 1 0,-1 1 5,2 4 0,-7 0-5,7 0 1,-5-2 14,9-2 1,-12 2 20,-1-2 0,-7 2 136,-2 2 1,-7-4-90,-2-1 1,-8 1 60,-2 4 1,-1 0-45,2 0 1,-5 0-8,-9 0 1,-2-2 12,-2-2 0,-8 2 1,3-2 0,-9 2 456,0 2-452,-9 0-219,-3-6 191,-6 5-1094,0-5 1061,-6 6 0,-8 6 0,-7 1 0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00.10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 41 7943,'-1'-9'-515,"-4"0"415,4 6 209,-5-9 117,6 10-70,0-4-168,-6 6-34,4 0 90,-10 0 1,6 2 15,-3 2 0,-1-1 71,5 6-24,-5 0 1,8 0-80,-2 0 0,2-4 2,2 4 0,0-5-1,0 5 0,0-4 4,0 4 0,2-6-200,2 1 159,4 4 0,5-7-295,1 4 184,-1-4 1,1-1 2,-1 0 1,-4-4 128,0-1 1,-6-5 7,2 1 0,-4 1-24,-1-1 92,0 0 0,0-4 40,0-1 0,-1 5 66,-4 0 1,2 6 170,-6-1-241,0 2 0,-4 2-56,-1 0 1,5 0-10,0 0 0,2 2-87,-2 2 1,-2-1 38,7 6 1,-2 0-44,1 5-107,4-1 1,-5 1 48,6-1 1,0-4-26,0 0 1,1-1-2,4 1 0,-2 3 31,6-3 0,0-2-11,4 3 1,1-7-78,-1 1 0,1-2-243,-1-2 332,1 0 0,-1 0 71,1 0 1,-7-2-179,-2-2 369,2-4 0,-5-6-82,3 1 0,-5 1 215,-5 3 0,-1-3-57,-3 3 1,-3 1 68,3-1 1,-3 5-164,-2-5 0,5 6-21,0-2 0,5 4-63,-5 1 104,6 0-626,-9 6 0,10 1 86,-2 7 359,2-1 0,14 1 0,3-1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0.22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0 477 836,'11'10'6535,"12"13"-6164,241 274 1414,-162-187-1327,-14-17-275,-73-73-147,-11-15 21,-1 0 0,1 0 1,0 0-1,0-1 0,0 0 1,0 0-1,9 6 0,-8-7 489,-10-8-318,5 4-199,-13-17 210,-67-42-164,61 56 518,12 5-278,9-1-36,-1-35-284,-4-135 41,0-64 195,5 183-430,2 0 1,16-81-1,-14 104 7,56-224-8985,-52 218 7278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07.79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95 311 8136,'-2'-21'0,"-1"3"-112,-1 3 208,-1 1-188,5 1 333,0-1 127,0 1 4,0 5-424,0 2 34,0 18 1,0-1 12,0 11 1,0 7 148,0 7 0,0 10-42,0 8 1,0 8 51,0 10 1,-1 6-359,-4 12 0,4-40 1,-1 2 171,-2 6 1,-1 1 0,3-2 0,0 0 57,-3-1 0,1 1 0,2-1 1,1 0-56,-1 3 1,-1-1 0,2-4 0,1-1 13,0 3 0,0 0 0,0-5 0,0-1-99,0 49 0,4-12 156,1-2 0,4-7 104,-5 4 0,1-7-84,-5-8 0,0-4-31,0 0 0,0-6-29,0 2 1,4-10 2,1-4 1,-1-4-160,-4-5 0,0-5 481,0-8 0,5-8-617,-1-6 423,1-6-274,-5 3-85,0-18 1,4-2 81,1-8 0,-1-4-714,-4 4 1,5-1 857,-1-4 0,7 9 0,-4-7 0</inkml:trace>
  <inkml:trace contextRef="#ctx0" brushRef="#br0" timeOffset="1089">81 149 8036,'-1'-12'0,"-2"1"0,-2 2-713,-5 0 399,8-4 1021,-10-1 16,5 1-426,-7-1 1,5 2 21,0 3 1,6 2 76,-1 2-147,2 4 124,2-5-55,0 0 107,0 4-467,0-4 233,6 6 1,2 2-114,5 2 0,2 2-20,3 3 1,5 3 22,8-3 1,1 9-60,8 5 0,4 4 37,10 4 1,11 5-3,2 9 1,13 5-265,-37-22 1,-1 2 0,-1 1 0,-1 1 223,7 4 0,1 0 0,-4-1 0,2 1-105,6 2 0,-1 0 0,-4 0 0,-1 1 30,2 1 0,-1 1 1,-6-3-1,-1 0-19,1 1 0,-1-1 0,-1-1 1,0 1-119,2 0 1,-1 1 0,-2-2 0,1-1 123,-1-2 0,0 0 0,28 27-58,2-2 0,-14-5 241,0-5 1,-8-2-18,4-7 1,-7-5-112,2-4 1,-9-7 138,-4-1 0,-1-7 356,-4 2 0,-1-9-471,-8-4 735,-9 2-741,3-5 396,-12 4 0,0-8 207,0-2 0,-6 1-408,-3-6 0,1 1-24,-1-1-1,5-1-140,-5 5 212,6-5-322,-9 8 1,10-5 31,-2 2-634,2 4-1445,2-5 2017,-6 6 0,-1 4-47,-7 1 0,-1 5 219,-3-1 0,2 3-113,-7 2 1,-1-1 24,-7 1 0,1 4-75,-6 0 0,-6 6 15,-8-2 1,-8 10-185,-5 4 1,-5 4-135,-4 5 0,-3-1 154,-6 5 0,-4 1-100,42-23 0,0 0 0,-41 21 485,7-3 0,8-7 53,6-2 1,8-6 68,1 1 1,1-2-140,8-2 1,0-5 15,5 1 1,-1-2-21,1 1 0,1-1 186,3-3 1,-2-3-397,7 3 1,-2 2 443,1-2 1,4 0-540,-4-5 1,4-4-67,1 0 14,0-6 0,6 3-416,2-6 248,10 0 1,3-6-491,6-3 899,0-3 0,12-1 0,4-1 0</inkml:trace>
  <inkml:trace contextRef="#ctx0" brushRef="#br0" timeOffset="1791">298 851 8206,'0'-8'633,"6"2"-481,3 6 0,3 0 57,1 0 1,7 0-73,2 0 1,4-4-129,1-1 1,1-1-104,4 2 1,2 1 23,7-6 1,-1 1-437,1-1 1,-2 2 82,-3 2 423,-3 4 0,0-5 0,1 6 0</inkml:trace>
  <inkml:trace contextRef="#ctx0" brushRef="#br0" timeOffset="2389">352 1891 8143,'-9'0'-117,"0"0"358,0 0-62,1 0 47,2 0-10,6 0 0,11 0-134,2 0 1,10 0-29,-1 0 0,5 0-128,5 0 1,-1 0-118,10 0 1,-4-2 81,8-2 1,-3 1-350,-1-6 0,-5 0 53,0-5 405,-6 7 0,9-5 0,-5 4 0</inkml:trace>
  <inkml:trace contextRef="#ctx0" brushRef="#br0" timeOffset="2653">676 1688 8143,'-8'-13'0,"-2"-1"254,5 1 0,1-1 17,4 1 0,0 4-129,0 0 69,0 6 1,0-5 86,0 4 0,1 2-290,4-2 0,-2 7 36,6 1 1,-6 11-34,1-1 0,2 8 84,-1 1 0,-1 4-185,-4 4 1,0 4 54,0 5 1,0 5-88,0 0 0,-1 5-282,-4-5 0,4 6 404,-4-2 0,-2-2 0,-1 0 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03.58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 2621 7772,'0'-8'-1319,"0"-4"1641,-6 11-113,4-5 1,-4 4 21,6-2 214,0 2 22,0-4-233,0 0-2,0 5-12,0-5 1,0 16-160,0 4 0,0 2-8,0-2 1,2 5-24,2 4 0,4 1-87,5-1 1,1 2 36,-1-2 0,1-2 64,-1 1 0,5-7-167,1-1 1,-1-2 39,-5-8 29,1 7 1,-1-10 214,1 4 75,-1-10 1,-1-4-93,-3-9 0,3 2 102,-3-7 1,-1 1-64,1-5 1,0 0-51,4-1 0,2 1-111,3 0 1,-3 0 109,3 0 0,-3 6-186,-1 3 0,-1 3 13,1 2-116,-7-1-43,5 1 64,-10 5-45,4 2 1,-5 6 36,4 0 1,-4 2 120,4 2 1,1 4-55,-2 5 1,7 2 123,-2 3 1,-2-1-119,2 5 0,0-4 7,5 5 1,-1-2 19,1 1 0,-2 2 20,-3-6 1,3 5-118,-3-5 1,3 0 90,1-4 1,-4-5 129,0 0-21,0-6 0,5 3 184,-1-6 1,-4-6-85,0-3 1,-1-9 133,1-5 0,3 2-24,-3-2 0,1 1-7,-1-5 1,3-5-265,-3 1 1,2-1 176,-2 5 0,3 5-173,-3-1 0,3 2-54,1-1 1,1-2-199,-1 6 0,-4 4-73,0 5-126,0 0-114,5 2 414,-1 1 1,-1 12 203,-3 3 1,2 3-154,-7 1 0,7 7 20,-2 2 0,-2-1-20,2 2 1,0-1-9,5 5 0,-1 2 33,1 2 0,-2-4-7,-3 0 0,3 0 62,-3-4 1,-2-3-27,2-2 1,-6-3 122,2-2 0,-2-5-105,1-4 453,-2-2 0,8-4-175,-5-2 1,5-5-19,-1-9 0,2-3-43,-2-7 0,3 6-36,-3-1 0,1 1-144,-1-5 1,2 0 87,-7 0 1,7 0-194,-2 0 0,-2 1 106,3 4 0,-3-2-124,2 6 1,2 0-95,-7 4-61,1 1 171,1 5 0,-3 2-146,6 6 1,-2 2 80,2 2 1,3 4 30,-3 5 1,2 1 0,-2-1 1,3 5 16,-3 0 1,1 5 47,-1-5 0,2 4-50,-7-4 1,2 5 137,-1-5 0,-4 1-69,4-1 41,-4-3 1,4 5-42,-1-7 197,1-5-6,-5-2-179,0-6 179,6 0 0,-3-2-77,6-2 1,-6 1-28,1-6 1,2 4 99,-1-4-68,-1 0 0,-4 0 72,0 0 11,0 6 13,0-9-57,0 11-516,0-5 0,6 6 172,3 0 1,5 4 155,4 1 0,4-1 20,10-4 0,4 0-6,9 0 0,0 0 121,9 0 1,3 0-84,10 0 0,8 0 120,6 0 0,-3-1-188,8-4 0,-5 4 17,9-4 0,0-1 34,5 2 1,-11-1-92,-3 5 1,-12 0 82,3 0 0,-12-4-18,3-1 1,-8 1 77,-5 4 0,-10 0-68,-8 0 1,-10-5 183,-4 1-200,-9-1 462,-3 5-59,-6 0-553,-12 0 1,8 0 221,-10 0 0,4-6 0,-4-1 0</inkml:trace>
  <inkml:trace contextRef="#ctx0" brushRef="#br0" timeOffset="887">2337 2594 8062,'0'7'-968,"0"-1"5874,0-6-4656,0-12 0,0 2-136,0-13 0,0 5 118,0-4 0,0-1-1,0-4 1,0-6-64,0-3 0,0-3-139,0-1 1,0-7-81,0-2 0,0-11 42,0-8 0,0-1-267,0-7 0,0-1 210,0-4 1,0-6-457,0-3 1,0 1 319,0-1 1,0 5 57,0-5 1,-2 7 125,-2 2 1,1 2-49,-6 7 1,1 4 181,-1 5 0,-3 3-90,3 2 1,-3-1 74,-1 10 1,4 2-45,0 2 1,6 5-80,-2 4 1,4-2 111,1 6 1,0 5-120,0 5 1,0 5 532,0-1-632,0 3-527,0 8 141,0 1-932,0 6 330,6 0 553,-5 0 0,10 1-261,-7 4 183,1-4 641,1 11 0,1-4 0,7 5 0</inkml:trace>
  <inkml:trace contextRef="#ctx0" brushRef="#br0" timeOffset="1650">2188 230 8173,'0'-7'-653,"0"1"0,0 4 619,0-2 483,0 2 94,0-4-487,6 6 0,2 0 8,5 0 0,8 0-14,6 0 0,3 0 14,11 0 0,4 0-24,14 0 1,8-4-147,10-1 1,8-1-284,5 2 0,0 2 370,5-2 1,-45 1-1,2 0-39,4 1 1,0-1 0,-1 1-1,-2 0 20,-1 2 0,0 0 0,45-5-29,3 1 0,-4-1 100,-2 5 1,-10 0 7,-3 0 1,-9-1-9,0-4 0,-3 4 231,-1-4 0,-7 4 47,-2 1 1,-14 0-149,-5 0 1,-13-2 27,0-2 0,-9 2-58,0-2 1,-9 1 323,-4-2 339,-4 4-834,-1-11-499,-6 10 1,-1-4 536,-7 6 0,-5-6 0,-2-1 0</inkml:trace>
  <inkml:trace contextRef="#ctx0" brushRef="#br0" timeOffset="13488">4390 163 8165,'0'-14'8,"0"1"1,0 4 91,0 0 1,0 4 123,0-4 1,0 5 261,0-5-377,0 6 232,0-3-333,6 0 0,-3 4 13,6-2 0,-5 7-128,5 1 0,-6 8 116,2 2 0,1-1-137,-2 5 1,1 3 55,-5 2 1,4 2 60,1 2 1,1-1-31,-2-4 0,-2 4 53,2-4 0,2 4-16,-1 1 1,4-6 22,-5-3 0,5-3 66,-4-1 111,5-1 51,-2-5 1,5-2 163,1-6 0,-1-11-122,1-2 0,1-10-7,3 0 0,-3-2-98,3-2 0,-3-2-49,-1-2 1,4 1 23,0-6 0,0 6-102,-5-2 0,1 1 30,-1 4 0,1-2-163,-1 11 1,-4 0 97,0 5 0,-6 4-157,2 0-25,-4 6 1,1-3-208,2 6 29,-2 0 0,10 1 229,-3 4 0,-2-2 47,2 6 1,0 1 3,5 8 1,-2-1 0,-3 5 1,3 1 115,-3 4 1,3 0-130,1 0 1,1 4 5,-1 1 1,1-1 36,-1-4 1,-4-4-5,0-1 1,-4-4 15,4 5-3,0-7 29,4 4 1,1-12 110,-1-4 0,2-4 199,3-4 0,-3-8-85,3-7 1,2-3-48,-2 4 1,0-6-37,-5 1 1,1 2 37,-1-1 1,-1-1-107,-3-4 0,2 5-30,-7-1 0,5 2 14,-4-1 0,4 1-18,-5 3 1,5 3-295,-4-3 100,5 3-136,-2 1 1,1 7 74,0 2 1,-2 5-111,2 5 1,2-2 69,-7 6 0,5 0 174,-4 4 1,4 7-9,-5 2 0,2-1 121,-1 2 0,-2-1-59,6 5 0,-2 0-58,2 0 0,3 0 59,-3 0 1,-1-4 2,1-1 0,-2-5-72,2 1 0,3-5 81,-3-4 1,-1-1 87,1-3 0,-5-4 31,5 4 0,-1-10 233,1-4 1,3 0-142,-3-5 0,-2 4-71,2-8 1,0-3-52,5-2 0,-5 2 49,0-1 1,-2-1-162,2-4 0,2 2 40,-7 2 0,2-2-83,-1 2 1,-4 4 65,4 1 0,-4 3-242,-1 1 221,0 1 0,0 4 30,0 0-451,0 6-1077,0-3 1399,6 12 43,-4 1 0,4 2 147,-6 0 15,0-6 1,0 5-109,0-4 71,6-2 0,-3 5-44,6-2 1,-5-2-3,5 6 0,2-6-10,7 1 1,-1-2-5,5-2 0,7 4 19,7 1 1,4-1 0,5-4 1,3 0 25,6 0 1,8 0-44,5 0 1,4 0 19,10 0 0,4 0-281,14 0 1,-44 0 0,0 0 241,1 0 0,0 0 0,7 0 0,-56 0 30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20.22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41 3364 7972,'-9'0'8,"0"0"133,6-6 334,-9 4 25,10-4-508,-4 6 0,18 0 21,6 0 1,6 2-100,3 2 1,2-2 85,2 2 0,8-2-131,6-2 0,11 0 58,-2 0 1,7 0 97,7 0 0,4-5-44,18 1 1,-9-2-140,5 1 1,-10 2 161,10-6 0,-7 6-7,7-1 0,-8 1 1,-2-2 0,-10 4-104,2-4 1,-19 4 70,1 1 1,-14 0-110,5 0 0,-14 0 69,0 0 0,-9 0-25,0 0 0,-3 0-110,-2 0-19,-5 0 0,-1 1 427,-2 4-198,-4-4 0,5 5 0,-6-6 0</inkml:trace>
  <inkml:trace contextRef="#ctx0" brushRef="#br0" timeOffset="1272">1405 95 7972,'0'-9'-162,"0"0"1,0 5 227,0-5 0,-2 4 158,-2-4 0,2 5 76,-2-5 88,2 6-5,2-9-34,0 10-65,0-10-180,0 11 455,0-5-384,0 18 0,0-3-43,0 9 0,0-2 2,0 2 0,0 2-43,0 2 1,0 4-16,0-4 0,0 4-99,0 1 0,0 1 152,0 4 1,0 2-137,0 7 1,2-1 56,2 1 0,-2 1-21,2 3 0,-2-3 7,-2 3 1,1 2-6,4-2 1,-4 6 57,4-2 0,-4 4-2,-1 1 1,2 4 89,2 1 0,-2 4-53,2-5 1,2 1 71,-1-5 0,1 1-101,-2 4 0,-1-4 80,6 4 1,-6-3-96,2-2 0,1-2-105,-2-2 1,2 1 85,-1-6 0,-4 1-167,4-1 1,1-3 54,-2 3 0,1 2 47,-5-2 1,0 6-80,0-2 1,0-1 84,0 2 1,-2-7-159,-2 2 0,1-1 77,-6 1 1,4-3 48,-4 3 1,6-8-92,-1-1 1,2-4 79,2 4 0,0-6-18,0 2 1,0 1-2,0-2 0,-4 5-63,-1-4 1,1 4 67,4-5 0,0 1-54,0-5 1,0-6 69,0-3 0,0 1-3,0-1 1,0-4 175,0-5-185,0 0 1,1 4 123,4 1 1,-4-5-104,4 0 0,-2 0 29,1 4 1,-2 5-15,2 0 0,-2 0-155,-2-4 0,0 4 139,0 0 0,0-5-7,0-4 0,0-4 6,0 4 111,0-6 1,0 4-41,0-2 1,0-2-54,0 6 0,1-5 108,4 5-127,-4-6 1,5 9-239,-6-3 243,6-3 0,-4 2-50,2-4 50,4-2-12,-7 4 536,5-6-215,0-6-386,-4 4-277,4-4-1625,-6 6 2007,0-6 0,0-1 0,0-7 0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23.2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163 108 6996,'-8'-7'-365,"2"-1"811,6 4-288,-6 2-62,4-10 1,-4 9-116,6-6 1,0 5 213,0-5-194,0 6 163,0-9 10,0 10-133,0-10 0,-6 11 30,-3-4 0,0 5-4,-4 5 0,2 1 9,-7 3 0,3 3 7,2-3 0,4 3-20,0 1 1,4-4-13,-4 0 0,6-4-22,-1 4 0,2-5-92,2 5 1,0-4-15,0 4 1,6-5 69,3 5 0,3-4-118,2 4 1,-1-6 75,1 1 1,4 2-240,0-1 211,0-1 0,-5-4 15,1 0 0,-5-1 180,0-4 0,-6 2-107,2-6 0,-4 0 169,-1-4 0,0-1-61,0 1 0,0-1 57,0 1 0,-1-1-60,-4 1 1,2-1-14,-6 1 1,5 1 30,-6 3 1,6-2-39,-5 7 1,4-1-42,-4 5 0,0 0-105,-4 0 0,4 2-21,0 2 1,1 4 70,-1 5 0,-1-4-100,5 0 0,1 0 64,4 5 1,-5-1-64,1 1 53,-1-1 0,5 1-38,0-1-73,6 1 131,2-1 1,5-1-127,1-3 0,-5 2 69,0-7 0,0 1-83,4-5 163,1 0 0,-2-2 1,-3-2 1,3 1-6,-3-6 0,-3 0 12,-1-5 1,-4 1 76,-1-1 103,0 1 0,0-1 52,0 1 1,-1 4-119,-4 0 0,2 6 3,-6-2 1,5-1-45,-6 2 0,1-1-124,-4 5 0,4 0 93,0 0-53,6 6 0,-5 0-210,4 3 0,2 3 62,-2-3 0,2 3 154,2 2 0,6 5 0,2 2 0</inkml:trace>
  <inkml:trace contextRef="#ctx0" brushRef="#br0" timeOffset="2248">176 135 7825,'-6'-7'-419,"5"1"267,-11 0 216,10 4 217,-10-4-235,10 6 177,-10 0-208,11 0 488,-5 0 1,16 0-424,4 0 0,7 0 35,-3 0 1,11 0-153,-2 0 0,10 0 9,4 0 1,5 0-78,8 0 1,2 0 60,2 0 1,-1 0-125,6 0 0,0 0 133,5 0 0,-4 0-102,4 0 0,-8-4-25,7-1 0,-13 1 67,0 4 1,-13 0-18,-1 0 1,-7 0 45,4 0 0,-13 0 8,-2 0 0,-5 0 42,-4 0 7,-5 0 0,-2 1-17,-6 4 0,-6-2 97,-3 6 0,-3-6-276,-2 1 1,5 2 31,0-1 173,6-1 0,-9 2 0,5 2 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26.36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122 68 7832,'0'-9'-1310,"0"0"1009,0 6 1013,0-9-591,0 11 0,-4-7-3,-1 4 27,-5 2 1,2-4-25,-5 6 0,1 2 0,3 2 1,-3-1-1,3 6 0,1-1-16,-1 1 1,6 7-29,-1-2 0,-2 2-76,1-2 1,1-1-52,4 1 0,0-1 81,0 1 1,4-1-57,1 1 0,5-1 68,-1 1 1,3-1-164,2 1 1,1-5-2,3 0 0,-2-6-29,7 1 1,-7-2 64,2-2 1,2-2-16,-2-2 0,0 1 118,-5-6 0,1 0-66,-1-5 0,1-4 150,-1 0 1,-4-4-83,0 4 1,-6-5 89,2 5 1,-4-1-59,-1 1 0,-6 3 127,-3-3 0,-4 4-81,-5 5 0,1-1 19,-5 5 0,1 1-339,-2 4 1,-1 1-44,6 4 265,0 2 0,5 13 0,-1 1 0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29.558"/>
    </inkml:context>
    <inkml:brush xml:id="br0">
      <inkml:brushProperty name="width" value="0.17143" units="cm"/>
      <inkml:brushProperty name="height" value="0.17143" units="cm"/>
      <inkml:brushProperty name="color" value="#E71224"/>
    </inkml:brush>
  </inkml:definitions>
  <inkml:trace contextRef="#ctx0" brushRef="#br0">149 986 7969,'0'13'-61,"0"1"1,0-5-71,0 0 210,0-6 1,0 4 89,0-2 279,0-4 462,0 5 1,2-16-624,2-4 1,-2-8-29,2-1 1,2 2 43,-1-1 1,-1-1-21,-4-4 1,5-4 50,-1-1 1,1-5-75,-5 1 1,-6-9-20,-3-5 0,1-4-75,-1-4 1,6 1-1,-1-6 0,2 6-31,2-2 0,0 8-232,0 2 1,8 11-55,5 2 1,2 6 145,8 3 0,-5 6-462,4 3 0,7 3 212,7 2 0,3 5-737,1 4 0,2 2 42,3 2 1,2 2 949,3 2 0,2 10 0,-4 7 0</inkml:trace>
  <inkml:trace contextRef="#ctx0" brushRef="#br0" timeOffset="399">41 635 8082,'-13'0'571,"5"0"-70,-4-6 185,11 4-186,-5-4-452,6 6 1,16 0-37,7 0 1,5-4-69,-1-1 1,8-1-315,5 2 1,2 2 369,8-2 0,-1-4 0,5 1 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34.42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68 54 7838,'-7'-6'-1841,"-4"3"2702,7-6-141,-1 6-545,5-9 0,-1 11-55,-4-4 1,4 2 120,-4-1-172,4 2 958,1-4-952,0 18 1,0-3-110,0 9 0,0-1 83,0 1 1,0 3-140,0 6 0,0 0 77,0 0 1,0 2-10,0 2 1,0 4-7,0 5 1,4 1-94,1-1 0,-1 1 49,-4-1 1,0 5 44,0 0 1,0 5-57,0-5 1,0 1 43,0-1 0,0-7 33,0 2 0,0-4-14,0 0 1,0 2 9,0-7 0,0-1 40,0-7 1,0-2 9,0-3 1,0-8 187,0 4-136,0-4 99,0-2-129,0-2 345,0-6-932,0-12-560,0 9 1085,0-15 0,0 10 0,0-5 0</inkml:trace>
  <inkml:trace contextRef="#ctx0" brushRef="#br0" timeOffset="2901">1 1081 6531,'0'-8'-165,"6"-4"366,-5 11-115,5-5 0,-4 1 116,2 1-26,-2-1 194,4 5-198,-6-6 50,0 5 370,0-5-646,0 18 0,0-3 84,0 9 1,0-3-7,0-2 0,0 2-16,0 3 0,0 3 2,0 6 0,0 0-20,0 0 1,0 6 32,0 3 0,0 2-62,0-2 0,0 8 55,0-4 0,0 4-140,0-4 1,0 1 17,0-1 0,0 5 26,0 0 0,0 0 60,0-4 0,0-5-4,0 0 0,0-5 95,0 5 0,0-7-101,0-2 0,0-2 44,0-7 0,0 0-21,0-4 1,0-1 88,0 1-50,0-7 1,0 1 42,0-4 123,0-2 397,0 4-1086,0-18 345,0 9 1,1-14-260,4 13 405,-4-1 0,11-1 0,-4-1 0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6:40.23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4050 333 6202,'0'-7'170,"0"1"145,0 6-228,0-6 260,0 4 1145,0-4-1444,-6 6 0,-3 0-122,-9 0 1,-4 6-202,-10 3 1,-2-1 162,-7 1 0,-5-6-86,-4 1 1,-4 2 183,-4-1 1,-4-1 84,-5-4 0,-2 0 183,-3 0 0,3 0-93,-3 0 0,9 0 258,4 0 0,5-1-133,5-4 1,4 4 10,8-4 1,10 4-171,9 1 0,5-2 135,4-2-66,3 2-973,6-4 632,6 6 1,1 0-198,7 0 93,-7 0-5,5 0 71,-10 0 1598,4 0-1253,-6-6-75,0 5 1,0-7-49,0 4 1,-5 1 42,1-6 0,-2 1-57,1-1 0,-1-3 29,-3 3 1,-3-4-23,3-5 1,2 3-2,-2-3 0,0 3-1,-5 1 0,5 1-31,0-1 0,2-4-12,-2 0 0,1 2-53,4 7 1,2-3 87,-2 3 1,-2-3-225,1-2 114,1 1 4,4 5-216,0-4-57,0 11 0,-6-1 211,-3 7 0,1 10 49,-1-2 0,0 10 102,-4-1 1,-1 4-123,1 1 1,-2 6 133,-3 3 1,3-2-77,-3 2 0,1-4 91,-1 4 1,2-6-6,-7 1 1,5-2 53,-4-2 1,4-2-26,-5-2 1,5-4-7,-4-5 0,5-5 165,-1 0 0,3-6-55,2 1 0,-1-2 88,1-2 0,4-5-9,0 1 1,1-11-244,-1 1 1,-3-7 37,3 3 1,2-6-52,-2 2 0,0-8 72,-5-2 1,1 1-99,-1 4 1,1 0 16,-1 0 1,1 0 41,-1 0 0,2 1-73,3 4 0,-3 1 65,3 3 1,3 7-78,2-2 8,-4 8 0,7-2-304,-4 2 210,4 4 1,1 5-146,0 10 1,0 4 219,0 0 1,0 3-36,0 6 0,0 0 132,0 0 0,0 4-86,0 1 0,0 4 117,0-5 1,0 5-13,0-4 1,4-1-16,1-4 0,-1-1 40,-4-4 0,0 2-73,0-6 0,0-4 59,0-5-61,0-6 0,-1 3 333,-4-6 0,2-6-134,-6-3 1,5-3-167,-5-2 1,1-5 5,-1-4 0,-3-1-67,3 2 0,-3-2 59,-1 6 0,1-5-112,3 5 0,-3-4 40,3 4 0,-3 0 48,-2 4 0,2 5-51,3 0 31,-3 6 27,11-9-173,-11 11 1,10-4-627,-2 10 589,2 2 1,4 8 89,2 3 1,-2-3 1,2 3 1,-2-3-17,-2-1 1,0 4 100,0 0 0,-5 0-184,1-5 292,-7 1 1,5-1 181,-3 1 90,-3-7-75,5-1 271,-1-6-260,2 0-243,6 0 7,0-6-28,-6 5 0,3-7-102,-6 4 1,4 2 48,-4-2 1,5 2 26,-5 2 0,0 0-2,-5 0 0,1 0 10,-1 0 0,-1 0-57,-3 0 1,2 0 8,-7 0 1,-1 0-8,-7 0 0,-4 5 39,-5-1 0,-7 2-16,-2-1 1,-10-4 90,-4 4 1,-3-4-85,-1-1 0,-5 0 233,0 0 0,-2 0-69,2 0 0,3 0 203,-3 0 0,9 0-98,4 0 1,10 0 40,4 0 1,4-1-188,5-4 1,-1 4-196,5-4 1,1 4 160,4 1 0,6 0-7,3 0 1,9 1-670,4 4 266,4-4-801,1 5 272,0 0 502,6-4 1,1 8 371,7-5 0,-7 5 0,-1-2 0</inkml:trace>
  <inkml:trace contextRef="#ctx0" brushRef="#br0" timeOffset="1164">242 522 7838,'7'-13'-346,"-2"-1"-326,-4 1 1,1 4 848,2 0 1,-2 0 4,2-5 0,-2 5-275,-2 0 118,0 6 1,-6-7 106,-3 5 0,1 1-58,-1 4 1,0 0 106,-4 0 1,-5 1-62,0 4 1,-5 2-2,5 7 0,-1-1-1,1 1 1,3 4 36,-3 0 1,3 4-128,1-4 1,2 5 84,3-5 0,2 6-116,2-2 0,4-2 54,-4-2 1,5 2-126,5-2 1,-1 0 17,10-5 1,-4 1-70,8-1 0,3 1 99,2-1 1,2-5-92,2-4 1,0-2-51,0-2 0,0-2 53,0-2 0,-4-5 85,-1-9 0,-7-3-34,-1-6 0,-2 0 196,-8 0 1,1-5-20,-5 0 1,-2-4 103,-2 5 1,-4-1-123,-5 5 1,-5 6-26,0 3 0,-6 5-190,1 4 0,-2 3 74,-2 6 45,0 0 0,0 12 0,0 3 0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50.378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28 95 7840,'0'-9'7,"0"0"150,0-2 112,-6 5 153,4-6 150,-4 5-229,6-1-315,0 2 248,0 6 1,-4 6-209,-1 3 1,1 0 5,4 5 1,0-4-33,0 8 1,0-1 67,0 1 0,0-2-182,0 7 0,0-5 51,0 4 0,6-5-61,3 1 0,3 1 68,1-1 1,1-1-64,-1-8 0,5 1-86,0-5 1,5-1 0,-5-4 1,4 0 127,-4 0 0,5-6-17,-5-3 1,4-3 149,-4-1 0,0-1 5,-4 1 1,-1-5 117,1 0 0,-2-5-59,-3 5 0,1-4 104,-5 4 0,4 0-41,-5 4 1,5 1-93,-4-1 1,-1 1 69,-4-1 1,5 5-55,0 0 0,-1 5 118,-4-5-146,0 6 1,0-5 93,0 4-67,0 2-684,0-4 433,0 18 1,2-4 16,2 5 1,-2 1 102,2-5 0,-2 4-2,-2 5 1,0-1 88,0 5 1,0 5-60,0 5 1,0 5-8,0-1 1,-5 9 3,1 5 0,-1 2-132,5 2 1,0 5 115,0-1 0,0 5-9,0-4 0,0 4-75,0-5 1,0 7-132,0-2 0,5-3 12,-1-1 1,5-4-136,-4-1 0,-1-6 100,-4-3 1,0-4 98,0-5 1,-4-5 98,-1-8 0,-5-1-127,1-8 0,1-4 512,-1-10 0,0 0 28,-5 0 1,-5-10 215,-4-4 1,-2-13-239,-2 0 0,0-9 110,0 0 0,0-9-583,0-4 0,1-8 128,4-2 0,2-2-201,7 6 1,5-6 138,4 7 1,8-2-810,5 7 0,11 2 36,7 7 0,7 4-954,11 0 1756,15 12 0,15-8 0,14 11 0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47:51.886"/>
    </inkml:context>
    <inkml:brush xml:id="br0">
      <inkml:brushProperty name="width" value="0.17143" units="cm"/>
      <inkml:brushProperty name="height" value="0.17143" units="cm"/>
      <inkml:brushProperty name="color" value="#0F01CD"/>
    </inkml:brush>
  </inkml:definitions>
  <inkml:trace contextRef="#ctx0" brushRef="#br0">0 163 7619,'0'-9'-9,"0"0"-35,0 6 349,0-9-140,0 10 1,0-5 323,0 2-344,0-2 21,0-1 1,2-4 149,2 3-432,4 3 125,5 0 46,1 0 0,1 3-246,3-6 114,-3 6 45,10-3 1,-4 6-216,6 0 120,-6 0 15,5 0 1,-7 2-171,4 2 128,-4 4 75,-5 11-26,-1 2 67,-5 0 1,-2 5 29,-6-4-37,0 10-31,0-3 104,0 4 0,-6-6 0,-3 0 1,-5-2 46,-4-2 1,3 1-28,-3-6 290,3 0-203,2-5 0,-1-1 437,1-3-518,-1 3 32,7-10 174,-5 4-115,4-6-162,1 0 118,1 0 0,7-8-115,4-5 1,2-1 0,8-5 136,3-1-274,3 5 0,8-10-23,2 2 48,-2-2 0,5 2 0,-2 1 0,2-1-8,1 2 0,2-5 0,-5 5 0,-2 0 63,-2 3 16,-7-3 1,-1 6 0,-7-3 235,1 3-72,-7 2-29,5-1 369,-10 1-199,4 5-140,-6-4 1,-2 11 360,-2-4-225,-4 4-60,-5 1 0,4 0 0,0 0 0,-3 0 86,-5 0 0,-2 6-93,-4 3 19,4 3-223,5 1 26,-5 1 1,5 4 200,1 0-445,-1 6 59,13-3 1,-5 7-368,6 4 421,0 3-177,6 5 0,7-4 0,10-1-658,2-2 114,2-2 500,6 2 0,-4-9 351,2 3 0,-2-9 0,-2 2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11.517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1 363 308,'0'1'175,"0"-1"0,-1 1 0,1 0 0,0 0 0,0-1 0,0 1 0,0 0 0,0 0 0,0-1 0,0 1 0,1-1 0,-1 0 0,0 1 0,0 0 0,0 0 0,1-1 0,-1 1 0,0 0 0,1-1 0,-1 1 0,1 0 0,-1-1 0,0 1 0,0-1 0,1 1 0,-1-1 0,1 1-1,-1-1 1,1 1 0,0-1 0,-1 0 0,1 1 0,0-1 0,-1 0 0,1 1 0,-1-1 0,1 0 0,-1 0 0,1 0 0,0 0 0,-1 0 0,1 1 0,0-2 0,0 1 0,-1 0 0,1 0 0,0 0 67,9-9 117,-1 2 0,1-1 0,0 1 0,18-10 0,-1 0-218,24-14-14,74-31 0,14-7-200,-120 58-246,-2 0 0,32-28 0,-44 34-305,0 0 1,0 0-1,0-1 0,0 1 1,0-1-1,-1-1 0,-1 1 0,1-1 1,0 0-1,-1 0 0,4-14 1,-3 12-903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27.30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423 5 800,'6'-5'4845,"-24"10"-4488,16-5-340,0 0-1,0 0 1,0 1-1,0-1 1,0 0-1,0 1 1,1 0-1,-1-1 1,0 1-1,0 0 1,1 0-1,-1 0 1,0 0 0,1 0-1,-3 2 1,0 0 78,0 0 0,0 0 0,0-1 0,-1 1 0,1-1 0,-1 0 0,0-1 0,1 1 0,-1-1 0,0 0 0,-7 1 0,-39 13 203,31-7-180,0-1 1,-1-1 0,0-1-1,0 0 1,0-2 0,-1 0-1,-40-2 1,33-4 109,28 3-216,0 0 1,0 0-1,0 0 0,0-1 0,0 1 1,0 0-1,1 0 0,-1-1 1,0 1-1,0-1 0,0 1 0,0-1 1,0 1-1,1-1 0,-1 1 1,0-1-1,0 0 0,1 1 0,-1-1 1,1 0-1,-1 1 0,0-1 1,0-2-1,-4 17-24,1-11 12,3-14 33,1 10 33,15-1 88,-15 4-136,1 3-18,0 0 0,-1 0 0,2-1 0,-1 1 0,0 0-1,1-1 1,3 7 0,4 13-15,34 167-43,-33-146 81,19 54 1,-16-20 22,-9-66-38,-1 0 1,0 0-1,-1 1 0,0-1 1,-1 19-1,6 34 27,-3-43-29,0 1 1,-1-1-1,-2 1 0,0 0 1,-1 0-1,-5 24 0,3-37-5,0-4 2,0 0 1,1 1-1,0-1 1,0 1-1,0-1 1,1 1-1,0 0 1,1-1-1,0 1 1,0-1-1,0 1 1,5 11-1,-1-5 3,-1 1 0,0-1 0,-1 1 0,2 30-1,1 4 2,10 77-1,-6-67 23,-7-38-40,-1 0 0,-1 1 0,-4 39 0,1-6-8,2-34 10,-1-15 8,1 1-1,-1-1 0,1 1 1,1-1-1,-1 1 0,1-1 1,0 1-1,1-1 1,-1 0-1,1 1 0,1-1 1,-1 0-1,1 0 1,4 6-1,-5-7-2,0 0 0,0-1 1,-1 1-1,1 0 0,-1 0 0,0 0 1,-1 0-1,1 0 0,-1 0 0,0 0 1,0 0-1,-1 0 0,0 0 0,-1 6 1,0 18 15,1-19-13,0-1 0,-1 1 0,1 0 0,-7 17 0,4-18 0,2 1-1,-1 0 1,1-1-1,-1 21 1,5 9-8,-1-31 5,-1 0 0,1-1 0,-1 1 0,-1 0 0,1-1 0,-1 1 0,0 0 0,-1-1 1,0 1-1,0-1 0,-1 0 0,-5 11 0,-17 30 40,27-46-42,-1 1-1,1-1 1,0 1 0,1-1-1,-1 0 1,0 0 0,1 0-1,-1 0 1,4 2 0,26-36-2417,-31 31 2177,-1 0 1,1 0-1,0-1 0,-1 1 0,0 0 0,1-1 0,-1 1 1,0 0-1,1-1 0,-1 1 0,0-1 0,0 1 0,0 0 0,0-1 1,-1 1-1,1-1 0,0 1 0,0 0 0,-1-1 0,1 1 0,-1 0 1,0-2-1,0 0-1095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28.12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31 142 556,'-27'-2'5898,"24"1"-5249,19 1-428,174-4-123,0-9 0,332-65 0,-511 76-158,13-3-226,-1 0 0,0-2-1,43-17 1,-91 40-4135,14-8 3193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28.768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340 1 820,'0'0'2334,"-26"8"798,-80 92-2232,48-42-485,12-12-151,29-31-224,1 0 0,0 1-1,1 1 1,-17 24-1,24-22 33,15-10-1186,-4-9 655,0 0 0,0 0 1,0 0-1,0 0 0,-1 0 0,1-1 0,0 1 1,0-1-1,0 0 0,-1 0 0,5-2 0,8-2-860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29.277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321 1 1020,'-14'2'4641,"-24"-1"-3971,31-2-174,2 2-428,0 0 1,0 0-1,1 0 0,-1 0 0,1 1 0,-1 0 1,1 0-1,-1 0 0,1 0 0,0 1 0,0-1 0,0 1 1,0 0-1,1 1 0,-5 4 0,-12 13-32,-26 36 1,-9 9-23,30-39-8,19-21 0,0 1 0,0-1 0,0 0 0,-13 8 0,55-25-2360,1-16-1699,-22 19 2739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29.685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348 1 8,'-41'11'5761,"38"-11"-5713,-1 0 0,1 1 0,0-1 0,-1 1 0,1 0 0,0 0 0,0 0 0,0 0 0,0 1 0,0-1 0,0 1 0,0-1 0,0 1 0,1 0 0,-1 0 0,0 1 0,1-1 0,-4 5 0,-5 7-5,-1 0 0,0-1 1,-26 21-1,11-9 78,-20 13 113,37-33-228,2 1 0,-1 0 0,1 1 0,0 0 0,0 1 0,1-1 0,0 1 0,0 1 0,1-1 0,-11 19 0,13 0-1452,18-18-4335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30.096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356 1 300,'-3'0'359,"0"1"-1,0-1 1,0 1-1,0 0 1,0 0-1,0 0 1,1 0 0,-1 1-1,0-1 1,0 1-1,1-1 1,-1 1-1,1 0 1,0 0-1,-1 0 1,-2 4 0,-32 44-891,24-31 1025,-22 23-208,-1-1 0,-50 43-1,5-6-268,65-53-284,16-24 162,0-1 0,-1 0 0,1 1 0,0-1 0,0 1 0,-1-1 0,1 0 0,0 1 0,0-1 0,0 1 0,0-1 0,0 1 0,0-1 0,0 0 0,0 1 0,0-1 0,0 1 0,0-1 0,0 1 1,0-1-1,0 1 0,0-1 0,0 1 0,0-1 0,0 0 0,1 1 0,-1-1 0,0 1 0,0-1 0,1 0 0,-1 1 0,0-1 0,0 1 0,1-1 0,-1 0 0,0 0 0,1 1 0,-1-1 0,1 0 0,-1 1 0,0-1 0,1 0 0,-1 0 0,1 0 0,-1 0 1,1 1-1,-1-1 0,0 0 0,1 0 0,-1 0 0,1 0 0,0 0 0,5-2-1137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8:04:30.579"/>
    </inkml:context>
    <inkml:brush xml:id="br0">
      <inkml:brushProperty name="width" value="0.1" units="cm"/>
      <inkml:brushProperty name="height" value="0.1" units="cm"/>
    </inkml:brush>
  </inkml:definitions>
  <inkml:trace contextRef="#ctx0" brushRef="#br0">307 0 296,'0'4'1648,"0"-3"-1515,0 0 0,0 0 0,0 0 0,0 0 0,0 0 0,-1 0 0,1 0 1,0 0-1,-1 0 0,1 0 0,0 0 0,-1 0 0,1 0 0,-1 0 0,0 0 1,1 0-1,-1-1 0,0 1 0,1 0 0,-1 0 0,0-1 0,0 1 1,0-1-1,1 1 0,-1-1 0,0 1 0,-2 0 0,-24 22 511,-41 46 0,-11 10-516,70-70-103,1 0 0,0 1 0,0 0-1,1 1 1,0-1 0,-6 15-1,6-11-1182,0-1 0,-1-1-1,-1 1 1,-11 12 0,15-20-119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05.680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53 2051 7934,'-17'0'147,"-1"0"213,9 0-909,1 0 347,8 0 159,15 0 1,1 0 118,18 0 1,5 0 0,13 0 0,3 0 55,9 0 0,-5 0-100,16 0 0,-6 0-143,12 0 1,-2 0-141,2 0 1,3-2 172,-3-4 1,1 2 60,-1-7 0,-4 7-29,-8-2 0,-13-2 16,-4 3 1,-6-1 12,0 6 1,-11-6-146,-12 0 1,-4 1 25,-2 5-152,-7 0 288,5 0 0,-13 0 0,6 0 0</inkml:trace>
  <inkml:trace contextRef="#ctx0" brushRef="#br0" timeOffset="1553">1592 1688 7974,'-2'-18'-132,"-2"1"-220,-2 0 360,1-1 1,3 3-159,-4 4 296,4-5 100,-6 7-157,8-1 157,0-5-179,0 13 117,0-6 0,0 23-117,0 8 0,2 8-1,4 4 1,-4 7 6,4 4 1,-4 6 1,-2 6 1,0 3-114,0 8 0,0 1 65,0-1 0,-2 0-149,-4 0 1,4 0 96,-4 0 1,4-7-140,2-5 1,0-8 55,0-3 0,0-14 57,0 3 0,2-14-288,4-4 292,-4 1 0,8-16-109,-5 3 0,-1-3 88,8-2 0,-7-2 68,7-3 0,0-13 0,5-9 0</inkml:trace>
  <inkml:trace contextRef="#ctx0" brushRef="#br0" timeOffset="2032">2024 1601 7893,'0'-17'0,"-2"2"-24,-3 3 0,3-3 129,-4 3 0,4 2-75,2-1 1,0 5 82,0-5 7,0 7 135,0-12-177,0 15-85,0-7 145,0 23 1,0 4-163,0 16 0,0 3 112,0 9 1,0 1-35,0 15 0,0 0-9,0 7 0,0 1-93,0 4 1,0-6 20,0 0 0,0 0-139,0-5 0,6-1-36,0-5 1,1-3 61,-1-14 0,-2-1-18,7-5 1,-1-9-36,1-2-18,5-5 0,-7-10 34,9-3 177,-9-4 0,7-2 0,-7 0 0</inkml:trace>
  <inkml:trace contextRef="#ctx0" brushRef="#br0" timeOffset="2643">2024 1982 7890,'-17'0'462,"7"0"-887,3-8 371,7 6 19,0-6 0,7 8 134,5 0 1,11 0-5,6 0 0,11 0-79,6 0 0,6 0 51,6 0 1,11-2-127,12-3 0,-3 3 77,3-4 1,-8 4-150,2 2 1,-4 0-22,-2 0 1,-5-6 78,-1 1 0,-7-1 5,2 6 0,-7 0-11,-4 0 1,-7 0-64,-11 0 0,-4 0 38,-8 0-30,-7 0 78,-3 7 1,-14-5 114,-5 4 0,-1-2-140,1 2 0,-3-4-56,3 3 137,4-3 0,-15 6 0,4 2 0</inkml:trace>
  <inkml:trace contextRef="#ctx0" brushRef="#br0" timeOffset="3807">3339 1947 7899,'0'10'103,"0"-3"483,0-7 1,0-13-465,0-4 0,0-5 44,0 5 0,0-8 2,0-4 0,0-3 6,0-3 0,0-9-26,0-8 1,0-2-107,0-9 1,0-3 55,0-8 0,0-5-485,0-8 1,0-1 278,0-4 1,0 3-47,0-3 1,5 6 115,1 5 0,0 4-57,-6 8 0,0 7 129,0 5 0,0 5-44,0 6 0,0 3 11,0 9 1,-2 7 6,-4 4 1,4 4-93,-4 1 0,5 7 474,1-1-954,0 9-237,0-5 265,0 8-357,7 0 566,3 0 1,5 8 326,-3 3 0,3 4 0,-5 3 0</inkml:trace>
  <inkml:trace contextRef="#ctx0" brushRef="#br0" timeOffset="5327">3269 166 7501,'-9'-8'-45,"1"6"0,6-5 46,-4 7 226,4 0-226,-5 0 1,14 5 49,5 1 1,11 0-9,6-6 0,5 0 73,7 0 1,9 6-59,7-1 0,11 1-101,1-6 0,15 0-307,14 0 1,-2 0 198,2 0 0,-3 0 146,-3 0 1,0 0-106,-11 0 1,-4 0 31,-2 0 1,-6 0 56,-6 0 0,-3 0 60,-8 0 0,-8 6-76,-4 0 0,-11-1 149,-6-5 1,-10 0-20,-1 0 7,-8 0 0,-16 0 268,-11 0 1,-4 6-406,10 0 0,0 0 36,-1-6 1,1 0-123,0 0 1,5 0 102,1 0-58,7-8 123,-4 6 1,8-7 47,0 3-46,0 4 1,0-8 362,0 4-84,0 5-190,0-7 213,0 0-150,0 6 17,0-5-165,0-1-43,0 6-126,0-6 123,0 24 0,0-5 10,0 12 0,6 2-58,0-2 1,1 8 22,-1-2 1,-4-2-73,4 2 0,2-1 54,-3 7 1,7 0-8,-6-1 0,5-5 42,-5 0 0,6-8-18,-7 2 1,7-4 17,-6-2 0,1-7-51,-1-4 169,-4-4 0,8-2 9,-5 0 0,-1-2 112,8-4 1,-7-5-4,7-13 1,-6 3-161,5-7 0,-5-1 53,6-6 0,-7-1 6,7-5 1,-1 5-155,7-5 1,-5 3 83,4-2 1,-3 3-71,9-3 0,-4 9 65,-2 2 1,1 8-142,-1-2 1,-2 4-48,-3 2 91,3 7 1,-13 0-302,4 5 270,-4 3 1,4 2 136,-1 11 0,1 5-90,-6 1 1,2 2 20,4 4 1,-4 2 5,4 4 0,1 4 0,-1-5 1,6 11-71,-7 1 0,9 0-2,-3-5 0,5-6-70,1 0 1,0-6 116,1 6 1,-7-10-22,1-2 1,-7-2-15,7-9 1,-6 0 64,5-6 74,-7 0 0,9-8 236,-7-3 0,8-6-178,-3-7 0,3-1-45,-3-3 0,6-5-116,1 4 0,-1-4 95,6-1 1,-4-1-213,-1 1 1,-1 5 112,0 0 0,1 8-282,-1-2 22,0 4 86,0 9-65,1 2 122,-1 8 1,-5 8 199,-1 4 0,-7 3-129,2 2 0,1 1 122,-1-1 0,6 2-60,-7 4 1,3-4 86,-2 4 0,-4-1-78,4 1 1,1-4 15,-1 4 0,2 2-23,-3-2 0,-3 0-22,4-6 1,-2-5-103,2-1 1,-4-5 109,3 6 1,-1-9 105,2 3 1,-4-6-112,4-6 0,1 3 154,-1-9 0,6-1-75,-7-10 0,7 3-37,-6-3 0,5-2 6,-5 2 0,6-6 10,-7 6 0,7 0-46,-6 6 1,-1 0 41,-5-1 0,6 7-23,0-1-1,0 9-211,-6-5-270,0 8 438,0 15 1,0-9-27,0 11-30,0-11 113,0 9-106,0-13 151,0 6 1,2-2-46,3 0 1,5-1-4,7-5 0,2 0-8,5 0 1,4 0 3,13 0 0,3 0 17,8 0 0,7 0-23,5 0 0,5-2-83,6-3 0,0 3 88,11-4 1,-3 2-407,9-2 0,2 4 300,-2-3 0,-7 1 21,-10-2 1,-4 4 37,-2-4 1,-13 4 11,-4 2 1,-12 0 12,1 0-69,-13 0 319,-3 0-256,-15 0 0,-4 0 368,-12 0 1,-4 0-498,-7 0 0,6 6-385,-1 0 532,0 7 0,-5-3 0,0 7 0</inkml:trace>
  <inkml:trace contextRef="#ctx0" brushRef="#br0" timeOffset="6077">3183 1895 7838,'-10'0'-371,"1"0"431,3 0 42,4 0-92,-6 0 1,22 6 45,3 0 0,12-1 27,0-5 0,11 0-137,6 0 1,8 0 15,9 0 1,3 0 31,14 0 0,3-5-345,9-1 0,4 0 340,-44 6 1,0 0-1,-1 0 1,0-2-29,47-4 1,2 5 42,-8-5 1,2 4-96,-2 2 0,-15 0 45,4 0 1,-20 0 40,3 0 0,-10 0-52,-8 0 0,-12 0-95,-11 0 1,-9 0-104,-3 0-208,-7 8 635,4-7 0,-16 15 0,-1-7 0</inkml:trace>
  <inkml:trace contextRef="#ctx0" brushRef="#br0" timeOffset="6734">5068 1601 7932,'0'-34'0,"0"-1"-112,0 0 1,0 3 193,0 3 0,0-2 57,0 8 0,-6 0 54,0 6 0,1 5-11,5 1 0,-2 7 60,-4-2-248,4 4 0,-6 4-62,8 4 0,2 3 93,4 9 1,-4 7 4,4 4 1,1 9 47,-1 2 0,0 18-36,-6 5 0,0 12-11,0 12 1,0-1-343,0 1 1,0 7 319,0 4 1,0-47-1,0 0-54,0 1 0,0-1 0,0 1 1,0-2-10,0 48 0,0-47 0,0 0 72,0 47 0,0-4 86,0-1 1,0-7-267,0-5 0,0-4 262,0-8 0,0-8-74,0-3 0,6-12 37,-1-6 0,3-9-63,-2-2-19,-4-8 390,13 4-553,-5-15 1,5-5 145,-3-10 0,1-5-144,-7-7 1,2-1-348,-3 1 1,-3 0 97,4 0 0,-2-3 429,2-3 0,-4 4 0,13-14 0,-6 6 0</inkml:trace>
  <inkml:trace contextRef="#ctx0" brushRef="#br0" timeOffset="7539">5120 1446 7633,'-12'-16'-368,"1"5"0,5-3 847,-6 8-328,9-7 1,-5 9 349,8-7-71,-8 7-104,6-4-254,-5 8 1,8 0-113,5 0 1,4 0 56,7 0 0,2 6 84,4 0 0,4 9-77,8 2 1,1 2 43,5 10 1,3 0-91,8 6 1,2-1 71,3 1 0,7 7-188,11 4 0,3 4 147,-35-24 0,1 0 1,0 0-1,0 0 9,3 0 1,-2 0 0,38 26-54,-40-26 0,1 0 0,40 26 45,-38-26 0,0-1 0,37 25 109,3-4 1,-5 2-77,0-7 1,1 5-76,-7-6 0,-7-5 32,-11-6 1,-11-8-14,-5 2 1,-5-4-2,-1-2 9,-8 1 99,-2-1-10,-16-7 561,-1-3 1,-16-7-194,-3 0-249,-5-7 1,-3-1-38,-4-4 0,10 3-163,-5 3 0,5 4 18,-4-4 1,-1 4-182,1 2 0,-2 0-154,-4 0 0,2 8 122,-8 4 1,0 3-60,-6 2 0,-7 8 33,-4 4 1,-6 10-38,-5 1 0,-5 8-192,-7-2 0,-8 4 180,-4 2 1,3-6 235,-3 0 1,8-2 209,-2 2 0,4 2 49,2-7 1,-1 1-128,1-2 1,2-3 27,4 3 1,-3-3 58,9-3 1,-1 1-10,6 0 0,8-9-51,4-3 0,3-3-158,2-3 0,9-2 80,3-3-295,3 3 474,3-13-419,0 6 0,7-10-86,4-4 1,4-3-1,2-9 0,2 1 276,4 0 0,4-8 0,7-2 0</inkml:trace>
  <inkml:trace contextRef="#ctx0" brushRef="#br0" timeOffset="8073">5327 2051 6768,'-9'0'1584,"-1"0"-1275,4 0 3,4 0 2,-5 0-213,22 0 1,-2 0 21,16 0 0,-4 0-253,10 0 0,-2 0 60,13 0 1,0 0-427,6 0 1,-6 0 495,0 0 0,0 0 0,6 0 0</inkml:trace>
  <inkml:trace contextRef="#ctx0" brushRef="#br0" timeOffset="8515">5379 2760 8060,'-9'0'859,"1"-2"-436,8-4 28,0 4-398,0-5 0,9 7 60,9 0 1,1-2-247,10-4 0,0 4 114,5-4 0,7 4-439,-1 2 0,6-6 61,-6 1 1,1-1 396,-7 6 0,1 0 0,-1 0 0</inkml:trace>
  <inkml:trace contextRef="#ctx0" brushRef="#br0" timeOffset="8784">5552 2621 7992,'-10'-7'-192,"5"-5"1,3 3 768,2-3 1,0 6 163,0-5-70,0 7-414,0-4 111,0 8-400,7 0 0,-5 8 104,4 4 1,-4 5-169,-2 6 0,6 2-123,0 4 0,-1 9-162,-5-3 0,0 3 141,0-3 1,0 5-445,0 0 684,0 8 0,-7-3 0,-3 6 0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19.638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1141 35 7812,'10'0'-426,"-2"-2"414,-8-4-2,7 4 283,-5-6 76,6 8-32,-8 0 1,-13 0-386,-5 0 1,3 0 67,3 0 0,-5 0 8,-6 0 1,-2 0-18,2 0 0,-4 6 23,-8 0 0,-1 0-32,-4-6 0,1 2 33,-7 3 1,8-3 121,-3 4 1,11-4-11,1-2 0,6 0 87,-6 0 0,13 0-94,-1 0 0,9 0 141,-3 0-208,7 0 150,-4 0-383,8 0 237,8-8 154,2 6 289,-1-5-246,-1 7 154,-8 0-266,0-8 114,0 6-335,0-6 61,0 1 36,0 5-6,0-6 1,6 16-64,0 3 48,-1 5 1,-5 7-5,0 0 1,0 0 94,0-6 1,0 8-87,0 4 0,2 4 24,4 1 0,-4 8-50,4 5 0,1 3-1,-1 1 1,6 1-35,-7 0 1,7 0-124,-6 0 0,1-2 104,-1-4 0,-2 2 35,8-8 0,-9 7 74,3-7 1,-4-2-80,-2-9 0,0 2 65,0-8 1,0 0-10,0-6 0,0-5 230,0-1-98,0-7-35,0 4-421,0-8 222,-8 0 1,6-2-1138,-3-4 891,3 4 0,2-7 344,0 3 0,0 4 0,0-6 0</inkml:trace>
  <inkml:trace contextRef="#ctx0" brushRef="#br0" timeOffset="575">156 1159 7902,'-18'0'0,"1"-2"-88,0-4-47,0 4 224,-1-6-238,9 8 24,-7 0 305,14 0-76,-5 0-74,22 0 1,-2 0-7,16 0 0,0 0 50,6 0 0,7-5-24,4-1 1,14 0-53,9 6 0,-4 0-58,10 0 0,-4 0-38,16 0 0,-7 0 25,7 0 1,-8-6-74,-10 1 0,-6-1 63,1 6 0,-16 0-150,-2 0 0,-8 6-36,-3-1 1,-6 1 268,-1-6 0,-14 0 0,1 0 0</inkml:trace>
  <inkml:trace contextRef="#ctx0" brushRef="#br0" timeOffset="1033">259 1211 7902,'0'-12'-20,"0"1"0,0 5 19,0-6-168,0 8 283,0-3-21,0 7 13,-7 0 0,3 2-198,-8 3 0,1 5 112,-6 7 0,1 8-72,5 4 1,-10-2 76,3 2 1,-3-6-30,4 6 0,0-6-21,-1 6 1,1-8-246,0 2-150,-1-4 134,9-2 286,1 1 0,8-9 0,0-1 0</inkml:trace>
  <inkml:trace contextRef="#ctx0" brushRef="#br0" timeOffset="1273">623 1176 7902,'0'-17'101,"0"7"1,-2 1-103,-4 3 0,2 4 73,-7-4 1,-1 6-78,-5 6 1,5 3 103,1 9 0,-1-7-135,-5 1 1,1-1 106,5 7 1,-10 1-83,4 4 0,-5-4 9,5 4 1,0-4-23,-1-1 1,1-1-107,0 0 1,5 1 102,1-1 1,5-2-725,-5-3 397,7 3 354,-4-5 0,8-1 0,0-1 0</inkml:trace>
  <inkml:trace contextRef="#ctx0" brushRef="#br0" timeOffset="1529">796 1176 7902,'7'-17'-1591,"-5"7"1224,13-5 1550,-13 13-736,6-6 1,-10 8-134,-4 0-155,-3 8 0,-8 1-41,-1 9 1,1-1-232,0 0 1,-1 1-27,1-1 0,-6 0 133,0 0 1,0 3-29,6 3 1,-1-4 66,1 4 1,0-10-164,-1-1 0,3 0 27,4 5 1,-3-6-495,8 1 335,1-8 0,12 3-112,5-7 1,3 0 373,2 0 0,8-7 0,2-3 0,8-7 0</inkml:trace>
  <inkml:trace contextRef="#ctx0" brushRef="#br0" timeOffset="1790">1055 1193 7907,'0'-9'-11,"0"-1"136,0 4 33,0 4 0,0-7 122,0 3 167,0 4-554,0-6 1,-6 16 172,0 4 1,-9 3-91,-2 2 0,-2 1-9,-10-1 1,6 6-93,-6 0 1,2 0 23,-2-6 1,4 6 66,8 0 0,0-1-228,-1-11 1,3 5 80,3-5 1,5-1-612,7 1 792,0-7 0,7 4 0,3-8 0</inkml:trace>
  <inkml:trace contextRef="#ctx0" brushRef="#br0" timeOffset="2172">1245 1211 7917,'10'-2'-673,"-4"-4"-675,-5-6 2399,7 5-348,-6-9-436,13 14-130,-13-13 212,6 13-273,0-6 134,-6 8-238,5 0 1,-14 8 0,-5 6-58,-3 7 151,-10-2 0,4 12-177,-8-8 0,6 6 55,-6-6-196,8 0 1,-10 0-78,8 0 0,0 0 329,6-6 0,-1 0 0,1 1 0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24.83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517 65 7735,'-4'-9'-327,"-1"0"0,1 5 393,4-5 0,0 5 1014,0-4-378,0 5-296,0-9-310,0 11 226,0-5 0,0 16-195,0 3 0,0 7-53,0-3 1,0 6-73,0-1 0,0-2-29,0 1 0,0 2 57,0 7 1,0-2-53,0 2 0,-2 1 63,-2-1 0,3 5-50,-4-5 1,4 4 44,1-3 0,0 4 111,0 0 1,0 2-89,0 2 0,0 0 7,0-1 0,0 1 44,0 0 0,0-1 6,0 1 0,0 4-116,0 0 1,4 5 87,1-5 1,-1 4 80,-4-4 0,6 4-90,2-4 0,-1 5-122,2-5 1,-5 0 46,5-5 1,-6 1 6,1 0 0,2-5-154,-2 1 0,0-1 102,-4 5 0,0 0-31,0-1 0,5 0 74,-1-4 1,0 2 121,-4-6 1,0 4-150,0-4 1,0 5 96,0-5 1,0 4-96,0-3 1,0 3-80,0-4 0,0 4 6,0-3 0,0-1 101,0-4 1,-4-5-3,0 1 1,-1-5-35,5 4 1,0-5 58,0 1 0,0-2-72,0-2 0,0-1-17,0 1-136,0-5 0,2 2-52,2-6 135,-2 6 1,5-7-70,-3 5-87,-2-5 2,9 3 157,-10-6-3805,5 0 3916,-6-6 0,-6-1 0,-1-6 0</inkml:trace>
  <inkml:trace contextRef="#ctx0" brushRef="#br0" timeOffset="640">13 2336 7749,'-4'-8'385,"0"-1"-262,0 6-347,4-8 202,0 9-186,0-3 262,5 5 0,0 0 127,7 0 0,0 0-114,9 0 0,7 0-17,6 0 0,11 0 6,6 0 0,2 0 20,7 0 0,5 0-42,4 0 1,11 0-287,2 0 1,1 0 42,3 0 0,-4 0 56,4 0 1,-11 0 104,-2 0 1,-4 0 8,-1 0 1,-6 4 121,3 0 1,-9 1-50,-1-5 0,-6 0-16,-1 0 0,-7 0-37,2 0 1,-4 0 13,-5 0 1,-6 0-186,-7 0 1,-5 0 62,1 0-107,-8 0 0,-4 1-165,-5 3 399,0-2 0,-5 3 0,-3-5 0</inkml:trace>
  <inkml:trace contextRef="#ctx0" brushRef="#br0" timeOffset="1447">1782 2272 7833,'0'-13'0,"0"4"-98,0 1 1,-2 3-115,-2-3 1,3 3 280,-4-3 0,0 4 83,0-5 177,-5 6-34,3-3-135,-6 6 1,0 0-66,0 0 1,5 6-15,-1 3 1,5 2-54,-5 2 0,5 4 92,-5 0 1,6 5-161,-1-5 1,3 5 70,1-5 1,0 4-62,0-3 1,1-1 8,3-4 1,4 0-128,4 0 0,1-6 87,0-3 0,6-2-119,2-2 0,0-2-80,0-2 0,-5-3 123,1-6 0,-3-5 147,-1 1 1,-1-4-91,-4 4 1,-2-5 191,-6 5 0,-1-6 8,-4 1 0,-2 4 12,-6 1 0,-1 2 19,-3 2 0,2 5 146,-2-1 0,-1 6-428,0-1 0,1 4-23,4 4 154,0 3 0,0 12 0,0 1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04T15:22:08.025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785 130 636,'6'4'3943,"-11"-6"-1950,-9-3-1147,1 1 0,-1 0 1,0 1-1,0 1 0,-16-1 0,-24-5 61,29 2-661,-1 2-1,1 0 0,-1 2 0,0 1 1,1 1-1,-1 1 0,0 1 0,-25 6 0,31-4-167,0 2-1,0 0 0,0 1 1,1 0-1,0 2 0,-25 15 1,3 2 44,29-20-91,-1 2-1,1 0 0,1 0 0,-1 1 0,2 0 0,-1 1 0,-14 17 0,18-14-36,1 1-1,0-1 0,0 1 1,2 0-1,-6 24 1,-4 12 38,12-38-17,-1 0-1,2 0 0,0 0 0,0 17 0,-2 19 37,1-25-17,0 0 0,2 0-1,1 0 1,0 0-1,2 0 1,1 0-1,0-1 1,2 1-1,16 40 1,-12-44-19,1 0 0,1-1 0,1 0 0,1-1-1,0 0 1,1-1 0,0-1 0,2 0 0,0-1 0,0-1 0,1-1 0,1 0 0,0-1 0,27 11 0,26 8 14,-41-15-37,2-2 0,0-1-1,0-1 1,50 8 0,-58-17-11,0-1 0,0-1 0,0-1 0,0-2 0,0 0 0,-1-2 0,1 0 0,44-18 0,-14 1 3,0-3 1,82-49-1,-111 56 11,-1 0 1,0-1-1,-1-2 1,-1 0-1,-1-2 1,-1 0-1,33-48 1,-41 51-8,-1 0-1,-1 0 1,-1-1 0,0 0 0,-2-1-1,-1 1 1,0-2 0,-2 1-1,0-1 1,-2 0 0,2-30-1,-5 34 16,-1 0-1,0 1 0,-1-1 0,-1 1 0,-1 0 0,-1 0 1,0 0-1,-1 0 0,-1 1 0,-1 0 0,0 0 0,-1 1 0,-1 0 1,0 0-1,-2 1 0,1 1 0,-2 0 0,0 1 0,0 0 1,-2 1-1,1 0 0,-1 1 0,-1 1 0,0 0 0,-21-8 0,-7 0 32,-1 1-1,0 3 0,-1 2 0,-1 1 0,0 3 0,0 2 0,-1 2 0,-69 3 1,58 4-1029,1 2 0,-76 18 0,79-9-2325,1 2 0,-71 30-1,76-24 1267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27.96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91 244 7824,'-7'0'-695,"-1"0"490,4 0-258,3 0 457,-11 0 104,11 0 377,-5 0-195,6-6-51,0 5-6,0-5-167,-6 0 147,5 5-235,-11-5 1,10 6 103,-7 0 1,5 0-75,-5 0 87,6 0 3,-3 0-225,6-6 42,0 5 1,2-5 130,2 6-253,3 0 210,6-6-119,0 5 80,-6-5-41,-1 6 69,-6 0 35,-6 6 125,-1-5 0,-1 5-89,-1-6 0,5 0 247,-5 0-128,6 0-409,-3 0 0,15 2 237,0 2 0,5-3 0,-7 5 0</inkml:trace>
  <inkml:trace contextRef="#ctx0" brushRef="#br0" timeOffset="2084">129 154 6299,'-7'0'324,"-4"0"1,8 0-586,-6 0 603,6 0-200,-8 0-65,10 0 123,-5 0-164,17 0 1,-2 0 1,8 0 0,2 0-1,-2 0 1,6 1-15,-2 3 1,5-2-30,4 2 0,-1-3-1,5-1 0,1 0-43,4 0 1,-1 0 76,1 0 0,4 0-102,0 0 0,0 0 73,-4 0 0,0 0-6,-1 0 1,0 0-6,-4 0 1,-2-4 2,-7 0 1,-3 0 13,-1 4-12,-5 0 22,3 0-15,-12 0 1,-1 1 298,-6 3-142,0-2 38,0 3-64,-6-5-188,5 0 785,-5 0-572,6-5 20,0 3 2,0-3-83,0-1 9,0 4-1050,0-3 938,0 16 1,0-7-42,0 9 0,1-3 107,4 3 0,-3 0-76,7 0 1,-5 4-128,5 0 1,0 1 91,3-5 0,0 0-92,-3-1 1,1 1 48,-6 0 0,4-4-20,-3-1 142,-1-5 105,2 3 0,-3-6 24,5 0 0,-5-6-107,1-2 0,2-4 207,-1-1 1,0 0-39,0 1 1,-4-1 3,3 0 0,2 0-171,-2 0 0,5-4-13,-5-1 1,5 0-105,-5 1 0,6 1 94,-1-6 1,-2 7-66,2-3 1,-2 0 65,1 0 0,2 1-120,-5 4 0,3 5 87,-3-1 1,0 6-36,0-1-27,-4-3 1,6 5-81,-2-2 109,-4 8 0,9 4-9,-6 4 0,6 3-3,-1 2 1,1-1-10,-1 5 0,2-1-109,-2 2 1,1 1 111,-2-6 0,4 5-85,-4-5 1,0 0 93,0-4 1,-1 0-35,2 0 86,2 0 0,-8-2 2,6-2 0,-5-4 137,5-5 1,-5 0-54,5 0 1,-5-1 8,5-3 1,-5 1-73,5-6 0,-7 1 164,3-5 1,0-5-76,0 1 0,3-1 11,-3 0 1,3 4-11,-3-3 1,0-2 7,0 2 1,-3 0-185,7 4 1,-5 0 212,5 0-252,-6 6 0,8 1 94,-2 6 1,-2 0-266,2 0 1,-5 2 6,5 2 1,-2-1 22,1 5 1,2 1 85,-5 4 0,3 4 16,-3 0 0,0 2 153,0-2 0,-4-1-76,3 5 1,-2-5 160,-2 1-115,6 4 1,-5-7 71,3 3 13,-2-8-3,3 2-26,-3-9 192,9 3-189,-9-10 1,5-1-18,-3-3 72,-2-2 0,3 8-44,-5-6-39,0 6-123,0-2 0,5 3 19,-1-2 80,0 3 0,2-5-18,3 6 1,2 0 6,2 0 1,1 0 17,4 0 0,3-5-5,9 1 0,5 0 4,8 4 1,0-2 63,8-2 0,-2 3 7,7-4 1,3 0-65,1 0 0,6-3 11,7 3 0,-5 0-27,5 0 1,0 4-124,0-3 0,-1-2 115,1 2 0,-4-1 21,4 5 0,-6 0-7,2 0 0,-7 0-10,-2 0 1,-10 0 9,2 0 0,-9 2-130,0 2 0,-7-2 123,-2 2 0,-9 2-218,0-2 1,-7 0 3,-1-4-304,-9 0 506,-2 0 0,-17 0 0,-4 0 0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31.259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52 2272 7929,'0'9'-172,"0"0"-131,0-6 126,0 8 302,0-10 1708,0 5-1667,0-17 0,0 5-20,0-11 0,0 4-4,0-9 0,4 1 77,1-5 1,-1-1-39,-4-3 0,0-5-210,0-8 1,-4 0 59,-1-8 0,1 0-32,4-9 1,-4-3-14,0-10 1,-1-5-247,5-8 1,0-5 158,0 5 0,0 35 0,0 0-119,0-48 1,0 47 0,0 0 194,0-46 1,5-1 10,-1 8 0,0-3 265,-4 12 0,0 3-77,0 14 1,0 8-27,0 5 1,0 6-29,0 8 1,0 5-17,0 3 1,0 2 37,0 3 0,0 3-81,0 1 0,0 5 461,0-1-498,0 2-270,0 2-63,0 6-223,0 1 42,0 6 513,0-5 74,0 3-104,-6-3-12,5 5-245,-5 0 137,1 0 54,3 0-16,-9 0 8,9 0-69,-4 0 140,1 0 110,3 0-594,-3 0 460,16 5 1,-1-3 94,12 2 0,5-3-117,7-1 1,5 0 116,4 0 1,3 0-90,6 0 1,1 0 90,3 0 1,7-4-105,5 0 1,1 0-85,-4 4 0,-5-2 68,0-2 0,-1 2-23,1-2 0,-2 3-92,-7 1 0,-5-5 105,-3 1 1,-4 0-70,-5 4 0,-3 0-48,-10 0-247,3 0 80,-9 0-260,3 5 611,-10 3 0,-3 5 0,-5-1 0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32.593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39 259 7753,'0'-13'-857,"0"5"850,0-1 1,-1 6 625,-4-1-92,4-3-315,-11 0 1,10-5 110,-7 3 254,6 4-621,-3-1 287,6 5-330,6-11 0,1 11 125,6-4 0,-1 5-126,-4 5 0,4 2 1,-4 6 1,-1 0 52,2 0 1,0 5 21,4 4 1,-5-2-9,1 1 1,-1-4-45,5 5 1,-4-2 66,0 2 1,-1-4-48,5-5 0,-4-1 35,-1-4 1,-3 2 119,3-5 1,1-1-27,4-4 1,-2-2 153,-2-2 1,2-7-111,-2-7 0,2-5 65,2 2 1,0-3 12,0-2 0,0 0-72,0 0 0,1 0-152,3 1 1,-2-1 142,2 0 0,-3 2-176,-1 2 0,0 3 17,0 6 0,0 1-57,0-1 0,-2 4 44,-2 0 6,2 7-63,-3-4-43,4 6 1,0 6 136,-3 2 0,-2 5-12,-3 4 0,-1-1 123,5 6 0,-3-1-65,3 5 1,0 4-50,0 0 1,4 0-34,-4-4 1,2-4-1,-1-1 0,2-5 46,-2 1 1,-2-4-9,2-4 0,-5-4 178,5-5 1,-5 0-118,5 0 1,-1-10 208,5-3 0,0-8-23,0-1 1,4-8-110,0-4 1,0 2-58,-4 2 0,0-1-1,0 0 0,-1 3-35,-4 6 0,4-1 60,-4 6 0,2 4-232,-1 5 0,2 5 36,-2-2 1,-2 4-217,2 1 1,-2 1 75,2 4 0,2 2 187,-2 6 0,2 1 32,2 3 0,-4 3 0,-1 6 1,1 2-90,4 2 1,0-3 46,0 3 0,0-3-3,-1-1 0,-3-2 36,0-2 0,-2-3-138,1-7 179,4 1-19,-5-5 1,2-3 46,-1-5 0,-3-5 172,3-4 0,-3-7-88,3-1 1,-5-5-80,1 5 0,2-6 43,-2 2 1,1 2-21,-5 2 1,4 3 47,0 1-90,1 0 0,-4 1-291,3 4 142,-2 2 0,5 6-395,-3 0 169,-2 0 226,9 0 160,-9 6 1,5-1-117,-3 4 0,-1 1 79,5-6 1,-3 2-21,3-2 1,1-2 112,4 2 0,1-2-69,3-2 0,5 0 107,8 0 1,6 0-49,11 0 0,2 0-61,11 0 0,3-5-51,10 1 1,2-6-184,11 1 0,7 2 114,-41 3 0,0 0 1,47-5-243,-48 2 1,1 1 0,44-1 52,3 3 1,-2-2 196,2 2 1,-13-1-54,-8 5 0,-11 0-2,-2 0 0,-6 0 54,-8 0 1,-2 2 25,-6 2 1,-3-3 193,-14 4 0,-3-2-439,-10 1 520,-6-3 0,-3 7-577,-8-4 1,-5-3 429,-8 4 1,-3 2 0,-6 0 0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39.07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103 194 7855,'-1'-13'0,"-2"1"54,-1-1 0,-2 1 161,2 4 0,2 0-105,-2 4 139,3 3-153,1-5 202,-6 6-434,4 0 138,-3 0 1,5 6 136,0 2 0,4 5-9,0 4 0,1 5-21,-5 8 0,0 4 110,0 9 1,0 3-93,0 6 1,-2 13 18,-2 8 1,2 8-211,-2 10 1,3 3 40,1 1 1,0-45 0,0 0-153,0 49 1,4-1-166,0 1 1,5-7 74,-5-2 1,5-1 84,-5-7 0,2 4 77,-2-4 0,-2-1 11,2-3 1,-4 3 62,-4 1 1,-4 4-78,-5-4 0,2-5 186,2-3 1,-1-7-22,6 2 0,0-9-25,4-4 0,0-6-33,0-7 0,0-1-3,0-12 1,4 3 52,0-7 0,5 2-58,-5-6 1,5-2 12,-5 2 0,5-7 209,-5 3 0,2-4-334,-2-1 26,-2 0-180,3 0-70,-5-6 157,0-1-267,0-6 1,0-12 0,0-2 0</inkml:trace>
  <inkml:trace contextRef="#ctx0" brushRef="#br0" timeOffset="1566">103 117 7811,'-13'-12'0,"1"2"-104,-1 2 1,4 4-149,0-5 1,2 5 294,-1-5 1,-2 5 178,5-5 40,-5 6 13,9-8 0,-5 8-20,6-6-28,0 6-237,0-2 0,6 0 89,2 1 0,0 0 83,0 4-86,1 0 1,4 4-33,0 0 1,1 6 26,3-1 0,-1 0 4,6 4 1,-5-3-62,4 7 0,5 3 55,4 1 0,6 5 75,-2 4 0,9-1-27,5 5 1,6 5 5,2 4 1,10 6-190,-1-2 1,4-1 150,-1 1 0,4 1-464,6 3 0,3 1 423,1 0 0,-3-4-129,-2 4 0,2-3 82,-36-21 1,0 0 0,41 25-18,-7-2 0,-4-2 26,0 3 1,2-3-43,7 7 0,-8-5 34,4-3 0,-4-4 2,4-5 0,-2-2-29,-3-3 0,-3-1 17,-5-2 1,-7-6-50,-2 1 0,-8 0 60,-5-5 0,-9 0-11,-4 0 0,-4-5 140,-4 1 1,-4-3-121,-5-1 1,0-1 636,0-4-648,-6 4 1,0-6 127,-2 2-126,-4-2 251,5 0-132,-6-5 647,0 5-758,-6 0-203,5-5 0,-5 10 20,6-2 0,0-2-2,0 2 0,-5-1 49,1 5 0,-4 0 34,3 0 1,-5 0 51,2 0 0,-10 0 82,-3 0 1,-5 4-48,-4 0 1,-4 6-38,-9-1 1,-5 4-111,-8 4 1,-13-2 115,-8 7 1,-10-1-379,-4 5 1,42-20 0,-2 1 379,-3-1 1,0 0-1,1 0 1,0 0 53,4-2 1,-1 0 0,-2 3 0,-1 0-37,4-3 1,-1 1-1,-2 1 1,0 0 43,2-3 1,1-2-1,0 2 1,0 0-133,0-1 1,-1 0-1,-43 14 92,46-12 1,-1 0 0,0 0 0,0 1 86,1 1 1,0 0 0,-1 1 0,1-1 53,-43 20 0,5 4 40,3 0 1,6 3-81,7-8 1,4 3-77,13-11 0,9-2-60,13-6 0,4-5-386,4-8 98,4 2 151,11-9 1,1-2 325,6-9 1,6-2-395,2-2 0,-1 1 361,2 4 0,5-10 0,6 4 0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41.46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27 14 7657,'-8'0'-210,"-2"1"438,6 3-156,0-2 0,4 5 18,0-3 1,5-2 3,4 2 1,3-3-29,0-1 1,7 0 6,3 0 0,2 0-78,2 0 1,5 0 67,4 0 1,4-1-295,4-3 1,1 2 83,3-2 1,4-2 146,-4 2 0,3-6 0,2 3 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42.014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40 181 7819,'-13'0'-192,"0"0"801,6 0-316,1 0-63,6 0 6,6 6 1,5-4-79,6 2 0,11-3-167,-3-1 1,10 0 23,-1 0 0,8 0-240,1 0 1,4 0 28,-4 0 0,0 0-27,-4 0 1,-2-1 222,-2-3 0,-9 2 0,-8-4 0</inkml:trace>
  <inkml:trace contextRef="#ctx0" brushRef="#br0" timeOffset="269">311 65 7860,'-13'-11'11,"0"2"0,4-1 160,1 6 0,3-2 0,-3 2 0,5 1 177,-1-6 104,2 6 197,2-2 0,2 15-583,2 3 1,-1 8 25,5 1 1,-5 2-61,2 2 0,0 5-287,0 4 0,-1 2 149,-4 2 0,0 0-567,0-1 1,0 3 672,0 2 0,0-3 0,0 4 0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43.371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104 52 7820,'-6'-13'24,"5"0"0,-6 6 353,2 3-6,4-3-31,-5 5-195,6-4 1,0 16-291,0 3 0,0 3 90,0-3 0,0 6 136,0 2 1,-4 4-59,0 0 0,-1 3 40,5 2 0,0 3 41,0 5 0,0 7-57,0 2 0,-4 3 17,0 2 0,-2 4-58,2 0 1,2 10 70,-2-2 1,-2 4-143,2-4 1,-5 7 70,5 2 0,-5 7-214,5 2 1,0 4 269,4-4 0,0 5 87,0-1 0,0 7-78,0 2 1,0-2 101,0-7 1,0 0-83,0-8 0,0 2-3,0-7 1,0-2-36,0-3 0,1-3 38,3-5 0,4 0-148,5-8 1,-5 7 72,1-8 0,-2 4-95,2-3 0,1-1 6,-6 1 0,0-5-119,-4 0 0,0-5 372,0 1 0,0-7-262,0-2 0,0-5 71,0 1 0,0-8-41,0-5 0,0-3-121,0-1 124,0 0 0,2-1-433,2-4 268,-3-2 0,5-5-428,-6 4 407,0-4 235,0 5 0,-6-6 0,-1 0 0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1:51.122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130 168 7708,'-9'0'-1049,"1"0"1074,-2 0 0,2 0 679,0 0-932,-1 0 1,-4 0 99,0 0 304,1 0-26,-1 0 0,4 0 411,0 0-168,7 0 185,-4 0-686,6 6 192,0-5-213,0 5 122,0-1 89,0-3-17,0 4 40,6-6 1,2 0-50,9 0 0,-1 0-57,6 0 1,3-5 49,6 1 0,9-2-111,-2 2 0,10 1 69,-1-5 1,5 3-12,4-3 1,2 5 4,7-2 1,2 3-4,7-3 0,-6 4-187,10-3 0,-4 2 196,4 2 1,-8 0-10,3 0 1,-7 0 7,12 0 0,-15 0-1,-3 0 0,-10 0 68,-2 0 0,-17 0 5,-1 0 1,-11 0-380,-2 0 214,-8 0-10,-4 0-276,-5 0 0,0 0 0</inkml:trace>
  <inkml:trace contextRef="#ctx0" brushRef="#br0" timeOffset="764">1601 52 8016,'0'-13'-617,"0"6"597,0-5 9,0 11 0,0-6 218,0 2 22,0 4-248,0-5 0,-5 7 116,-4 4 1,2-2 245,-2 5-197,1 1 1,-5 4 40,0 0 0,1 4-93,4 0 1,-2 6 20,5-1 0,1-2-178,4 1 0,0-1 113,0 2 0,2 1-104,2-6 1,4 4 68,10-3 0,-3-3-290,7-6 1,-2 1 65,2-6 0,0 1-64,-4-5 1,3 0 59,-4 0 0,5-6 105,-5-3 1,0-2 216,-4-2 0,-1-6-125,-4-2 0,-1 1 113,-2-2 1,-4 1-17,4-5 0,-10 4 164,-3 1 1,-5 1 5,-5-2 0,3-1 5,-7 6 1,6 4-275,-1 5 1,-1 5-170,0-2 1,-3 4 186,4 1 0,-1 11 0,6 4 0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06.355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3821 91 7970,'0'-8'-265,"0"-1"1,0 5 340,0-5 0,0 5 88,0-5 0,0 5-184,0-5 1,0 5 164,0-5 66,0 7 48,0-10-8,0 11 370,0-5-621,0 17 0,0 2 83,0 9 0,-2 2-16,-2-2 1,3 4 31,-4 4 1,4-2-4,1 7 0,0 4 4,0 4 1,0 10-9,0-2 1,0 8-132,0-3 0,0 4 75,0-4 1,4 6-60,0-2 0,2 2 11,-2-2 1,-1 3-16,6-3 0,-5-2 72,5-2 0,-5-3-26,5-2 0,-5 1-27,5 0 0,-5-1 30,5 1 0,-7-2-135,3-3 1,1 2 128,-2-6 1,2-16-71</inkml:trace>
  <inkml:trace contextRef="#ctx0" brushRef="#br0" timeOffset="-9257">155 1834 7870,'0'-7'-1411,"0"1"1404,0 6 86,0-6 153,0 5-107,0-5 64,0 0-39,0 5-11,0-5-4,0 0-55,0 5 1,0-6 57,0 2-73,-6 4 0,-1-5 12,-6 6 0,0 0 269,0 0-290,0 12 1,1-4 117,-1 10-49,0-4-61,0-1 1,4 1-44,1 3 0,3-2-5,-3 2 74,5 3-24,-3-6 1,6 6-69,0-2 1,6-4 26,2 3 0,4-2-296,1-3 290,0 1-156,0-5 0,4 3 0,2-4-67,1 0 0,-5-1 0,4-6 46,0 0 106,-5 0 0,5-6 1,-6-2 72,-1-4 1,-3-6 0,-2-2 0,-1-2-85,-3 1 0,-2-2 200,-1-8-18,0 4 0,-5 0-86,-4 5 0,-3 2 75,0-1 1,-1-2 0,0 7-34,0 5 1,0 3-291,0 8 1,0 0-48,0 0-845,0 6 1107,0 1 0,0 18 0,1 2 0</inkml:trace>
  <inkml:trace contextRef="#ctx0" brushRef="#br0" timeOffset="-7590">271 1885 7840,'-8'0'-1709,"-1"0"2661,0 0-97,-4 0-951,6 0 1,0 0 46,3 0 316,2 0-273,-3 0 0,15 0-4,3 0 0,7-1 91,-3-3 0,6 2-149,-2-2 0,8 3 73,1 1 0,6 0-32,-2 0 0,4 0 17,0 0 0,5 0-81,0 0 0,6-5 35,-1 1 0,0-2 19,0 2 0,2 2-1,-3-2 0,-1-2 18,1 2 1,-11-4 12,-1 3 0,-7 1-16,-2 4 0,-10 0 18,-3 0 51,-9 0 173,2 0-21,-6 0 62,-12 0 0,8 0 220,-9 0-310,9 0-222,-2 0-98,6 0 388,0-6-139,0 5 277,0-5-462,0 0 179,0 5-310,0-5 0,2 15 204,2-1 0,-3 11-109,4-6 0,0 4 109,0 0 1,3 2-142,-3 2 1,5 2 64,-2-5 1,-1 3-9,2-4 0,-5 1 61,5-6 1,-6 1-35,1 0 6,3-6 34,0-1 1,2-6 198,0 0 1,-2-1-54,1-4 1,2-3 70,-5-9 1,5 2-84,-2-2 1,2-3-60,-1-2 0,3 2-2,-4-1 0,-1-1-19,2-3 0,-5-1 0,5 0 0,-5 0-22,5 0 1,-5 0-67,5 1 0,-5-4 79,5 3 0,-2-3-197,1 8 181,4 2 0,-9 2-25,5 9-17,-5 2 1,4 6-84,-2 0 1,-4 10 132,3 3 0,-1 8-6,2 1 1,-4 2 3,3 2 1,3 4-25,2 0 0,2 5-121,2-5 0,0 4 115,0-4 0,0 2-218,0-2 1,0-4 21,0 0 0,-5-5 24,1-4 1,-5-4 214,5 0 0,-6-4-146,1-5 359,-2-3-123,3-1 553,-3-7-322,3-6-196,-5-5 0,5 2 266,-1-6-255,6 1 1,-7-6 139,6-3-331,-7 2 186,10-9-44,-5 10 0,2-5-158,-1 6 1,-1 2 114,2 2 0,3 1-169,-4 8 145,4-3 0,1 15-610,-1-3 313,1 2 0,0 4 22,0 2 1,-4 3 171,-1 6 1,-5 1-5,2 3 0,0-1 75,0 6 1,3-2-89,-3 1 1,3 2-93,-4-5 0,5 3 114,-5-4 0,2 0 6,-2-4 1,-2 0 63,2 0 1,-1-6 7,1-2 124,-2-4 389,3-1 0,-3-6-382,2-2 1,-2-4-27,2-1 1,2 0 70,-2 1-107,6-1 1,-7 0 27,5 0 1,-5 0-140,2 0 1,-2 4-5,1 1 1,-3-1 32,4-4-167,-4 6 193,-1-4 1,1 9-373,4-2 118,-4 2 99,5 2 0,-2 2 46,0 2 0,2-1-286,-1 6 125,-4-6 126,5 8 201,-1-10 9,-3 11 235,4-11 188,-6 5-626,0 0 0,1-5-76,3 4 79,-2-4-148,4-1 237,-6 6 0,1-5 29,3 3-2,-2-2 0,5-2-415,-3 0 245,3 0 157,6 0 0,6 6 0,1 1 0</inkml:trace>
  <inkml:trace contextRef="#ctx0" brushRef="#br0" timeOffset="11">2143 1834 7894,'-13'0'0,"0"0"0,0 0-271,0 0 58,0 0-98,0 0 481,0 0 108,1 0 49,4 0-135,3 0-148,5 0 49,17 0 1,-1-4 6,14-1 1,3 1-67,1 4 0,6-2-5,8-2 1,0 1-5,13-5 0,2 3-11,10-3 0,0 4-86,9-5 0,1 5-102,-1-5 1,-1 6 110,-3-1 1,4-2 79,-1 2 1,3-5-39,-3 5 0,-6-5 15,2 5 0,-4-2-69,1 2 1,2 2 100,-3-2 0,-4-2 10,-15 3-6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10-11T17:52:10.706"/>
    </inkml:context>
    <inkml:brush xml:id="br0">
      <inkml:brushProperty name="width" value="0.17143" units="cm"/>
      <inkml:brushProperty name="height" value="0.17143" units="cm"/>
    </inkml:brush>
  </inkml:definitions>
  <inkml:trace contextRef="#ctx0" brushRef="#br0">1408 91 8046,'5'-12'741,"4"4"-576,-3-4 1,1 11-702,-3-3 0,-2 1 315,2-2 1,-1 4 161,1-3 0,-2 1 528,2-1-230,-3 2-70,-1-9 0,-4 8-69,0-6 1,-6 6-95,1-1 0,-4 3 100,-4 1 0,-5 1-163,-8 3 1,-7-1 20,-6 6 1,-7-5-94,-2 5 0,1-6 230,-5 1 0,8-3 192,5-1 0,3 0 8,1 0 0,11 0-95,2 0 1,9 0 208,-1 0-123,4 0-83,7 0 175,1 0-651,18 0 1,-4 0 59,9 0 1,-1 5-92,1-1 0,-2 0-64,2-4 1,-7 2 97,-1 2 1,-5-3 0,5 4 0,-7-2-197,3 1-56,-4-3 132,5 11-22,-5-11 202,5 11 0,-4-10-35,2 7 239,-3-6 0,5 8 0,-6-3 0</inkml:trace>
  <inkml:trace contextRef="#ctx0" brushRef="#br0" timeOffset="645">853 143 7966,'-2'-12'-200,"-1"2"-499,-1 1 749,0 7 0,4-10 320,0 3 1,-2 2 12,-2-1-68,3 5-39,-5-9 1,6 9 171,0-5-385,0 5-197,0-3 197,0 18 0,0 2 11,0 12 1,0 7-44,0 6 0,0 1 22,0 7 1,-2 5-88,-2 4 0,3 5 89,-4 0 0,0 6 23,0 2 0,1 4-91,4-4 1,0 4 138,0-4 0,0 5-33,0-1 0,0-2 0,0-2 0,0-3-44,0-2 1,0-1 41,0-3 0,0-2-111,0-7 0,0 0 101,0-4 1,0-3-142,0-5 1,0-2 41,0-2 1,-1-9-16,-4-9 1,4-3 384,-3-1-262,-4-6 282,7-1-194,-5-6-336,6-6 0,0-1 122,0-6-667,0 0 0,0 5 703,0-1 0,12 0 0,2-3 0</inkml:trace>
  <inkml:trace contextRef="#ctx0" brushRef="#br0" timeOffset="1305">272 1962 7966,'-13'0'-1005,"0"0"881,6 0 302,1 0 0,8 0-149,2 0 0,4 0-5,10 0 1,7 0 134,10 0 0,9-1-68,8-3 1,7 2-158,10-2 1,-1-2 68,10 2 0,-8-2-6,8 2 1,0 2-159,4-2 1,-6 1 184,-7-1 0,-7 3-119,-2-4 0,-10 4 85,2 1 1,-15 0-304,-2 0 0,-8 0 313,-6 0 0,-2 6 0,-6 1 0</inkml:trace>
  <inkml:trace contextRef="#ctx0" brushRef="#br0" timeOffset="1723">362 2014 7966,'0'-13'317,"0"6"1,-1 1-464,-4 6 1,3 2 56,-7 2 0,0 0 13,-4 9 1,1-3 27,-1 7 0,-6 4 113,-3 0 1,1 5-49,-5 4 1,7-3 61,-6 3 0,2-2-39,-3-3 0,4 1-1,1 0 0,5-2-105,-1-2 0,3 1 3,1-6 0,5-4-496,4-4-26,3-1 1,2-1 111,3-2 473,4-4 0,16-7 0,3-1 0</inkml:trace>
  <inkml:trace contextRef="#ctx0" brushRef="#br0" timeOffset="1956">724 1988 7413,'-6'-7'-1245,"-1"1"1379,-6 6 0,0 0 731,0 0 0,0 2-509,0 2 1,0 3-106,0 6 1,0 0-254,1 0 0,-1 4 75,0 0 1,-5 6-167,1-1 0,-4 2 2,4 2 0,-5-2 7,5-2 0,-2 2-53,2-2 0,3-2-107,-4 1 1,8-5-237,2 1 0,5-2 181,-1-2 0,2-5-303,2 1 602,0-6 0,12 3 0,2-6 0</inkml:trace>
  <inkml:trace contextRef="#ctx0" brushRef="#br0" timeOffset="2173">995 2014 7966,'-13'0'412,"0"0"-175,0 0 0,0 4-214,0 1 0,-1 5 30,-3-2 1,2 4-11,-2 1 1,3 4 22,1 0 1,0 2-232,0-2 0,-4 2 171,0 2 1,-1 2-75,5-6 0,0 2-276,1-2 0,-1-2-23,0 2 367,6-3 0,1-1 0,6 0 0</inkml:trace>
  <inkml:trace contextRef="#ctx0" brushRef="#br0" timeOffset="2394">1240 2014 7746,'-13'0'698,"0"0"1,0 2-517,0 2 0,0 3-84,0 6 1,1 0-77,-1 0 0,-2 4-155,-2 0 0,3 2-19,-3-2 1,1-1-190,-1 5 0,2-3-29,-2 3 1,3-4 369,1 5 0,-6-6 0,-1 2 0</inkml:trace>
  <inkml:trace contextRef="#ctx0" brushRef="#br0" timeOffset="2861">1485 2001 7863,'0'-7'-264,"6"-4"0,-5 8-922,4-6 2037,-4 6 4,-1-3-124,0 1-290,0 3-172,0-3-118,0 16 0,-6-2-176,-2 8 0,-5 3-40,-4 1 1,-4 8-8,-4 1 0,-3 6-35,-2-1 1,2 0-208,-7 0 1,7 1-56,-3-6 1,10 0 146,4-4 0,2-6-827,2-3 1049,6 3 0,-4-6 0,4 5 0</inkml:trace>
</inkml:ink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78898AD-A801-DB34-C08B-6702C36A0225}"/>
              </a:ext>
            </a:extLst>
          </p:cNvPr>
          <p:cNvSpPr/>
          <p:nvPr/>
        </p:nvSpPr>
        <p:spPr>
          <a:xfrm>
            <a:off x="0" y="0"/>
            <a:ext cx="12182209" cy="685799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Electronics protoboard">
            <a:extLst>
              <a:ext uri="{FF2B5EF4-FFF2-40B4-BE49-F238E27FC236}">
                <a16:creationId xmlns:a16="http://schemas.microsoft.com/office/drawing/2014/main" id="{13C52E48-678B-3383-9A6E-33260E65A8F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9000"/>
          </a:blip>
          <a:srcRect t="15730"/>
          <a:stretch/>
        </p:blipFill>
        <p:spPr>
          <a:xfrm>
            <a:off x="9791" y="10"/>
            <a:ext cx="12192001" cy="6857990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F92F5C9-F71A-8F9F-B405-05C5C99DDAFD}"/>
              </a:ext>
            </a:extLst>
          </p:cNvPr>
          <p:cNvSpPr txBox="1"/>
          <p:nvPr/>
        </p:nvSpPr>
        <p:spPr>
          <a:xfrm>
            <a:off x="640861" y="4863624"/>
            <a:ext cx="10900485" cy="14927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Prepared By:</a:t>
            </a:r>
          </a:p>
          <a:p>
            <a:pPr algn="ctr"/>
            <a:r>
              <a:rPr lang="en-US" sz="2400" b="1" dirty="0">
                <a:solidFill>
                  <a:schemeClr val="bg1"/>
                </a:solidFill>
              </a:rPr>
              <a:t>Shadman Shahid (SHD)</a:t>
            </a:r>
          </a:p>
          <a:p>
            <a:pPr algn="ctr"/>
            <a:r>
              <a:rPr lang="en-US" sz="2000" b="1" dirty="0">
                <a:solidFill>
                  <a:schemeClr val="bg1"/>
                </a:solidFill>
                <a:latin typeface="+mj-lt"/>
              </a:rPr>
              <a:t>Lecturer, Department of Computer Science and Engineering, School of Data and Sciences, BRAC University</a:t>
            </a:r>
          </a:p>
          <a:p>
            <a:pPr algn="ctr"/>
            <a:endParaRPr lang="en-US" sz="700" b="1" dirty="0">
              <a:solidFill>
                <a:schemeClr val="bg1"/>
              </a:solidFill>
              <a:latin typeface="+mj-lt"/>
            </a:endParaRPr>
          </a:p>
          <a:p>
            <a:pPr algn="ctr"/>
            <a:r>
              <a:rPr lang="en-US" sz="2000" b="1" i="1" dirty="0">
                <a:solidFill>
                  <a:schemeClr val="bg1"/>
                </a:solidFill>
                <a:latin typeface="+mj-lt"/>
              </a:rPr>
              <a:t>Email: shadman9085@gmail.com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6849F7EB-8F50-9EB6-7F05-AED3145AD365}"/>
              </a:ext>
            </a:extLst>
          </p:cNvPr>
          <p:cNvSpPr txBox="1">
            <a:spLocks/>
          </p:cNvSpPr>
          <p:nvPr/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rgbClr val="FFFFFF"/>
                </a:solidFill>
                <a:cs typeface="Calibri Light"/>
              </a:rPr>
              <a:t>CSE251: Electronic Devices and Circuits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11/10/2024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0.png"/><Relationship Id="rId2" Type="http://schemas.openxmlformats.org/officeDocument/2006/relationships/image" Target="../media/image12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0.png"/><Relationship Id="rId7" Type="http://schemas.openxmlformats.org/officeDocument/2006/relationships/image" Target="../media/image200.png"/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0.png"/><Relationship Id="rId5" Type="http://schemas.openxmlformats.org/officeDocument/2006/relationships/image" Target="../media/image180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3" Type="http://schemas.openxmlformats.org/officeDocument/2006/relationships/image" Target="../media/image24.png"/><Relationship Id="rId7" Type="http://schemas.openxmlformats.org/officeDocument/2006/relationships/image" Target="../media/image27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0" Type="http://schemas.openxmlformats.org/officeDocument/2006/relationships/image" Target="../media/image30.png"/><Relationship Id="rId4" Type="http://schemas.openxmlformats.org/officeDocument/2006/relationships/image" Target="../media/image22.png"/><Relationship Id="rId9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320.png"/><Relationship Id="rId3" Type="http://schemas.openxmlformats.org/officeDocument/2006/relationships/image" Target="../media/image260.png"/><Relationship Id="rId7" Type="http://schemas.openxmlformats.org/officeDocument/2006/relationships/customXml" Target="../ink/ink2.xml"/><Relationship Id="rId12" Type="http://schemas.openxmlformats.org/officeDocument/2006/relationships/image" Target="../media/image3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customXml" Target="../ink/ink4.xml"/><Relationship Id="rId5" Type="http://schemas.openxmlformats.org/officeDocument/2006/relationships/customXml" Target="../ink/ink1.xml"/><Relationship Id="rId10" Type="http://schemas.openxmlformats.org/officeDocument/2006/relationships/image" Target="../media/image300.png"/><Relationship Id="rId4" Type="http://schemas.openxmlformats.org/officeDocument/2006/relationships/image" Target="../media/image271.png"/><Relationship Id="rId9" Type="http://schemas.openxmlformats.org/officeDocument/2006/relationships/customXml" Target="../ink/ink3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3" Type="http://schemas.openxmlformats.org/officeDocument/2006/relationships/image" Target="../media/image34.png"/><Relationship Id="rId7" Type="http://schemas.openxmlformats.org/officeDocument/2006/relationships/image" Target="../media/image35.png"/><Relationship Id="rId12" Type="http://schemas.openxmlformats.org/officeDocument/2006/relationships/image" Target="../media/image38.png"/><Relationship Id="rId2" Type="http://schemas.openxmlformats.org/officeDocument/2006/relationships/image" Target="../media/image331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37.png"/><Relationship Id="rId5" Type="http://schemas.openxmlformats.org/officeDocument/2006/relationships/image" Target="../media/image341.png"/><Relationship Id="rId10" Type="http://schemas.openxmlformats.org/officeDocument/2006/relationships/customXml" Target="../ink/ink8.xml"/><Relationship Id="rId4" Type="http://schemas.openxmlformats.org/officeDocument/2006/relationships/customXml" Target="../ink/ink5.xml"/><Relationship Id="rId9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8.png"/><Relationship Id="rId4" Type="http://schemas.openxmlformats.org/officeDocument/2006/relationships/image" Target="../media/image41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1.png"/><Relationship Id="rId13" Type="http://schemas.openxmlformats.org/officeDocument/2006/relationships/image" Target="../media/image43.png"/><Relationship Id="rId3" Type="http://schemas.openxmlformats.org/officeDocument/2006/relationships/image" Target="../media/image260.png"/><Relationship Id="rId7" Type="http://schemas.openxmlformats.org/officeDocument/2006/relationships/customXml" Target="../ink/ink10.xml"/><Relationship Id="rId12" Type="http://schemas.openxmlformats.org/officeDocument/2006/relationships/image" Target="../media/image31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1.png"/><Relationship Id="rId11" Type="http://schemas.openxmlformats.org/officeDocument/2006/relationships/customXml" Target="../ink/ink12.xml"/><Relationship Id="rId5" Type="http://schemas.openxmlformats.org/officeDocument/2006/relationships/customXml" Target="../ink/ink9.xml"/><Relationship Id="rId10" Type="http://schemas.openxmlformats.org/officeDocument/2006/relationships/image" Target="../media/image300.png"/><Relationship Id="rId4" Type="http://schemas.openxmlformats.org/officeDocument/2006/relationships/image" Target="../media/image42.png"/><Relationship Id="rId9" Type="http://schemas.openxmlformats.org/officeDocument/2006/relationships/customXml" Target="../ink/ink1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0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2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customXml" Target="../ink/ink13.xml"/><Relationship Id="rId3" Type="http://schemas.openxmlformats.org/officeDocument/2006/relationships/image" Target="../media/image330.png"/><Relationship Id="rId21" Type="http://schemas.openxmlformats.org/officeDocument/2006/relationships/image" Target="../media/image49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25" Type="http://schemas.openxmlformats.org/officeDocument/2006/relationships/image" Target="../media/image51.png"/><Relationship Id="rId2" Type="http://schemas.openxmlformats.org/officeDocument/2006/relationships/image" Target="../media/image46.png"/><Relationship Id="rId16" Type="http://schemas.openxmlformats.org/officeDocument/2006/relationships/image" Target="../media/image460.png"/><Relationship Id="rId20" Type="http://schemas.openxmlformats.org/officeDocument/2006/relationships/customXml" Target="../ink/ink1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24" Type="http://schemas.openxmlformats.org/officeDocument/2006/relationships/customXml" Target="../ink/ink16.xml"/><Relationship Id="rId5" Type="http://schemas.openxmlformats.org/officeDocument/2006/relationships/image" Target="../media/image47.png"/><Relationship Id="rId15" Type="http://schemas.openxmlformats.org/officeDocument/2006/relationships/image" Target="../media/image450.png"/><Relationship Id="rId23" Type="http://schemas.openxmlformats.org/officeDocument/2006/relationships/image" Target="../media/image50.png"/><Relationship Id="rId10" Type="http://schemas.openxmlformats.org/officeDocument/2006/relationships/image" Target="../media/image400.png"/><Relationship Id="rId19" Type="http://schemas.openxmlformats.org/officeDocument/2006/relationships/image" Target="../media/image48.png"/><Relationship Id="rId4" Type="http://schemas.openxmlformats.org/officeDocument/2006/relationships/image" Target="../media/image340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customXml" Target="../ink/ink15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18" Type="http://schemas.openxmlformats.org/officeDocument/2006/relationships/customXml" Target="../ink/ink17.xml"/><Relationship Id="rId3" Type="http://schemas.openxmlformats.org/officeDocument/2006/relationships/image" Target="../media/image330.png"/><Relationship Id="rId21" Type="http://schemas.openxmlformats.org/officeDocument/2006/relationships/image" Target="../media/image57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17" Type="http://schemas.openxmlformats.org/officeDocument/2006/relationships/image" Target="../media/image470.png"/><Relationship Id="rId25" Type="http://schemas.openxmlformats.org/officeDocument/2006/relationships/image" Target="../media/image59.png"/><Relationship Id="rId2" Type="http://schemas.openxmlformats.org/officeDocument/2006/relationships/image" Target="../media/image52.png"/><Relationship Id="rId16" Type="http://schemas.openxmlformats.org/officeDocument/2006/relationships/image" Target="../media/image55.png"/><Relationship Id="rId20" Type="http://schemas.openxmlformats.org/officeDocument/2006/relationships/customXml" Target="../ink/ink1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24" Type="http://schemas.openxmlformats.org/officeDocument/2006/relationships/customXml" Target="../ink/ink20.xml"/><Relationship Id="rId5" Type="http://schemas.openxmlformats.org/officeDocument/2006/relationships/image" Target="../media/image47.png"/><Relationship Id="rId15" Type="http://schemas.openxmlformats.org/officeDocument/2006/relationships/image" Target="../media/image54.png"/><Relationship Id="rId23" Type="http://schemas.openxmlformats.org/officeDocument/2006/relationships/image" Target="../media/image58.png"/><Relationship Id="rId10" Type="http://schemas.openxmlformats.org/officeDocument/2006/relationships/image" Target="../media/image400.png"/><Relationship Id="rId19" Type="http://schemas.openxmlformats.org/officeDocument/2006/relationships/image" Target="../media/image56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Relationship Id="rId22" Type="http://schemas.openxmlformats.org/officeDocument/2006/relationships/customXml" Target="../ink/ink19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3.png"/><Relationship Id="rId4" Type="http://schemas.openxmlformats.org/officeDocument/2006/relationships/image" Target="../media/image62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9.png"/><Relationship Id="rId13" Type="http://schemas.openxmlformats.org/officeDocument/2006/relationships/image" Target="../media/image74.png"/><Relationship Id="rId18" Type="http://schemas.openxmlformats.org/officeDocument/2006/relationships/image" Target="../media/image79.png"/><Relationship Id="rId3" Type="http://schemas.openxmlformats.org/officeDocument/2006/relationships/image" Target="../media/image65.png"/><Relationship Id="rId21" Type="http://schemas.openxmlformats.org/officeDocument/2006/relationships/image" Target="../media/image82.png"/><Relationship Id="rId7" Type="http://schemas.openxmlformats.org/officeDocument/2006/relationships/image" Target="../media/image68.png"/><Relationship Id="rId12" Type="http://schemas.openxmlformats.org/officeDocument/2006/relationships/image" Target="../media/image73.png"/><Relationship Id="rId17" Type="http://schemas.openxmlformats.org/officeDocument/2006/relationships/image" Target="../media/image78.png"/><Relationship Id="rId2" Type="http://schemas.openxmlformats.org/officeDocument/2006/relationships/image" Target="../media/image64.png"/><Relationship Id="rId16" Type="http://schemas.openxmlformats.org/officeDocument/2006/relationships/image" Target="../media/image77.png"/><Relationship Id="rId20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2.png"/><Relationship Id="rId11" Type="http://schemas.openxmlformats.org/officeDocument/2006/relationships/image" Target="../media/image72.png"/><Relationship Id="rId5" Type="http://schemas.openxmlformats.org/officeDocument/2006/relationships/image" Target="../media/image67.png"/><Relationship Id="rId15" Type="http://schemas.openxmlformats.org/officeDocument/2006/relationships/image" Target="../media/image76.png"/><Relationship Id="rId10" Type="http://schemas.openxmlformats.org/officeDocument/2006/relationships/image" Target="../media/image71.png"/><Relationship Id="rId19" Type="http://schemas.openxmlformats.org/officeDocument/2006/relationships/image" Target="../media/image80.png"/><Relationship Id="rId4" Type="http://schemas.openxmlformats.org/officeDocument/2006/relationships/image" Target="../media/image66.png"/><Relationship Id="rId9" Type="http://schemas.openxmlformats.org/officeDocument/2006/relationships/image" Target="../media/image70.png"/><Relationship Id="rId14" Type="http://schemas.openxmlformats.org/officeDocument/2006/relationships/image" Target="../media/image75.png"/></Relationships>
</file>

<file path=ppt/slides/_rels/slide2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75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80.png"/><Relationship Id="rId17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79.png"/><Relationship Id="rId5" Type="http://schemas.openxmlformats.org/officeDocument/2006/relationships/image" Target="../media/image67.png"/><Relationship Id="rId15" Type="http://schemas.openxmlformats.org/officeDocument/2006/relationships/image" Target="../media/image46.png"/><Relationship Id="rId10" Type="http://schemas.openxmlformats.org/officeDocument/2006/relationships/image" Target="../media/image78.png"/><Relationship Id="rId19" Type="http://schemas.openxmlformats.org/officeDocument/2006/relationships/image" Target="../media/image86.png"/><Relationship Id="rId4" Type="http://schemas.openxmlformats.org/officeDocument/2006/relationships/image" Target="../media/image66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6.png"/><Relationship Id="rId13" Type="http://schemas.openxmlformats.org/officeDocument/2006/relationships/image" Target="../media/image81.png"/><Relationship Id="rId18" Type="http://schemas.openxmlformats.org/officeDocument/2006/relationships/image" Target="../media/image75.png"/><Relationship Id="rId3" Type="http://schemas.openxmlformats.org/officeDocument/2006/relationships/image" Target="../media/image83.png"/><Relationship Id="rId7" Type="http://schemas.openxmlformats.org/officeDocument/2006/relationships/image" Target="../media/image85.png"/><Relationship Id="rId12" Type="http://schemas.openxmlformats.org/officeDocument/2006/relationships/image" Target="../media/image80.png"/><Relationship Id="rId17" Type="http://schemas.openxmlformats.org/officeDocument/2006/relationships/image" Target="../media/image74.png"/><Relationship Id="rId2" Type="http://schemas.openxmlformats.org/officeDocument/2006/relationships/image" Target="../media/image64.png"/><Relationship Id="rId16" Type="http://schemas.openxmlformats.org/officeDocument/2006/relationships/image" Target="../media/image73.png"/><Relationship Id="rId20" Type="http://schemas.openxmlformats.org/officeDocument/2006/relationships/image" Target="../media/image8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79.png"/><Relationship Id="rId5" Type="http://schemas.openxmlformats.org/officeDocument/2006/relationships/image" Target="../media/image67.png"/><Relationship Id="rId15" Type="http://schemas.openxmlformats.org/officeDocument/2006/relationships/image" Target="../media/image46.png"/><Relationship Id="rId10" Type="http://schemas.openxmlformats.org/officeDocument/2006/relationships/image" Target="../media/image78.png"/><Relationship Id="rId19" Type="http://schemas.openxmlformats.org/officeDocument/2006/relationships/image" Target="../media/image86.png"/><Relationship Id="rId4" Type="http://schemas.openxmlformats.org/officeDocument/2006/relationships/image" Target="../media/image66.png"/><Relationship Id="rId9" Type="http://schemas.openxmlformats.org/officeDocument/2006/relationships/image" Target="../media/image77.png"/><Relationship Id="rId14" Type="http://schemas.openxmlformats.org/officeDocument/2006/relationships/image" Target="../media/image82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4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0.xml.rels><?xml version="1.0" encoding="UTF-8" standalone="yes"?>
<Relationships xmlns="http://schemas.openxmlformats.org/package/2006/relationships"><Relationship Id="rId13" Type="http://schemas.openxmlformats.org/officeDocument/2006/relationships/customXml" Target="../ink/ink26.xml"/><Relationship Id="rId18" Type="http://schemas.openxmlformats.org/officeDocument/2006/relationships/image" Target="../media/image95.png"/><Relationship Id="rId26" Type="http://schemas.openxmlformats.org/officeDocument/2006/relationships/image" Target="../media/image99.png"/><Relationship Id="rId39" Type="http://schemas.openxmlformats.org/officeDocument/2006/relationships/customXml" Target="../ink/ink39.xml"/><Relationship Id="rId21" Type="http://schemas.openxmlformats.org/officeDocument/2006/relationships/customXml" Target="../ink/ink30.xml"/><Relationship Id="rId34" Type="http://schemas.openxmlformats.org/officeDocument/2006/relationships/image" Target="../media/image104.png"/><Relationship Id="rId42" Type="http://schemas.openxmlformats.org/officeDocument/2006/relationships/image" Target="../media/image108.png"/><Relationship Id="rId7" Type="http://schemas.openxmlformats.org/officeDocument/2006/relationships/customXml" Target="../ink/ink23.xml"/><Relationship Id="rId2" Type="http://schemas.openxmlformats.org/officeDocument/2006/relationships/image" Target="../media/image650.png"/><Relationship Id="rId16" Type="http://schemas.openxmlformats.org/officeDocument/2006/relationships/image" Target="../media/image94.png"/><Relationship Id="rId29" Type="http://schemas.openxmlformats.org/officeDocument/2006/relationships/customXml" Target="../ink/ink3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9.png"/><Relationship Id="rId11" Type="http://schemas.openxmlformats.org/officeDocument/2006/relationships/customXml" Target="../ink/ink25.xml"/><Relationship Id="rId24" Type="http://schemas.openxmlformats.org/officeDocument/2006/relationships/image" Target="../media/image98.png"/><Relationship Id="rId32" Type="http://schemas.openxmlformats.org/officeDocument/2006/relationships/image" Target="../media/image103.png"/><Relationship Id="rId37" Type="http://schemas.openxmlformats.org/officeDocument/2006/relationships/customXml" Target="../ink/ink38.xml"/><Relationship Id="rId40" Type="http://schemas.openxmlformats.org/officeDocument/2006/relationships/image" Target="../media/image107.png"/><Relationship Id="rId45" Type="http://schemas.openxmlformats.org/officeDocument/2006/relationships/customXml" Target="../ink/ink42.xml"/><Relationship Id="rId5" Type="http://schemas.openxmlformats.org/officeDocument/2006/relationships/customXml" Target="../ink/ink22.xml"/><Relationship Id="rId15" Type="http://schemas.openxmlformats.org/officeDocument/2006/relationships/customXml" Target="../ink/ink27.xml"/><Relationship Id="rId23" Type="http://schemas.openxmlformats.org/officeDocument/2006/relationships/customXml" Target="../ink/ink31.xml"/><Relationship Id="rId28" Type="http://schemas.openxmlformats.org/officeDocument/2006/relationships/image" Target="../media/image101.png"/><Relationship Id="rId36" Type="http://schemas.openxmlformats.org/officeDocument/2006/relationships/image" Target="../media/image105.png"/><Relationship Id="rId10" Type="http://schemas.openxmlformats.org/officeDocument/2006/relationships/image" Target="../media/image91.png"/><Relationship Id="rId19" Type="http://schemas.openxmlformats.org/officeDocument/2006/relationships/customXml" Target="../ink/ink29.xml"/><Relationship Id="rId31" Type="http://schemas.openxmlformats.org/officeDocument/2006/relationships/customXml" Target="../ink/ink35.xml"/><Relationship Id="rId44" Type="http://schemas.openxmlformats.org/officeDocument/2006/relationships/image" Target="../media/image109.png"/><Relationship Id="rId4" Type="http://schemas.openxmlformats.org/officeDocument/2006/relationships/image" Target="../media/image88.png"/><Relationship Id="rId9" Type="http://schemas.openxmlformats.org/officeDocument/2006/relationships/customXml" Target="../ink/ink24.xml"/><Relationship Id="rId14" Type="http://schemas.openxmlformats.org/officeDocument/2006/relationships/image" Target="../media/image93.png"/><Relationship Id="rId22" Type="http://schemas.openxmlformats.org/officeDocument/2006/relationships/image" Target="../media/image97.png"/><Relationship Id="rId27" Type="http://schemas.openxmlformats.org/officeDocument/2006/relationships/customXml" Target="../ink/ink33.xml"/><Relationship Id="rId30" Type="http://schemas.openxmlformats.org/officeDocument/2006/relationships/image" Target="../media/image102.png"/><Relationship Id="rId35" Type="http://schemas.openxmlformats.org/officeDocument/2006/relationships/customXml" Target="../ink/ink37.xml"/><Relationship Id="rId43" Type="http://schemas.openxmlformats.org/officeDocument/2006/relationships/customXml" Target="../ink/ink41.xml"/><Relationship Id="rId8" Type="http://schemas.openxmlformats.org/officeDocument/2006/relationships/image" Target="../media/image90.png"/><Relationship Id="rId3" Type="http://schemas.openxmlformats.org/officeDocument/2006/relationships/customXml" Target="../ink/ink21.xml"/><Relationship Id="rId12" Type="http://schemas.openxmlformats.org/officeDocument/2006/relationships/image" Target="../media/image92.png"/><Relationship Id="rId17" Type="http://schemas.openxmlformats.org/officeDocument/2006/relationships/customXml" Target="../ink/ink28.xml"/><Relationship Id="rId25" Type="http://schemas.openxmlformats.org/officeDocument/2006/relationships/customXml" Target="../ink/ink32.xml"/><Relationship Id="rId33" Type="http://schemas.openxmlformats.org/officeDocument/2006/relationships/customXml" Target="../ink/ink36.xml"/><Relationship Id="rId38" Type="http://schemas.openxmlformats.org/officeDocument/2006/relationships/image" Target="../media/image106.png"/><Relationship Id="rId46" Type="http://schemas.openxmlformats.org/officeDocument/2006/relationships/image" Target="../media/image111.png"/><Relationship Id="rId20" Type="http://schemas.openxmlformats.org/officeDocument/2006/relationships/image" Target="../media/image96.png"/><Relationship Id="rId41" Type="http://schemas.openxmlformats.org/officeDocument/2006/relationships/customXml" Target="../ink/ink40.xml"/></Relationships>
</file>

<file path=ppt/slides/_rels/slide31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85.xml"/><Relationship Id="rId42" Type="http://schemas.openxmlformats.org/officeDocument/2006/relationships/image" Target="../media/image117.png"/><Relationship Id="rId47" Type="http://schemas.openxmlformats.org/officeDocument/2006/relationships/customXml" Target="../ink/ink52.xml"/><Relationship Id="rId63" Type="http://schemas.openxmlformats.org/officeDocument/2006/relationships/customXml" Target="../ink/ink58.xml"/><Relationship Id="rId68" Type="http://schemas.openxmlformats.org/officeDocument/2006/relationships/image" Target="../media/image128.png"/><Relationship Id="rId84" Type="http://schemas.openxmlformats.org/officeDocument/2006/relationships/image" Target="../media/image137.png"/><Relationship Id="rId89" Type="http://schemas.openxmlformats.org/officeDocument/2006/relationships/customXml" Target="../ink/ink71.xml"/><Relationship Id="rId112" Type="http://schemas.openxmlformats.org/officeDocument/2006/relationships/image" Target="../media/image152.png"/><Relationship Id="rId107" Type="http://schemas.openxmlformats.org/officeDocument/2006/relationships/customXml" Target="../ink/ink80.xml"/><Relationship Id="rId37" Type="http://schemas.openxmlformats.org/officeDocument/2006/relationships/customXml" Target="../ink/ink47.xml"/><Relationship Id="rId58" Type="http://schemas.openxmlformats.org/officeDocument/2006/relationships/image" Target="../media/image123.png"/><Relationship Id="rId74" Type="http://schemas.openxmlformats.org/officeDocument/2006/relationships/image" Target="../media/image132.png"/><Relationship Id="rId79" Type="http://schemas.openxmlformats.org/officeDocument/2006/relationships/customXml" Target="../ink/ink66.xml"/><Relationship Id="rId102" Type="http://schemas.openxmlformats.org/officeDocument/2006/relationships/image" Target="../media/image146.png"/><Relationship Id="rId5" Type="http://schemas.openxmlformats.org/officeDocument/2006/relationships/customXml" Target="../ink/ink44.xml"/><Relationship Id="rId90" Type="http://schemas.openxmlformats.org/officeDocument/2006/relationships/image" Target="../media/image140.png"/><Relationship Id="rId95" Type="http://schemas.openxmlformats.org/officeDocument/2006/relationships/customXml" Target="../ink/ink74.xml"/><Relationship Id="rId43" Type="http://schemas.openxmlformats.org/officeDocument/2006/relationships/customXml" Target="../ink/ink50.xml"/><Relationship Id="rId48" Type="http://schemas.openxmlformats.org/officeDocument/2006/relationships/image" Target="../media/image121.png"/><Relationship Id="rId56" Type="http://schemas.openxmlformats.org/officeDocument/2006/relationships/image" Target="../media/image1170.png"/><Relationship Id="rId64" Type="http://schemas.openxmlformats.org/officeDocument/2006/relationships/image" Target="../media/image126.png"/><Relationship Id="rId69" Type="http://schemas.openxmlformats.org/officeDocument/2006/relationships/customXml" Target="../ink/ink61.xml"/><Relationship Id="rId77" Type="http://schemas.openxmlformats.org/officeDocument/2006/relationships/customXml" Target="../ink/ink65.xml"/><Relationship Id="rId100" Type="http://schemas.openxmlformats.org/officeDocument/2006/relationships/image" Target="../media/image145.png"/><Relationship Id="rId105" Type="http://schemas.openxmlformats.org/officeDocument/2006/relationships/customXml" Target="../ink/ink79.xml"/><Relationship Id="rId113" Type="http://schemas.openxmlformats.org/officeDocument/2006/relationships/customXml" Target="../ink/ink83.xml"/><Relationship Id="rId118" Type="http://schemas.openxmlformats.org/officeDocument/2006/relationships/image" Target="../media/image155.png"/><Relationship Id="rId8" Type="http://schemas.openxmlformats.org/officeDocument/2006/relationships/image" Target="../media/image114.png"/><Relationship Id="rId51" Type="http://schemas.openxmlformats.org/officeDocument/2006/relationships/customXml" Target="../ink/ink54.xml"/><Relationship Id="rId72" Type="http://schemas.openxmlformats.org/officeDocument/2006/relationships/image" Target="../media/image131.png"/><Relationship Id="rId80" Type="http://schemas.openxmlformats.org/officeDocument/2006/relationships/image" Target="../media/image135.png"/><Relationship Id="rId85" Type="http://schemas.openxmlformats.org/officeDocument/2006/relationships/customXml" Target="../ink/ink69.xml"/><Relationship Id="rId93" Type="http://schemas.openxmlformats.org/officeDocument/2006/relationships/customXml" Target="../ink/ink73.xml"/><Relationship Id="rId98" Type="http://schemas.openxmlformats.org/officeDocument/2006/relationships/image" Target="../media/image144.png"/><Relationship Id="rId3" Type="http://schemas.openxmlformats.org/officeDocument/2006/relationships/customXml" Target="../ink/ink43.xml"/><Relationship Id="rId38" Type="http://schemas.openxmlformats.org/officeDocument/2006/relationships/image" Target="../media/image115.png"/><Relationship Id="rId46" Type="http://schemas.openxmlformats.org/officeDocument/2006/relationships/image" Target="../media/image119.png"/><Relationship Id="rId59" Type="http://schemas.openxmlformats.org/officeDocument/2006/relationships/customXml" Target="../ink/ink56.xml"/><Relationship Id="rId67" Type="http://schemas.openxmlformats.org/officeDocument/2006/relationships/customXml" Target="../ink/ink60.xml"/><Relationship Id="rId103" Type="http://schemas.openxmlformats.org/officeDocument/2006/relationships/customXml" Target="../ink/ink78.xml"/><Relationship Id="rId108" Type="http://schemas.openxmlformats.org/officeDocument/2006/relationships/image" Target="../media/image149.png"/><Relationship Id="rId116" Type="http://schemas.openxmlformats.org/officeDocument/2006/relationships/image" Target="../media/image154.png"/><Relationship Id="rId41" Type="http://schemas.openxmlformats.org/officeDocument/2006/relationships/customXml" Target="../ink/ink49.xml"/><Relationship Id="rId62" Type="http://schemas.openxmlformats.org/officeDocument/2006/relationships/image" Target="../media/image125.png"/><Relationship Id="rId70" Type="http://schemas.openxmlformats.org/officeDocument/2006/relationships/image" Target="../media/image129.png"/><Relationship Id="rId75" Type="http://schemas.openxmlformats.org/officeDocument/2006/relationships/customXml" Target="../ink/ink64.xml"/><Relationship Id="rId83" Type="http://schemas.openxmlformats.org/officeDocument/2006/relationships/customXml" Target="../ink/ink68.xml"/><Relationship Id="rId88" Type="http://schemas.openxmlformats.org/officeDocument/2006/relationships/image" Target="../media/image139.png"/><Relationship Id="rId91" Type="http://schemas.openxmlformats.org/officeDocument/2006/relationships/customXml" Target="../ink/ink72.xml"/><Relationship Id="rId96" Type="http://schemas.openxmlformats.org/officeDocument/2006/relationships/image" Target="../media/image143.png"/><Relationship Id="rId111" Type="http://schemas.openxmlformats.org/officeDocument/2006/relationships/customXml" Target="../ink/ink8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.png"/><Relationship Id="rId36" Type="http://schemas.openxmlformats.org/officeDocument/2006/relationships/image" Target="../media/image1060.png"/><Relationship Id="rId49" Type="http://schemas.openxmlformats.org/officeDocument/2006/relationships/customXml" Target="../ink/ink53.xml"/><Relationship Id="rId57" Type="http://schemas.openxmlformats.org/officeDocument/2006/relationships/customXml" Target="../ink/ink55.xml"/><Relationship Id="rId106" Type="http://schemas.openxmlformats.org/officeDocument/2006/relationships/image" Target="../media/image148.png"/><Relationship Id="rId114" Type="http://schemas.openxmlformats.org/officeDocument/2006/relationships/image" Target="../media/image153.png"/><Relationship Id="rId119" Type="http://schemas.openxmlformats.org/officeDocument/2006/relationships/customXml" Target="../ink/ink86.xml"/><Relationship Id="rId44" Type="http://schemas.openxmlformats.org/officeDocument/2006/relationships/image" Target="../media/image118.png"/><Relationship Id="rId60" Type="http://schemas.openxmlformats.org/officeDocument/2006/relationships/image" Target="../media/image124.png"/><Relationship Id="rId65" Type="http://schemas.openxmlformats.org/officeDocument/2006/relationships/customXml" Target="../ink/ink59.xml"/><Relationship Id="rId73" Type="http://schemas.openxmlformats.org/officeDocument/2006/relationships/customXml" Target="../ink/ink63.xml"/><Relationship Id="rId78" Type="http://schemas.openxmlformats.org/officeDocument/2006/relationships/image" Target="../media/image134.png"/><Relationship Id="rId81" Type="http://schemas.openxmlformats.org/officeDocument/2006/relationships/customXml" Target="../ink/ink67.xml"/><Relationship Id="rId86" Type="http://schemas.openxmlformats.org/officeDocument/2006/relationships/image" Target="../media/image138.png"/><Relationship Id="rId94" Type="http://schemas.openxmlformats.org/officeDocument/2006/relationships/image" Target="../media/image142.png"/><Relationship Id="rId99" Type="http://schemas.openxmlformats.org/officeDocument/2006/relationships/customXml" Target="../ink/ink76.xml"/><Relationship Id="rId101" Type="http://schemas.openxmlformats.org/officeDocument/2006/relationships/customXml" Target="../ink/ink77.xml"/><Relationship Id="rId4" Type="http://schemas.openxmlformats.org/officeDocument/2006/relationships/image" Target="../media/image112.png"/><Relationship Id="rId9" Type="http://schemas.openxmlformats.org/officeDocument/2006/relationships/customXml" Target="../ink/ink46.xml"/><Relationship Id="rId39" Type="http://schemas.openxmlformats.org/officeDocument/2006/relationships/customXml" Target="../ink/ink48.xml"/><Relationship Id="rId109" Type="http://schemas.openxmlformats.org/officeDocument/2006/relationships/customXml" Target="../ink/ink81.xml"/><Relationship Id="rId50" Type="http://schemas.openxmlformats.org/officeDocument/2006/relationships/image" Target="../media/image122.png"/><Relationship Id="rId76" Type="http://schemas.openxmlformats.org/officeDocument/2006/relationships/image" Target="../media/image133.png"/><Relationship Id="rId97" Type="http://schemas.openxmlformats.org/officeDocument/2006/relationships/customXml" Target="../ink/ink75.xml"/><Relationship Id="rId104" Type="http://schemas.openxmlformats.org/officeDocument/2006/relationships/image" Target="../media/image147.png"/><Relationship Id="rId120" Type="http://schemas.openxmlformats.org/officeDocument/2006/relationships/image" Target="../media/image156.png"/><Relationship Id="rId7" Type="http://schemas.openxmlformats.org/officeDocument/2006/relationships/customXml" Target="../ink/ink45.xml"/><Relationship Id="rId71" Type="http://schemas.openxmlformats.org/officeDocument/2006/relationships/customXml" Target="../ink/ink62.xml"/><Relationship Id="rId92" Type="http://schemas.openxmlformats.org/officeDocument/2006/relationships/image" Target="../media/image141.png"/><Relationship Id="rId2" Type="http://schemas.openxmlformats.org/officeDocument/2006/relationships/image" Target="../media/image880.png"/><Relationship Id="rId40" Type="http://schemas.openxmlformats.org/officeDocument/2006/relationships/image" Target="../media/image116.png"/><Relationship Id="rId45" Type="http://schemas.openxmlformats.org/officeDocument/2006/relationships/customXml" Target="../ink/ink51.xml"/><Relationship Id="rId66" Type="http://schemas.openxmlformats.org/officeDocument/2006/relationships/image" Target="../media/image127.png"/><Relationship Id="rId87" Type="http://schemas.openxmlformats.org/officeDocument/2006/relationships/customXml" Target="../ink/ink70.xml"/><Relationship Id="rId110" Type="http://schemas.openxmlformats.org/officeDocument/2006/relationships/image" Target="../media/image151.png"/><Relationship Id="rId115" Type="http://schemas.openxmlformats.org/officeDocument/2006/relationships/customXml" Target="../ink/ink84.xml"/><Relationship Id="rId61" Type="http://schemas.openxmlformats.org/officeDocument/2006/relationships/customXml" Target="../ink/ink57.xml"/><Relationship Id="rId82" Type="http://schemas.openxmlformats.org/officeDocument/2006/relationships/image" Target="../media/image136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3" Type="http://schemas.openxmlformats.org/officeDocument/2006/relationships/customXml" Target="../ink/ink92.xml"/><Relationship Id="rId18" Type="http://schemas.openxmlformats.org/officeDocument/2006/relationships/image" Target="../media/image165.png"/><Relationship Id="rId26" Type="http://schemas.openxmlformats.org/officeDocument/2006/relationships/image" Target="../media/image169.png"/><Relationship Id="rId39" Type="http://schemas.openxmlformats.org/officeDocument/2006/relationships/customXml" Target="../ink/ink105.xml"/><Relationship Id="rId21" Type="http://schemas.openxmlformats.org/officeDocument/2006/relationships/customXml" Target="../ink/ink96.xml"/><Relationship Id="rId34" Type="http://schemas.openxmlformats.org/officeDocument/2006/relationships/image" Target="../media/image174.png"/><Relationship Id="rId42" Type="http://schemas.openxmlformats.org/officeDocument/2006/relationships/image" Target="../media/image178.png"/><Relationship Id="rId47" Type="http://schemas.openxmlformats.org/officeDocument/2006/relationships/customXml" Target="../ink/ink109.xml"/><Relationship Id="rId7" Type="http://schemas.openxmlformats.org/officeDocument/2006/relationships/customXml" Target="../ink/ink89.xml"/><Relationship Id="rId2" Type="http://schemas.openxmlformats.org/officeDocument/2006/relationships/image" Target="../media/image1290.png"/><Relationship Id="rId16" Type="http://schemas.openxmlformats.org/officeDocument/2006/relationships/image" Target="../media/image164.png"/><Relationship Id="rId29" Type="http://schemas.openxmlformats.org/officeDocument/2006/relationships/customXml" Target="../ink/ink10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8.png"/><Relationship Id="rId11" Type="http://schemas.openxmlformats.org/officeDocument/2006/relationships/customXml" Target="../ink/ink91.xml"/><Relationship Id="rId24" Type="http://schemas.openxmlformats.org/officeDocument/2006/relationships/image" Target="../media/image168.png"/><Relationship Id="rId32" Type="http://schemas.openxmlformats.org/officeDocument/2006/relationships/image" Target="../media/image173.png"/><Relationship Id="rId37" Type="http://schemas.openxmlformats.org/officeDocument/2006/relationships/customXml" Target="../ink/ink104.xml"/><Relationship Id="rId40" Type="http://schemas.openxmlformats.org/officeDocument/2006/relationships/image" Target="../media/image177.png"/><Relationship Id="rId45" Type="http://schemas.openxmlformats.org/officeDocument/2006/relationships/customXml" Target="../ink/ink108.xml"/><Relationship Id="rId5" Type="http://schemas.openxmlformats.org/officeDocument/2006/relationships/customXml" Target="../ink/ink88.xml"/><Relationship Id="rId15" Type="http://schemas.openxmlformats.org/officeDocument/2006/relationships/customXml" Target="../ink/ink93.xml"/><Relationship Id="rId23" Type="http://schemas.openxmlformats.org/officeDocument/2006/relationships/customXml" Target="../ink/ink97.xml"/><Relationship Id="rId28" Type="http://schemas.openxmlformats.org/officeDocument/2006/relationships/image" Target="../media/image171.png"/><Relationship Id="rId36" Type="http://schemas.openxmlformats.org/officeDocument/2006/relationships/image" Target="../media/image175.png"/><Relationship Id="rId10" Type="http://schemas.openxmlformats.org/officeDocument/2006/relationships/image" Target="../media/image161.png"/><Relationship Id="rId19" Type="http://schemas.openxmlformats.org/officeDocument/2006/relationships/customXml" Target="../ink/ink95.xml"/><Relationship Id="rId31" Type="http://schemas.openxmlformats.org/officeDocument/2006/relationships/customXml" Target="../ink/ink101.xml"/><Relationship Id="rId44" Type="http://schemas.openxmlformats.org/officeDocument/2006/relationships/image" Target="../media/image179.png"/><Relationship Id="rId4" Type="http://schemas.openxmlformats.org/officeDocument/2006/relationships/image" Target="../media/image157.png"/><Relationship Id="rId9" Type="http://schemas.openxmlformats.org/officeDocument/2006/relationships/customXml" Target="../ink/ink90.xml"/><Relationship Id="rId14" Type="http://schemas.openxmlformats.org/officeDocument/2006/relationships/image" Target="../media/image163.png"/><Relationship Id="rId22" Type="http://schemas.openxmlformats.org/officeDocument/2006/relationships/image" Target="../media/image167.png"/><Relationship Id="rId27" Type="http://schemas.openxmlformats.org/officeDocument/2006/relationships/customXml" Target="../ink/ink99.xml"/><Relationship Id="rId30" Type="http://schemas.openxmlformats.org/officeDocument/2006/relationships/image" Target="../media/image172.png"/><Relationship Id="rId35" Type="http://schemas.openxmlformats.org/officeDocument/2006/relationships/customXml" Target="../ink/ink103.xml"/><Relationship Id="rId43" Type="http://schemas.openxmlformats.org/officeDocument/2006/relationships/customXml" Target="../ink/ink107.xml"/><Relationship Id="rId48" Type="http://schemas.openxmlformats.org/officeDocument/2006/relationships/image" Target="../media/image182.png"/><Relationship Id="rId8" Type="http://schemas.openxmlformats.org/officeDocument/2006/relationships/image" Target="../media/image159.png"/><Relationship Id="rId3" Type="http://schemas.openxmlformats.org/officeDocument/2006/relationships/customXml" Target="../ink/ink87.xml"/><Relationship Id="rId12" Type="http://schemas.openxmlformats.org/officeDocument/2006/relationships/image" Target="../media/image162.png"/><Relationship Id="rId17" Type="http://schemas.openxmlformats.org/officeDocument/2006/relationships/customXml" Target="../ink/ink94.xml"/><Relationship Id="rId25" Type="http://schemas.openxmlformats.org/officeDocument/2006/relationships/customXml" Target="../ink/ink98.xml"/><Relationship Id="rId33" Type="http://schemas.openxmlformats.org/officeDocument/2006/relationships/customXml" Target="../ink/ink102.xml"/><Relationship Id="rId38" Type="http://schemas.openxmlformats.org/officeDocument/2006/relationships/image" Target="../media/image176.png"/><Relationship Id="rId46" Type="http://schemas.openxmlformats.org/officeDocument/2006/relationships/image" Target="../media/image181.png"/><Relationship Id="rId20" Type="http://schemas.openxmlformats.org/officeDocument/2006/relationships/image" Target="../media/image166.png"/><Relationship Id="rId41" Type="http://schemas.openxmlformats.org/officeDocument/2006/relationships/customXml" Target="../ink/ink10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0.png"/><Relationship Id="rId2" Type="http://schemas.openxmlformats.org/officeDocument/2006/relationships/image" Target="../media/image183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0.png"/><Relationship Id="rId2" Type="http://schemas.openxmlformats.org/officeDocument/2006/relationships/image" Target="../media/image184.jpe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70.png"/><Relationship Id="rId2" Type="http://schemas.openxmlformats.org/officeDocument/2006/relationships/image" Target="../media/image185.jpe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10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0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5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6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D8120A9D-751A-6338-8FEB-98C893CDBC3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Lecture 5: </a:t>
            </a:r>
          </a:p>
          <a:p>
            <a:r>
              <a:rPr lang="en-US" dirty="0">
                <a:solidFill>
                  <a:schemeClr val="bg1"/>
                </a:solidFill>
              </a:rPr>
              <a:t>Closed Loop Op-amp configurations</a:t>
            </a:r>
          </a:p>
        </p:txBody>
      </p:sp>
    </p:spTree>
    <p:extLst>
      <p:ext uri="{BB962C8B-B14F-4D97-AF65-F5344CB8AC3E}">
        <p14:creationId xmlns:p14="http://schemas.microsoft.com/office/powerpoint/2010/main" val="11585516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BA0-475C-0027-DDE2-29280BB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- 3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/>
              <p:nvPr/>
            </p:nvSpPr>
            <p:spPr>
              <a:xfrm>
                <a:off x="5935526" y="1530840"/>
                <a:ext cx="4455108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Calculate: </a:t>
                </a:r>
              </a:p>
              <a:p>
                <a:r>
                  <a:rPr lang="en-US" dirty="0"/>
                  <a:t>	(a)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	(b) Output current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26" y="1530840"/>
                <a:ext cx="4455108" cy="923330"/>
              </a:xfrm>
              <a:prstGeom prst="rect">
                <a:avLst/>
              </a:prstGeom>
              <a:blipFill>
                <a:blip r:embed="rId2"/>
                <a:stretch>
                  <a:fillRect l="-1231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905F-104D-47FB-44D2-4CB741A09155}"/>
                  </a:ext>
                </a:extLst>
              </p:cNvPr>
              <p:cNvSpPr txBox="1"/>
              <p:nvPr/>
            </p:nvSpPr>
            <p:spPr>
              <a:xfrm>
                <a:off x="5935526" y="2994425"/>
                <a:ext cx="5494474" cy="229748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−</m:t>
                      </m:r>
                      <m:d>
                        <m:d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𝟏𝟎</m:t>
                              </m:r>
                            </m:num>
                            <m:den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𝟓</m:t>
                              </m:r>
                            </m:den>
                          </m:f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(b)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𝑜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−0.8−4</m:t>
                          </m:r>
                          <m: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𝟖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𝐦𝐀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905F-104D-47FB-44D2-4CB741A0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26" y="2994425"/>
                <a:ext cx="5494474" cy="2297488"/>
              </a:xfrm>
              <a:prstGeom prst="rect">
                <a:avLst/>
              </a:prstGeom>
              <a:blipFill>
                <a:blip r:embed="rId3"/>
                <a:stretch>
                  <a:fillRect l="-999" t="-13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AE7353E6-7502-E4D7-5690-6D402BE83D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7338" y="2230943"/>
            <a:ext cx="4938188" cy="29568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34392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/>
              <p:nvPr/>
            </p:nvSpPr>
            <p:spPr>
              <a:xfrm>
                <a:off x="838200" y="1665539"/>
                <a:ext cx="4704719" cy="16953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Design an op-amp circuit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such that,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/>
                  <a:t>:</a:t>
                </a: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5539"/>
                <a:ext cx="4704719" cy="169535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/>
              <p:nvPr/>
            </p:nvSpPr>
            <p:spPr>
              <a:xfrm>
                <a:off x="5667645" y="1476402"/>
                <a:ext cx="6128621" cy="44594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</a:t>
                </a:r>
              </a:p>
              <a:p>
                <a:r>
                  <a:rPr lang="en-US" dirty="0"/>
                  <a:t>The given function can be achieved by an </a:t>
                </a:r>
                <a:r>
                  <a:rPr lang="en-US" b="1" dirty="0"/>
                  <a:t>inverting summing amplifier</a:t>
                </a:r>
                <a:r>
                  <a:rPr lang="en-US" dirty="0"/>
                  <a:t>. Having the voltage transfer formula as: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−⋯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𝑓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𝑅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den>
                          </m:f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Here, the numerators of all the coefficients of input voltages are same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𝑹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𝒇</m:t>
                        </m:r>
                      </m:sub>
                    </m:sSub>
                  </m:oMath>
                </a14:m>
                <a:r>
                  <a:rPr lang="en-US" dirty="0"/>
                  <a:t>). As per the given problem, this can be achieved by setting the numerator to the LCM of 2 and 4 (i.e., to </a:t>
                </a:r>
                <a:r>
                  <a:rPr lang="en-US" b="1" dirty="0"/>
                  <a:t>8</a:t>
                </a:r>
                <a:r>
                  <a:rPr lang="en-US" dirty="0"/>
                  <a:t>). </a:t>
                </a:r>
                <a:br>
                  <a:rPr lang="en-US" dirty="0"/>
                </a:br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=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1476402"/>
                <a:ext cx="6128621" cy="4459426"/>
              </a:xfrm>
              <a:prstGeom prst="rect">
                <a:avLst/>
              </a:prstGeom>
              <a:blipFill>
                <a:blip r:embed="rId3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DF81043-5BF1-5C5B-E4DC-F6E6D139F5FB}"/>
              </a:ext>
            </a:extLst>
          </p:cNvPr>
          <p:cNvGrpSpPr/>
          <p:nvPr/>
        </p:nvGrpSpPr>
        <p:grpSpPr>
          <a:xfrm>
            <a:off x="838200" y="3706115"/>
            <a:ext cx="4557700" cy="2308195"/>
            <a:chOff x="838201" y="3352111"/>
            <a:chExt cx="4278792" cy="21342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A15637-C560-3E16-7441-C039C2BD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1" y="3352111"/>
              <a:ext cx="4278792" cy="21342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706948A-89D8-FCA9-2E8B-671C5CAAFDDA}"/>
                    </a:ext>
                  </a:extLst>
                </p:cNvPr>
                <p:cNvSpPr txBox="1"/>
                <p:nvPr/>
              </p:nvSpPr>
              <p:spPr>
                <a:xfrm>
                  <a:off x="962927" y="4234590"/>
                  <a:ext cx="3648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706948A-89D8-FCA9-2E8B-671C5CAAF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927" y="4234590"/>
                  <a:ext cx="36482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C3E12F6-2D25-2650-C290-4F8A3E70985B}"/>
                    </a:ext>
                  </a:extLst>
                </p:cNvPr>
                <p:cNvSpPr txBox="1"/>
                <p:nvPr/>
              </p:nvSpPr>
              <p:spPr>
                <a:xfrm>
                  <a:off x="1690777" y="4419256"/>
                  <a:ext cx="241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C3E12F6-2D25-2650-C290-4F8A3E709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777" y="4419256"/>
                  <a:ext cx="241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441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F25643-8FC2-65CA-CB1E-C91202B9FA94}"/>
                    </a:ext>
                  </a:extLst>
                </p:cNvPr>
                <p:cNvSpPr txBox="1"/>
                <p:nvPr/>
              </p:nvSpPr>
              <p:spPr>
                <a:xfrm>
                  <a:off x="2175472" y="4788588"/>
                  <a:ext cx="241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F25643-8FC2-65CA-CB1E-C91202B9F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472" y="4788588"/>
                  <a:ext cx="24154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4761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0884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/>
              <p:nvPr/>
            </p:nvSpPr>
            <p:spPr>
              <a:xfrm>
                <a:off x="838200" y="1665539"/>
                <a:ext cx="4704719" cy="1695358"/>
              </a:xfrm>
              <a:prstGeom prst="roundRect">
                <a:avLst/>
              </a:prstGeom>
              <a:ln w="3810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Design an op-amp circuit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b>
                    </m:sSub>
                  </m:oMath>
                </a14:m>
                <a:r>
                  <a:rPr lang="en-US" dirty="0"/>
                  <a:t> such that,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/>
                  <a:t>:</a:t>
                </a:r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000" b="1" i="1" dirty="0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665539"/>
                <a:ext cx="4704719" cy="1695358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  <a:ln w="3810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/>
              <p:nvPr/>
            </p:nvSpPr>
            <p:spPr>
              <a:xfrm>
                <a:off x="5667645" y="1476402"/>
                <a:ext cx="6128621" cy="299293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Easier Solution: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𝟓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𝟒</m:t>
                          </m:r>
                        </m:num>
                        <m:den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endParaRPr lang="en-US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1" i="1" strike="sngStrike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trike="sng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𝟐𝟎</m:t>
                          </m:r>
                        </m:den>
                      </m:f>
                      <m:sSub>
                        <m:sSub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strike="sng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𝟏𝟎</m:t>
                          </m:r>
                        </m:den>
                      </m:f>
                      <m:sSub>
                        <m:sSub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strike="sngStrike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𝟖</m:t>
                          </m:r>
                        </m:num>
                        <m:den>
                          <m:r>
                            <a:rPr lang="en-US" b="1" i="1" strike="sngStrike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𝟔</m:t>
                          </m:r>
                        </m:den>
                      </m:f>
                      <m:sSub>
                        <m:sSubPr>
                          <m:ctrlP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trike="sngStrike" dirty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strike="sngStrike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dirty="0" smtClean="0">
                          <a:latin typeface="Cambria Math" panose="02040503050406030204" pitchFamily="18" charset="0"/>
                        </a:rPr>
                        <m:t>            </m:t>
                      </m:r>
                      <m:r>
                        <a:rPr lang="en-US" b="1" i="1" dirty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𝟓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1" i="1" dirty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num>
                        <m:den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𝟑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/</m:t>
                          </m:r>
                          <m:r>
                            <a:rPr lang="en-US" b="1" i="1" dirty="0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den>
                      </m:f>
                      <m:sSub>
                        <m:sSubPr>
                          <m:ctrlPr>
                            <a:rPr lang="en-US" b="1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dirty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67645" y="1476402"/>
                <a:ext cx="6128621" cy="2992935"/>
              </a:xfrm>
              <a:prstGeom prst="rect">
                <a:avLst/>
              </a:prstGeom>
              <a:blipFill>
                <a:blip r:embed="rId3"/>
                <a:stretch>
                  <a:fillRect l="-10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9DF81043-5BF1-5C5B-E4DC-F6E6D139F5FB}"/>
              </a:ext>
            </a:extLst>
          </p:cNvPr>
          <p:cNvGrpSpPr/>
          <p:nvPr/>
        </p:nvGrpSpPr>
        <p:grpSpPr>
          <a:xfrm>
            <a:off x="774700" y="3499940"/>
            <a:ext cx="6489700" cy="2992935"/>
            <a:chOff x="838201" y="3352111"/>
            <a:chExt cx="4278792" cy="2134290"/>
          </a:xfrm>
        </p:grpSpPr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AFA15637-C560-3E16-7441-C039C2BD925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838201" y="3352111"/>
              <a:ext cx="4278792" cy="2134290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706948A-89D8-FCA9-2E8B-671C5CAAFDDA}"/>
                    </a:ext>
                  </a:extLst>
                </p:cNvPr>
                <p:cNvSpPr txBox="1"/>
                <p:nvPr/>
              </p:nvSpPr>
              <p:spPr>
                <a:xfrm>
                  <a:off x="962927" y="4234590"/>
                  <a:ext cx="364822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E706948A-89D8-FCA9-2E8B-671C5CAAFD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2927" y="4234590"/>
                  <a:ext cx="364822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C3E12F6-2D25-2650-C290-4F8A3E70985B}"/>
                    </a:ext>
                  </a:extLst>
                </p:cNvPr>
                <p:cNvSpPr txBox="1"/>
                <p:nvPr/>
              </p:nvSpPr>
              <p:spPr>
                <a:xfrm>
                  <a:off x="1690777" y="4419256"/>
                  <a:ext cx="241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9C3E12F6-2D25-2650-C290-4F8A3E70985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90777" y="4419256"/>
                  <a:ext cx="241540" cy="369332"/>
                </a:xfrm>
                <a:prstGeom prst="rect">
                  <a:avLst/>
                </a:prstGeom>
                <a:blipFill>
                  <a:blip r:embed="rId6"/>
                  <a:stretch>
                    <a:fillRect r="-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F25643-8FC2-65CA-CB1E-C91202B9FA94}"/>
                    </a:ext>
                  </a:extLst>
                </p:cNvPr>
                <p:cNvSpPr txBox="1"/>
                <p:nvPr/>
              </p:nvSpPr>
              <p:spPr>
                <a:xfrm>
                  <a:off x="2175472" y="4788588"/>
                  <a:ext cx="241540" cy="369332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0CF25643-8FC2-65CA-CB1E-C91202B9FA9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75472" y="4788588"/>
                  <a:ext cx="241540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389EE-966A-CFEB-DEE8-AE55CE9ADDAF}"/>
                  </a:ext>
                </a:extLst>
              </p:cNvPr>
              <p:cNvSpPr txBox="1"/>
              <p:nvPr/>
            </p:nvSpPr>
            <p:spPr>
              <a:xfrm>
                <a:off x="2464176" y="3573065"/>
                <a:ext cx="55976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5/2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CA389EE-966A-CFEB-DEE8-AE55CE9AD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4176" y="3573065"/>
                <a:ext cx="559768" cy="338554"/>
              </a:xfrm>
              <a:prstGeom prst="rect">
                <a:avLst/>
              </a:prstGeom>
              <a:blipFill>
                <a:blip r:embed="rId8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ABA9E0-B365-6044-0C4F-50F8F14F561D}"/>
                  </a:ext>
                </a:extLst>
              </p:cNvPr>
              <p:cNvSpPr txBox="1"/>
              <p:nvPr/>
            </p:nvSpPr>
            <p:spPr>
              <a:xfrm>
                <a:off x="2889419" y="4114463"/>
                <a:ext cx="55976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5/4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ABA9E0-B365-6044-0C4F-50F8F14F56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9419" y="4114463"/>
                <a:ext cx="559768" cy="338554"/>
              </a:xfrm>
              <a:prstGeom prst="rect">
                <a:avLst/>
              </a:prstGeom>
              <a:blipFill>
                <a:blip r:embed="rId9"/>
                <a:stretch>
                  <a:fillRect b="-10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31256-B953-A6D0-1C6A-969F4E67F82D}"/>
                  </a:ext>
                </a:extLst>
              </p:cNvPr>
              <p:cNvSpPr txBox="1"/>
              <p:nvPr/>
            </p:nvSpPr>
            <p:spPr>
              <a:xfrm>
                <a:off x="3191619" y="4645117"/>
                <a:ext cx="559768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3/4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8EC31256-B953-A6D0-1C6A-969F4E67F8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619" y="4645117"/>
                <a:ext cx="559768" cy="338554"/>
              </a:xfrm>
              <a:prstGeom prst="rect">
                <a:avLst/>
              </a:prstGeom>
              <a:blipFill>
                <a:blip r:embed="rId10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D082F-3221-A59D-91B9-92FD58AA4FD8}"/>
                  </a:ext>
                </a:extLst>
              </p:cNvPr>
              <p:cNvSpPr txBox="1"/>
              <p:nvPr/>
            </p:nvSpPr>
            <p:spPr>
              <a:xfrm>
                <a:off x="5306936" y="3573065"/>
                <a:ext cx="344966" cy="33855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1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2FCD082F-3221-A59D-91B9-92FD58AA4F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936" y="3573065"/>
                <a:ext cx="344966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62204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Word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7" grpId="0" animBg="1"/>
      <p:bldP spid="12" grpId="0" animBg="1"/>
      <p:bldP spid="1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Non-Inverting Amplifier</a:t>
            </a:r>
          </a:p>
        </p:txBody>
      </p:sp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0236EF4F-65F5-78B5-E8AB-13E0D047E6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8960"/>
          <a:stretch/>
        </p:blipFill>
        <p:spPr>
          <a:xfrm>
            <a:off x="1386352" y="1506580"/>
            <a:ext cx="5737043" cy="485102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048D17-1421-DF04-37A9-F79ABEA4CF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23395" y="3106259"/>
            <a:ext cx="3947400" cy="261775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00ED88-637F-80A7-B279-662003C13DE3}"/>
                  </a:ext>
                </a:extLst>
              </p:cNvPr>
              <p:cNvSpPr txBox="1"/>
              <p:nvPr/>
            </p:nvSpPr>
            <p:spPr>
              <a:xfrm>
                <a:off x="8436067" y="2207538"/>
                <a:ext cx="2095958" cy="70788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4000" b="1" i="1" smtClean="0">
                          <a:latin typeface="Cambria Math" panose="02040503050406030204" pitchFamily="18" charset="0"/>
                        </a:rPr>
                        <m:t>&gt;</m:t>
                      </m:r>
                      <m:sSub>
                        <m:sSubPr>
                          <m:ctrlPr>
                            <a:rPr lang="en-US" sz="4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40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4000" b="1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000ED88-637F-80A7-B279-662003C13D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6067" y="2207538"/>
                <a:ext cx="2095958" cy="70788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057462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046D-96CE-78AB-BD0C-9144B30B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921400"/>
            <a:ext cx="6539202" cy="35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08E95-A963-C2D7-26CB-1CE8964A71CD}"/>
                  </a:ext>
                </a:extLst>
              </p:cNvPr>
              <p:cNvSpPr txBox="1"/>
              <p:nvPr/>
            </p:nvSpPr>
            <p:spPr>
              <a:xfrm>
                <a:off x="6692002" y="5153134"/>
                <a:ext cx="5233321" cy="8459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08E95-A963-C2D7-26CB-1CE8964A7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02" y="5153134"/>
                <a:ext cx="5233321" cy="845937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/>
              <p:nvPr/>
            </p:nvSpPr>
            <p:spPr>
              <a:xfrm>
                <a:off x="1981379" y="1928728"/>
                <a:ext cx="3422529" cy="84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1379" y="1928728"/>
                <a:ext cx="3422529" cy="845937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20621-3059-F67B-594C-E9144A874100}"/>
              </a:ext>
            </a:extLst>
          </p:cNvPr>
          <p:cNvGrpSpPr/>
          <p:nvPr/>
        </p:nvGrpSpPr>
        <p:grpSpPr>
          <a:xfrm>
            <a:off x="2905684" y="2827913"/>
            <a:ext cx="1296360" cy="2148840"/>
            <a:chOff x="3249265" y="3063097"/>
            <a:chExt cx="1296360" cy="21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14:cNvPr>
                <p14:cNvContentPartPr/>
                <p14:nvPr/>
              </p14:nvContentPartPr>
              <p14:xfrm>
                <a:off x="4036225" y="4793257"/>
                <a:ext cx="509400" cy="41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8225" y="4775242"/>
                  <a:ext cx="545040" cy="454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14:cNvPr>
                <p14:cNvContentPartPr/>
                <p14:nvPr/>
              </p14:nvContentPartPr>
              <p14:xfrm>
                <a:off x="3249265" y="3145177"/>
                <a:ext cx="908280" cy="179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1265" y="3127173"/>
                  <a:ext cx="943920" cy="1835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14:cNvPr>
                <p14:cNvContentPartPr/>
                <p14:nvPr/>
              </p14:nvContentPartPr>
              <p14:xfrm>
                <a:off x="3411625" y="3063097"/>
                <a:ext cx="224640" cy="38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93625" y="3045097"/>
                  <a:ext cx="2602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14:cNvPr>
                <p14:cNvContentPartPr/>
                <p14:nvPr/>
              </p14:nvContentPartPr>
              <p14:xfrm>
                <a:off x="3424585" y="3273337"/>
                <a:ext cx="234720" cy="13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06585" y="3255383"/>
                  <a:ext cx="270360" cy="17522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3AA74C-DFA6-557E-20DA-779B48B34793}"/>
                  </a:ext>
                </a:extLst>
              </p:cNvPr>
              <p:cNvSpPr txBox="1"/>
              <p:nvPr/>
            </p:nvSpPr>
            <p:spPr>
              <a:xfrm>
                <a:off x="6941121" y="1987817"/>
                <a:ext cx="3916393" cy="922176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3AA74C-DFA6-557E-20DA-779B48B3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41121" y="1987817"/>
                <a:ext cx="3916393" cy="922176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52004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1" grpId="0"/>
      <p:bldP spid="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/>
              <p:nvPr/>
            </p:nvSpPr>
            <p:spPr>
              <a:xfrm>
                <a:off x="1014615" y="5039991"/>
                <a:ext cx="4650483" cy="97148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15" y="5039991"/>
                <a:ext cx="4650483" cy="971484"/>
              </a:xfrm>
              <a:prstGeom prst="rect">
                <a:avLst/>
              </a:prstGeom>
              <a:blipFill>
                <a:blip r:embed="rId2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>
            <a:extLst>
              <a:ext uri="{FF2B5EF4-FFF2-40B4-BE49-F238E27FC236}">
                <a16:creationId xmlns:a16="http://schemas.microsoft.com/office/drawing/2014/main" id="{B8E1046D-96CE-78AB-BD0C-9144B30BF0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48511"/>
            <a:ext cx="5746944" cy="3225513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20621-3059-F67B-594C-E9144A874100}"/>
              </a:ext>
            </a:extLst>
          </p:cNvPr>
          <p:cNvGrpSpPr/>
          <p:nvPr/>
        </p:nvGrpSpPr>
        <p:grpSpPr>
          <a:xfrm flipV="1">
            <a:off x="2657651" y="3075033"/>
            <a:ext cx="1139968" cy="2134456"/>
            <a:chOff x="3249265" y="3063097"/>
            <a:chExt cx="1296360" cy="21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14:cNvPr>
                <p14:cNvContentPartPr/>
                <p14:nvPr/>
              </p14:nvContentPartPr>
              <p14:xfrm>
                <a:off x="4036225" y="4793257"/>
                <a:ext cx="509400" cy="41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015751" y="4775117"/>
                  <a:ext cx="549939" cy="45459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14:cNvPr>
                <p14:cNvContentPartPr/>
                <p14:nvPr/>
              </p14:nvContentPartPr>
              <p14:xfrm>
                <a:off x="3249265" y="3145178"/>
                <a:ext cx="908280" cy="179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3228799" y="3127051"/>
                  <a:ext cx="948803" cy="18355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14:cNvPr>
                <p14:cNvContentPartPr/>
                <p14:nvPr/>
              </p14:nvContentPartPr>
              <p14:xfrm>
                <a:off x="3411625" y="3063097"/>
                <a:ext cx="224640" cy="38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3391166" y="3044980"/>
                  <a:ext cx="265149" cy="42539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14:cNvPr>
                <p14:cNvContentPartPr/>
                <p14:nvPr/>
              </p14:nvContentPartPr>
              <p14:xfrm>
                <a:off x="3424585" y="3273337"/>
                <a:ext cx="234720" cy="13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04103" y="3255244"/>
                  <a:ext cx="275274" cy="175505"/>
                </a:xfrm>
                <a:prstGeom prst="rect">
                  <a:avLst/>
                </a:prstGeom>
              </p:spPr>
            </p:pic>
          </mc:Fallback>
        </mc:AlternateContent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</a:t>
            </a:r>
          </a:p>
        </p:txBody>
      </p:sp>
      <p:pic>
        <p:nvPicPr>
          <p:cNvPr id="1036" name="Picture 12">
            <a:extLst>
              <a:ext uri="{FF2B5EF4-FFF2-40B4-BE49-F238E27FC236}">
                <a16:creationId xmlns:a16="http://schemas.microsoft.com/office/drawing/2014/main" id="{AFBDA59C-6F31-95EA-A339-103DFAA803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22231" y="1571750"/>
            <a:ext cx="5547547" cy="2752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A83F41B4-4A7D-8DDC-A3B9-BF95D479F421}"/>
              </a:ext>
            </a:extLst>
          </p:cNvPr>
          <p:cNvCxnSpPr>
            <a:cxnSpLocks/>
          </p:cNvCxnSpPr>
          <p:nvPr/>
        </p:nvCxnSpPr>
        <p:spPr>
          <a:xfrm>
            <a:off x="6700238" y="1471613"/>
            <a:ext cx="43986" cy="4662487"/>
          </a:xfrm>
          <a:prstGeom prst="line">
            <a:avLst/>
          </a:prstGeom>
          <a:ln w="508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B4CAC163-F175-CA43-A966-51A6632490EA}"/>
              </a:ext>
            </a:extLst>
          </p:cNvPr>
          <p:cNvCxnSpPr>
            <a:cxnSpLocks/>
          </p:cNvCxnSpPr>
          <p:nvPr/>
        </p:nvCxnSpPr>
        <p:spPr>
          <a:xfrm>
            <a:off x="6819300" y="1471613"/>
            <a:ext cx="43986" cy="4662487"/>
          </a:xfrm>
          <a:prstGeom prst="line">
            <a:avLst/>
          </a:prstGeom>
          <a:ln w="508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B8F4220-E69B-C719-AB9D-2CF7D21BB4D0}"/>
              </a:ext>
            </a:extLst>
          </p:cNvPr>
          <p:cNvSpPr txBox="1"/>
          <p:nvPr/>
        </p:nvSpPr>
        <p:spPr>
          <a:xfrm>
            <a:off x="8347934" y="4591743"/>
            <a:ext cx="22961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Simplified Circuit</a:t>
            </a:r>
          </a:p>
        </p:txBody>
      </p:sp>
    </p:spTree>
    <p:extLst>
      <p:ext uri="{BB962C8B-B14F-4D97-AF65-F5344CB8AC3E}">
        <p14:creationId xmlns:p14="http://schemas.microsoft.com/office/powerpoint/2010/main" val="383147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4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F0D299-EA1B-C166-678B-4ECEDC74A01F}"/>
              </a:ext>
            </a:extLst>
          </p:cNvPr>
          <p:cNvSpPr txBox="1"/>
          <p:nvPr/>
        </p:nvSpPr>
        <p:spPr>
          <a:xfrm>
            <a:off x="838200" y="1591747"/>
            <a:ext cx="392126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Apply superposition principle: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1A620BE0-2DB0-B37E-6E54-B1FB9393EA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91550" y="871537"/>
            <a:ext cx="6189701" cy="31003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10">
            <a:extLst>
              <a:ext uri="{FF2B5EF4-FFF2-40B4-BE49-F238E27FC236}">
                <a16:creationId xmlns:a16="http://schemas.microsoft.com/office/drawing/2014/main" id="{7868419B-7378-3A70-DF0D-A1BC77DF09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14850" y="3321524"/>
            <a:ext cx="8524450" cy="327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21EE4AC-26DE-A6AD-AD2E-E5FDC0469E73}"/>
              </a:ext>
            </a:extLst>
          </p:cNvPr>
          <p:cNvSpPr txBox="1"/>
          <p:nvPr/>
        </p:nvSpPr>
        <p:spPr>
          <a:xfrm>
            <a:off x="6172200" y="3182560"/>
            <a:ext cx="567784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/>
              <a:t>+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AE681-3697-4B52-0B39-260BD2D2512E}"/>
                  </a:ext>
                </a:extLst>
              </p:cNvPr>
              <p:cNvSpPr txBox="1"/>
              <p:nvPr/>
            </p:nvSpPr>
            <p:spPr>
              <a:xfrm>
                <a:off x="6739984" y="5204353"/>
                <a:ext cx="4772026" cy="97148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8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800" b="1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800" b="1" i="1">
                                  <a:solidFill>
                                    <a:srgbClr val="FF0000"/>
                                  </a:solidFill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800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C42AE681-3697-4B52-0B39-260BD2D2512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39984" y="5204353"/>
                <a:ext cx="4772026" cy="971484"/>
              </a:xfrm>
              <a:prstGeom prst="rect">
                <a:avLst/>
              </a:prstGeom>
              <a:blipFill>
                <a:blip r:embed="rId4"/>
                <a:stretch>
                  <a:fillRect b="-3846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12">
            <a:extLst>
              <a:ext uri="{FF2B5EF4-FFF2-40B4-BE49-F238E27FC236}">
                <a16:creationId xmlns:a16="http://schemas.microsoft.com/office/drawing/2014/main" id="{7172066B-8343-D8E2-9225-68232F38A9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9053" y="1764583"/>
            <a:ext cx="5122622" cy="25417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625606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046D-96CE-78AB-BD0C-9144B30B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1781" y="3156584"/>
            <a:ext cx="6539202" cy="35714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08E95-A963-C2D7-26CB-1CE8964A71CD}"/>
                  </a:ext>
                </a:extLst>
              </p:cNvPr>
              <p:cNvSpPr txBox="1"/>
              <p:nvPr/>
            </p:nvSpPr>
            <p:spPr>
              <a:xfrm>
                <a:off x="6692002" y="5153134"/>
                <a:ext cx="5233321" cy="84593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 (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a:rPr lang="en-US" sz="2400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1800" b="1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FF08E95-A963-C2D7-26CB-1CE8964A71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92002" y="5153134"/>
                <a:ext cx="5233321" cy="845937"/>
              </a:xfrm>
              <a:prstGeom prst="rect">
                <a:avLst/>
              </a:prstGeom>
              <a:blipFill>
                <a:blip r:embed="rId3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/>
              <p:nvPr/>
            </p:nvSpPr>
            <p:spPr>
              <a:xfrm>
                <a:off x="2324960" y="2163912"/>
                <a:ext cx="3422529" cy="8459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𝒃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𝒂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17ACFAD7-17FF-092B-E0F5-85A70F007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24960" y="2163912"/>
                <a:ext cx="3422529" cy="845937"/>
              </a:xfrm>
              <a:prstGeom prst="rect">
                <a:avLst/>
              </a:prstGeom>
              <a:blipFill>
                <a:blip r:embed="rId4"/>
                <a:stretch>
                  <a:fillRect b="-2941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" name="Group 16">
            <a:extLst>
              <a:ext uri="{FF2B5EF4-FFF2-40B4-BE49-F238E27FC236}">
                <a16:creationId xmlns:a16="http://schemas.microsoft.com/office/drawing/2014/main" id="{74020621-3059-F67B-594C-E9144A874100}"/>
              </a:ext>
            </a:extLst>
          </p:cNvPr>
          <p:cNvGrpSpPr/>
          <p:nvPr/>
        </p:nvGrpSpPr>
        <p:grpSpPr>
          <a:xfrm>
            <a:off x="3249265" y="3063097"/>
            <a:ext cx="1296360" cy="2148840"/>
            <a:chOff x="3249265" y="3063097"/>
            <a:chExt cx="1296360" cy="21488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14:cNvPr>
                <p14:cNvContentPartPr/>
                <p14:nvPr/>
              </p14:nvContentPartPr>
              <p14:xfrm>
                <a:off x="4036225" y="4793257"/>
                <a:ext cx="509400" cy="41868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3E10FD5-7C99-815A-EAD5-710AFF000E5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018225" y="4775242"/>
                  <a:ext cx="545040" cy="45435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14:cNvPr>
                <p14:cNvContentPartPr/>
                <p14:nvPr/>
              </p14:nvContentPartPr>
              <p14:xfrm>
                <a:off x="3249265" y="3145177"/>
                <a:ext cx="908280" cy="179964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046CBD24-8408-87C2-52C2-FA5BE23B05E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231265" y="3127173"/>
                  <a:ext cx="943920" cy="183528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14:cNvPr>
                <p14:cNvContentPartPr/>
                <p14:nvPr/>
              </p14:nvContentPartPr>
              <p14:xfrm>
                <a:off x="3411625" y="3063097"/>
                <a:ext cx="224640" cy="389520"/>
              </p14:xfrm>
            </p:contentPart>
          </mc:Choice>
          <mc:Fallback xmlns=""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BD0A402F-50EF-5830-5553-17C8AC59DBC3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393625" y="3045097"/>
                  <a:ext cx="260280" cy="42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14:cNvPr>
                <p14:cNvContentPartPr/>
                <p14:nvPr/>
              </p14:nvContentPartPr>
              <p14:xfrm>
                <a:off x="3424585" y="3273337"/>
                <a:ext cx="234720" cy="13968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8A7B47A-54E7-E985-2EF4-DB761E44124F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406585" y="3255383"/>
                  <a:ext cx="270360" cy="175228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3AA74C-DFA6-557E-20DA-779B48B34793}"/>
                  </a:ext>
                </a:extLst>
              </p:cNvPr>
              <p:cNvSpPr txBox="1"/>
              <p:nvPr/>
            </p:nvSpPr>
            <p:spPr>
              <a:xfrm>
                <a:off x="7544506" y="1994763"/>
                <a:ext cx="3916393" cy="2030171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′′</m:t>
                          </m:r>
                        </m:sup>
                      </m:sSubSup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+</m:t>
                      </m:r>
                      <m:sSubSup>
                        <m:sSubSup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  <m:sup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bSup>
                    </m:oMath>
                  </m:oMathPara>
                </a14:m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sz="2400" b="1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𝟐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𝑹</m:t>
                                  </m:r>
                                </m:e>
                                <m:sub>
                                  <m:r>
                                    <a:rPr lang="en-US" sz="2400" b="1" i="1">
                                      <a:latin typeface="Cambria Math" panose="02040503050406030204" pitchFamily="18" charset="0"/>
                                    </a:rPr>
                                    <m:t>𝟏</m:t>
                                  </m:r>
                                </m:sub>
                              </m:sSub>
                            </m:den>
                          </m:f>
                        </m:e>
                      </m:d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𝒃</m:t>
                          </m:r>
                        </m:sub>
                      </m:sSub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4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4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713AA74C-DFA6-557E-20DA-779B48B347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44506" y="1994763"/>
                <a:ext cx="3916393" cy="2030171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08093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 – Example 5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8E1046D-96CE-78AB-BD0C-9144B30BF0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198" y="3354926"/>
            <a:ext cx="4746393" cy="25923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/>
              <p:nvPr/>
            </p:nvSpPr>
            <p:spPr>
              <a:xfrm>
                <a:off x="874356" y="1851074"/>
                <a:ext cx="4674079" cy="1123712"/>
              </a:xfrm>
              <a:prstGeom prst="round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Design an op amp circuit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F6382CD-88DD-BC69-E558-AFBFEE7F17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" y="1851074"/>
                <a:ext cx="4674079" cy="1123712"/>
              </a:xfrm>
              <a:prstGeom prst="roundRect">
                <a:avLst/>
              </a:prstGeom>
              <a:blipFill>
                <a:blip r:embed="rId3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/>
              <p:nvPr/>
            </p:nvSpPr>
            <p:spPr>
              <a:xfrm>
                <a:off x="5674706" y="1851074"/>
                <a:ext cx="5239147" cy="351371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 Method 1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sz="2000" b="1" i="1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)⋅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sSub>
                        <m:sSub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  <a:p>
                <a:endParaRPr lang="en-US" sz="2000" b="1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∴</m:t>
                      </m:r>
                      <m:f>
                        <m:f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𝟐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  <m:r>
                        <a:rPr lang="en-US" sz="2000" b="1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𝟓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∴</m:t>
                      </m:r>
                      <m:d>
                        <m:d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𝟓</m:t>
                          </m:r>
                        </m:e>
                      </m:d>
                      <m:r>
                        <a:rPr lang="en-US" sz="2000" b="1" i="1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2000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𝟑</m:t>
                              </m:r>
                            </m:sub>
                          </m:sSub>
                          <m:r>
                            <a:rPr lang="en-US" sz="2000" b="1" i="1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sz="20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2000" b="1" i="1">
                                  <a:latin typeface="Cambria Math" panose="02040503050406030204" pitchFamily="18" charset="0"/>
                                </a:rPr>
                                <m:t>𝟒</m:t>
                              </m:r>
                            </m:sub>
                          </m:sSub>
                        </m:den>
                      </m:f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𝟑</m:t>
                      </m:r>
                    </m:oMath>
                  </m:oMathPara>
                </a14:m>
                <a:endParaRPr lang="en-US" sz="2000" b="1" dirty="0"/>
              </a:p>
              <a:p>
                <a:endParaRPr lang="en-US" sz="20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𝟑</m:t>
                          </m:r>
                        </m:sub>
                      </m:sSub>
                      <m:r>
                        <a:rPr lang="en-US" sz="20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000" b="1" i="1" smtClean="0">
                              <a:latin typeface="Cambria Math" panose="02040503050406030204" pitchFamily="18" charset="0"/>
                            </a:rPr>
                            <m:t>𝟒</m:t>
                          </m:r>
                        </m:sub>
                      </m:sSub>
                    </m:oMath>
                  </m:oMathPara>
                </a14:m>
                <a:endParaRPr lang="en-US" sz="2000" b="1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06" y="1851074"/>
                <a:ext cx="5239147" cy="3513719"/>
              </a:xfrm>
              <a:prstGeom prst="rect">
                <a:avLst/>
              </a:prstGeom>
              <a:blipFill>
                <a:blip r:embed="rId4"/>
                <a:stretch>
                  <a:fillRect l="-1281" t="-8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1624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C94F38-BF8E-2966-92FB-51165A7DC1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388598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3">
            <a:extLst>
              <a:ext uri="{FF2B5EF4-FFF2-40B4-BE49-F238E27FC236}">
                <a16:creationId xmlns:a16="http://schemas.microsoft.com/office/drawing/2014/main" id="{78DCBCD6-24F0-259B-01AE-C65C18F35F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67109" b="14376"/>
          <a:stretch/>
        </p:blipFill>
        <p:spPr>
          <a:xfrm>
            <a:off x="1442800" y="2855155"/>
            <a:ext cx="3395869" cy="363772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F0C790F-ADE9-D1FC-5E83-17F389C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Op-Amp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573A28-DFE1-62C1-E4E6-BAF28413A6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5913"/>
            <a:ext cx="4323522" cy="3637720"/>
          </a:xfrm>
        </p:spPr>
        <p:txBody>
          <a:bodyPr>
            <a:normAutofit/>
          </a:bodyPr>
          <a:lstStyle/>
          <a:p>
            <a:r>
              <a:rPr lang="en-US" b="1" dirty="0"/>
              <a:t>Open-loop Configurations</a:t>
            </a:r>
          </a:p>
          <a:p>
            <a:pPr marL="914400" lvl="1" indent="-457200">
              <a:buAutoNum type="arabicPeriod"/>
            </a:pPr>
            <a:r>
              <a:rPr lang="en-US" dirty="0"/>
              <a:t>Comparator / Voltage Level Detectors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E5FD8D-9B61-0250-DA7C-4BA9FA8C6C4B}"/>
              </a:ext>
            </a:extLst>
          </p:cNvPr>
          <p:cNvSpPr txBox="1"/>
          <p:nvPr/>
        </p:nvSpPr>
        <p:spPr>
          <a:xfrm>
            <a:off x="5837581" y="1690688"/>
            <a:ext cx="6096000" cy="45858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800" b="1" dirty="0"/>
              <a:t>Closed Loop Configurations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Voltage Follower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Inverting Amplifier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Inverting Summer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Non-Inverting Amplifier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Weighted Subtractor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Integrator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/>
              <a:t>Differentiator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Exponential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Logarithmic Converter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Multiplier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sz="2400" dirty="0">
                <a:solidFill>
                  <a:srgbClr val="FF0000"/>
                </a:solidFill>
              </a:rPr>
              <a:t>Divider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289557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012B9D-D420-6C33-E253-F488F21770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Difference Amplifier – Example 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/>
              <p:nvPr/>
            </p:nvSpPr>
            <p:spPr>
              <a:xfrm>
                <a:off x="5674706" y="1824836"/>
                <a:ext cx="5239147" cy="317009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sz="2000" b="1" dirty="0">
                    <a:latin typeface="Arial" panose="020B0604020202020204" pitchFamily="34" charset="0"/>
                    <a:cs typeface="Arial" panose="020B0604020202020204" pitchFamily="34" charset="0"/>
                  </a:rPr>
                  <a:t>Solution: Method 2</a:t>
                </a:r>
              </a:p>
              <a:p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Using two stages, we can implement this function. 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𝟓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Can be achieved with one stage inverting amplifier</a:t>
                </a: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14:m>
                  <m:oMath xmlns:m="http://schemas.openxmlformats.org/officeDocument/2006/math">
                    <m:r>
                      <a:rPr lang="en-US" sz="2000" b="1" i="1" dirty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1" i="1" dirty="0">
                        <a:latin typeface="Cambria Math" panose="02040503050406030204" pitchFamily="18" charset="0"/>
                      </a:rPr>
                      <m:t>𝟑</m:t>
                    </m:r>
                    <m:sSub>
                      <m:sSubPr>
                        <m:ctrlPr>
                          <a:rPr lang="en-US" sz="2000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000" b="1" i="1" dirty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: Can be achieved by cascading two inverting amplifiers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  <a:cs typeface="Arial" panose="020B0604020202020204" pitchFamily="34" charset="0"/>
                      </a:rPr>
                      <m:t>→( − × −  =+)</m:t>
                    </m:r>
                  </m:oMath>
                </a14:m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665ED7B-6DE0-7D45-1882-35101F8EBC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74706" y="1824836"/>
                <a:ext cx="5239147" cy="3170099"/>
              </a:xfrm>
              <a:prstGeom prst="rect">
                <a:avLst/>
              </a:prstGeom>
              <a:blipFill>
                <a:blip r:embed="rId2"/>
                <a:stretch>
                  <a:fillRect l="-1281" t="-769" b="-2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Picture 2">
            <a:extLst>
              <a:ext uri="{FF2B5EF4-FFF2-40B4-BE49-F238E27FC236}">
                <a16:creationId xmlns:a16="http://schemas.microsoft.com/office/drawing/2014/main" id="{2D694E9F-E8FD-ED51-C8B3-9528F6109D0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2851" y="3429000"/>
            <a:ext cx="4711855" cy="277295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3D7F9-372B-027F-3583-D7E6FE2D3CAC}"/>
                  </a:ext>
                </a:extLst>
              </p:cNvPr>
              <p:cNvSpPr txBox="1"/>
              <p:nvPr/>
            </p:nvSpPr>
            <p:spPr>
              <a:xfrm>
                <a:off x="874356" y="1851074"/>
                <a:ext cx="4674079" cy="1123712"/>
              </a:xfrm>
              <a:prstGeom prst="roundRect">
                <a:avLst/>
              </a:prstGeom>
              <a:ln w="57150"/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wrap="square">
                <a:spAutoFit/>
              </a:bodyPr>
              <a:lstStyle/>
              <a:p>
                <a:r>
                  <a:rPr lang="en-US" dirty="0"/>
                  <a:t>Design an op amp circuit with inputs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r>
                  <a:rPr lang="en-US" dirty="0"/>
                  <a:t> such that</a:t>
                </a:r>
                <a:endParaRPr lang="en-US" sz="2400" b="1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400" b="1" i="1" dirty="0">
                          <a:latin typeface="Cambria Math" panose="02040503050406030204" pitchFamily="18" charset="0"/>
                        </a:rPr>
                        <m:t>𝟑</m:t>
                      </m:r>
                      <m:sSub>
                        <m:sSubPr>
                          <m:ctrlPr>
                            <a:rPr lang="en-US" sz="2400" b="1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2400" b="1" i="1" dirty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sz="2400" i="1" dirty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6A3D7F9-372B-027F-3583-D7E6FE2D3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4356" y="1851074"/>
                <a:ext cx="4674079" cy="1123712"/>
              </a:xfrm>
              <a:prstGeom prst="roundRect">
                <a:avLst/>
              </a:prstGeom>
              <a:blipFill>
                <a:blip r:embed="rId4"/>
                <a:stretch>
                  <a:fillRect/>
                </a:stretch>
              </a:blipFill>
              <a:ln w="57150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643812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591F7F-9D2B-16FA-EA63-52318038E3C8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sz="4400" dirty="0"/>
                  <a:t>Subtractor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sz="4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</m:e>
                      <m:sub>
                        <m:r>
                          <a:rPr lang="en-US" sz="4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4400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5B591F7F-9D2B-16FA-EA63-52318038E3C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4C6D69D7-BE7B-C1D8-4AFA-828B308A39D2}"/>
              </a:ext>
            </a:extLst>
          </p:cNvPr>
          <p:cNvSpPr/>
          <p:nvPr/>
        </p:nvSpPr>
        <p:spPr>
          <a:xfrm>
            <a:off x="10170543" y="4278702"/>
            <a:ext cx="1399580" cy="802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8650986-488B-26DA-FBB1-3251BFBE77C1}"/>
              </a:ext>
            </a:extLst>
          </p:cNvPr>
          <p:cNvSpPr/>
          <p:nvPr/>
        </p:nvSpPr>
        <p:spPr>
          <a:xfrm>
            <a:off x="4218316" y="4563374"/>
            <a:ext cx="1647645" cy="37956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1CF886B-12E2-3CB5-45B7-2CFC4CD2F30D}"/>
              </a:ext>
            </a:extLst>
          </p:cNvPr>
          <p:cNvSpPr/>
          <p:nvPr/>
        </p:nvSpPr>
        <p:spPr>
          <a:xfrm>
            <a:off x="4925683" y="4865299"/>
            <a:ext cx="353683" cy="80225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2884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/>
              <a:t>Op Amp</a:t>
            </a:r>
            <a:r>
              <a:rPr lang="en-US" dirty="0"/>
              <a:t> as Differentiator</a:t>
            </a:r>
            <a:endParaRPr lang="x-none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DE0BB2D2-778D-49A3-BE3F-8A2B10D9C3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58079" y="2607963"/>
            <a:ext cx="5729256" cy="40633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1012638" y="1667264"/>
                <a:ext cx="5638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x-none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38" y="1667264"/>
                <a:ext cx="5638595" cy="461665"/>
              </a:xfrm>
              <a:prstGeom prst="rect">
                <a:avLst/>
              </a:prstGeom>
              <a:blipFill>
                <a:blip r:embed="rId3"/>
                <a:stretch>
                  <a:fillRect l="-162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8069294" y="4489868"/>
                <a:ext cx="3342075" cy="2159502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sz="2800" i="1">
                          <a:latin typeface="Cambria Math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𝒐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i="1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>
                                  <a:latin typeface="Cambria Math"/>
                                </a:rPr>
                                <m:t>𝒊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𝑂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latin typeface="Cambria Math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9294" y="4489868"/>
                <a:ext cx="3342075" cy="215950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341925" y="1444358"/>
            <a:ext cx="3032910" cy="2958468"/>
            <a:chOff x="8438031" y="583834"/>
            <a:chExt cx="3032910" cy="2958468"/>
          </a:xfrm>
        </p:grpSpPr>
        <p:grpSp>
          <p:nvGrpSpPr>
            <p:cNvPr id="37" name="Group 36"/>
            <p:cNvGrpSpPr/>
            <p:nvPr/>
          </p:nvGrpSpPr>
          <p:grpSpPr>
            <a:xfrm>
              <a:off x="8438031" y="1037424"/>
              <a:ext cx="3032910" cy="2504878"/>
              <a:chOff x="8356349" y="672888"/>
              <a:chExt cx="3032910" cy="25048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761529" y="672888"/>
                <a:ext cx="1920970" cy="1524738"/>
                <a:chOff x="8892963" y="503936"/>
                <a:chExt cx="1920970" cy="1524738"/>
              </a:xfrm>
            </p:grpSpPr>
            <p:pic>
              <p:nvPicPr>
                <p:cNvPr id="1026" name="Picture 2" descr="File:Capacitor Symbol.svg - Wikimedia Commons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79390" y="868472"/>
                  <a:ext cx="872504" cy="7977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0333480" y="1082665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33480" y="1082665"/>
                      <a:ext cx="48045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8892963" y="1063792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2963" y="1063792"/>
                      <a:ext cx="48045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606045" y="1659342"/>
                      <a:ext cx="479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6045" y="1659342"/>
                      <a:ext cx="47987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/>
                <p:cNvCxnSpPr>
                  <a:endCxn id="1026" idx="0"/>
                </p:cNvCxnSpPr>
                <p:nvPr/>
              </p:nvCxnSpPr>
              <p:spPr>
                <a:xfrm>
                  <a:off x="9370070" y="868472"/>
                  <a:ext cx="4455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8356349" y="672888"/>
                <a:ext cx="3032910" cy="25048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673590" y="583834"/>
              <a:ext cx="25617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x-none" sz="2400" dirty="0"/>
                <a:t>Review – </a:t>
              </a:r>
              <a:r>
                <a:rPr lang="en-US" sz="2400" dirty="0"/>
                <a:t>Capacitor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05AC5-C074-E6CD-3653-CC28BBAED3DA}"/>
                  </a:ext>
                </a:extLst>
              </p:cNvPr>
              <p:cNvSpPr txBox="1"/>
              <p:nvPr/>
            </p:nvSpPr>
            <p:spPr>
              <a:xfrm>
                <a:off x="3186034" y="4949602"/>
                <a:ext cx="438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05AC5-C074-E6CD-3653-CC28BBAE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4" y="4949602"/>
                <a:ext cx="43840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2A83B7-22E4-007A-0755-FED118F9FED2}"/>
                  </a:ext>
                </a:extLst>
              </p:cNvPr>
              <p:cNvSpPr txBox="1"/>
              <p:nvPr/>
            </p:nvSpPr>
            <p:spPr>
              <a:xfrm>
                <a:off x="3186033" y="3983348"/>
                <a:ext cx="438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2A83B7-22E4-007A-0755-FED118F9F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3" y="3983348"/>
                <a:ext cx="43840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F07468-A2C1-3379-4689-DBF7DDE47816}"/>
                  </a:ext>
                </a:extLst>
              </p:cNvPr>
              <p:cNvSpPr txBox="1"/>
              <p:nvPr/>
            </p:nvSpPr>
            <p:spPr>
              <a:xfrm>
                <a:off x="1732829" y="3519255"/>
                <a:ext cx="1291806" cy="619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F07468-A2C1-3379-4689-DBF7DDE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2829" y="3519255"/>
                <a:ext cx="1291806" cy="619913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066BE-8412-1FB9-B5CB-0E9CE6CF7BBF}"/>
                  </a:ext>
                </a:extLst>
              </p:cNvPr>
              <p:cNvSpPr txBox="1"/>
              <p:nvPr/>
            </p:nvSpPr>
            <p:spPr>
              <a:xfrm>
                <a:off x="3186033" y="2391131"/>
                <a:ext cx="1291806" cy="619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066BE-8412-1FB9-B5CB-0E9CE6CF7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3" y="2391131"/>
                <a:ext cx="1291806" cy="619913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30D76-78FA-BAEE-669E-276E1CBBD3B0}"/>
              </a:ext>
            </a:extLst>
          </p:cNvPr>
          <p:cNvCxnSpPr>
            <a:cxnSpLocks/>
          </p:cNvCxnSpPr>
          <p:nvPr/>
        </p:nvCxnSpPr>
        <p:spPr>
          <a:xfrm>
            <a:off x="3669009" y="4319814"/>
            <a:ext cx="379133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1E4395-6E5C-323C-EDA2-3A7402DBC798}"/>
                  </a:ext>
                </a:extLst>
              </p:cNvPr>
              <p:cNvSpPr/>
              <p:nvPr/>
            </p:nvSpPr>
            <p:spPr>
              <a:xfrm>
                <a:off x="3107752" y="4507753"/>
                <a:ext cx="1034194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(−)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1E4395-6E5C-323C-EDA2-3A7402DB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52" y="4507753"/>
                <a:ext cx="1034194" cy="396006"/>
              </a:xfrm>
              <a:prstGeom prst="rect">
                <a:avLst/>
              </a:prstGeom>
              <a:blipFill>
                <a:blip r:embed="rId1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C62255-9116-3645-5637-924DAAC94253}"/>
              </a:ext>
            </a:extLst>
          </p:cNvPr>
          <p:cNvSpPr/>
          <p:nvPr/>
        </p:nvSpPr>
        <p:spPr>
          <a:xfrm>
            <a:off x="8164945" y="5745018"/>
            <a:ext cx="3113784" cy="9263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C831EA-B1D6-8377-08AD-B392E3745675}"/>
              </a:ext>
            </a:extLst>
          </p:cNvPr>
          <p:cNvGrpSpPr/>
          <p:nvPr/>
        </p:nvGrpSpPr>
        <p:grpSpPr>
          <a:xfrm>
            <a:off x="5531127" y="1576953"/>
            <a:ext cx="2845800" cy="3591000"/>
            <a:chOff x="5531127" y="1576953"/>
            <a:chExt cx="2845800" cy="35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1C6456-5FB5-20B6-AAAA-97B7EFD48D04}"/>
                    </a:ext>
                  </a:extLst>
                </p14:cNvPr>
                <p14:cNvContentPartPr/>
                <p14:nvPr/>
              </p14:nvContentPartPr>
              <p14:xfrm>
                <a:off x="5531127" y="1576953"/>
                <a:ext cx="1373400" cy="74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1C6456-5FB5-20B6-AAAA-97B7EFD48D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3487" y="1558953"/>
                  <a:ext cx="140904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B8B0D8-FE63-DE39-9C59-0069126AA45D}"/>
                    </a:ext>
                  </a:extLst>
                </p14:cNvPr>
                <p14:cNvContentPartPr/>
                <p14:nvPr/>
              </p14:nvContentPartPr>
              <p14:xfrm>
                <a:off x="6617247" y="2223873"/>
                <a:ext cx="1654560" cy="272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B8B0D8-FE63-DE39-9C59-0069126AA4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99607" y="2206233"/>
                  <a:ext cx="1690200" cy="27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08C602-1DB2-7FE3-7EF3-C54BA9E047E1}"/>
                    </a:ext>
                  </a:extLst>
                </p14:cNvPr>
                <p14:cNvContentPartPr/>
                <p14:nvPr/>
              </p14:nvContentPartPr>
              <p14:xfrm>
                <a:off x="7906767" y="4747473"/>
                <a:ext cx="470160" cy="41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08C602-1DB2-7FE3-7EF3-C54BA9E047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89127" y="4729833"/>
                  <a:ext cx="5058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57B0E5-4648-56E4-B116-9A91DDAE81B7}"/>
                    </a:ext>
                  </a:extLst>
                </p14:cNvPr>
                <p14:cNvContentPartPr/>
                <p14:nvPr/>
              </p14:nvContentPartPr>
              <p14:xfrm>
                <a:off x="7949607" y="4680513"/>
                <a:ext cx="241560" cy="48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57B0E5-4648-56E4-B116-9A91DDAE81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1967" y="4662873"/>
                  <a:ext cx="277200" cy="52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035730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000"/>
                            </p:stCondLst>
                            <p:childTnLst>
                              <p:par>
                                <p:cTn id="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4" grpId="0"/>
      <p:bldP spid="14" grpId="0"/>
      <p:bldP spid="16" grpId="0" animBg="1"/>
      <p:bldP spid="22" grpId="0" animBg="1"/>
      <p:bldP spid="27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C6A4AC2-C4C8-4959-6C76-35A6C38B46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7012" y="2613519"/>
            <a:ext cx="5250125" cy="406643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D828762-1D82-2B6D-ED6B-55CFC8106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Op Amp</a:t>
            </a:r>
            <a:r>
              <a:rPr lang="en-US" dirty="0"/>
              <a:t> as Integrator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/>
              <p:nvPr/>
            </p:nvSpPr>
            <p:spPr>
              <a:xfrm>
                <a:off x="1012638" y="1667264"/>
                <a:ext cx="5638595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ideal op-amp,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r>
                  <a:rPr lang="en-US" sz="2400" dirty="0"/>
                  <a:t>, 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1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𝟐</m:t>
                        </m:r>
                      </m:sub>
                    </m:sSub>
                  </m:oMath>
                </a14:m>
                <a:endParaRPr lang="x-none" sz="2400" b="1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24E4333F-EF21-9F7F-93CF-E1E7F70892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2638" y="1667264"/>
                <a:ext cx="5638595" cy="461665"/>
              </a:xfrm>
              <a:prstGeom prst="rect">
                <a:avLst/>
              </a:prstGeom>
              <a:blipFill>
                <a:blip r:embed="rId3"/>
                <a:stretch>
                  <a:fillRect l="-1622" t="-10667" b="-30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/>
              <p:cNvSpPr/>
              <p:nvPr/>
            </p:nvSpPr>
            <p:spPr>
              <a:xfrm>
                <a:off x="7615659" y="4489868"/>
                <a:ext cx="3953164" cy="215091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𝑅</m:t>
                          </m:r>
                        </m:den>
                      </m:f>
                      <m:r>
                        <a:rPr lang="en-US" sz="2800" i="1">
                          <a:latin typeface="Cambria Math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800" i="1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sSub>
                            <m:sSubPr>
                              <m:ctrlPr>
                                <a:rPr lang="en-US" sz="2800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800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sz="2800">
                              <a:latin typeface="Cambria Math"/>
                            </a:rPr>
                            <m:t>d</m:t>
                          </m:r>
                          <m:r>
                            <a:rPr lang="en-US" sz="2800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⇒ 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/>
                            </a:rPr>
                            <m:t>𝑅𝐶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  <m:r>
                        <m:rPr>
                          <m:sty m:val="p"/>
                        </m:rPr>
                        <a:rPr lang="en-US" sz="2800">
                          <a:latin typeface="Cambria Math"/>
                        </a:rPr>
                        <m:t>d</m:t>
                      </m:r>
                      <m:r>
                        <a:rPr lang="en-US" sz="2800" i="1">
                          <a:latin typeface="Cambria Math"/>
                        </a:rPr>
                        <m:t>𝑡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2" name="Rectangle 3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5659" y="4489868"/>
                <a:ext cx="3953164" cy="21509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9" name="Group 38"/>
          <p:cNvGrpSpPr/>
          <p:nvPr/>
        </p:nvGrpSpPr>
        <p:grpSpPr>
          <a:xfrm>
            <a:off x="8341925" y="1444358"/>
            <a:ext cx="3032910" cy="2958468"/>
            <a:chOff x="8438031" y="583834"/>
            <a:chExt cx="3032910" cy="2958468"/>
          </a:xfrm>
        </p:grpSpPr>
        <p:grpSp>
          <p:nvGrpSpPr>
            <p:cNvPr id="37" name="Group 36"/>
            <p:cNvGrpSpPr/>
            <p:nvPr/>
          </p:nvGrpSpPr>
          <p:grpSpPr>
            <a:xfrm>
              <a:off x="8438031" y="1037424"/>
              <a:ext cx="3032910" cy="2504878"/>
              <a:chOff x="8356349" y="672888"/>
              <a:chExt cx="3032910" cy="2504878"/>
            </a:xfrm>
          </p:grpSpPr>
          <p:grpSp>
            <p:nvGrpSpPr>
              <p:cNvPr id="11" name="Group 10"/>
              <p:cNvGrpSpPr/>
              <p:nvPr/>
            </p:nvGrpSpPr>
            <p:grpSpPr>
              <a:xfrm>
                <a:off x="8761529" y="672888"/>
                <a:ext cx="1920970" cy="1524738"/>
                <a:chOff x="8892963" y="503936"/>
                <a:chExt cx="1920970" cy="1524738"/>
              </a:xfrm>
            </p:grpSpPr>
            <p:pic>
              <p:nvPicPr>
                <p:cNvPr id="1026" name="Picture 2" descr="File:Capacitor Symbol.svg - Wikimedia Commons"/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9379390" y="868472"/>
                  <a:ext cx="872504" cy="797718"/>
                </a:xfrm>
                <a:prstGeom prst="rect">
                  <a:avLst/>
                </a:prstGeom>
                <a:noFill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</p:pic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" name="Rectangle 4"/>
                    <p:cNvSpPr/>
                    <p:nvPr/>
                  </p:nvSpPr>
                  <p:spPr>
                    <a:xfrm>
                      <a:off x="10333480" y="1082665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5" name="Rectangle 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33480" y="1082665"/>
                      <a:ext cx="480453" cy="369332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Rectangle 29"/>
                    <p:cNvSpPr/>
                    <p:nvPr/>
                  </p:nvSpPr>
                  <p:spPr>
                    <a:xfrm>
                      <a:off x="8892963" y="1063792"/>
                      <a:ext cx="480453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0" name="Rectangle 2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892963" y="1063792"/>
                      <a:ext cx="480453" cy="369332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9606045" y="1659342"/>
                      <a:ext cx="479875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𝐶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6" name="Rectangle 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06045" y="1659342"/>
                      <a:ext cx="479875" cy="369332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" name="Rectangle 6"/>
                    <p:cNvSpPr/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+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7" name="Rectangle 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70070" y="1510370"/>
                      <a:ext cx="410690" cy="369332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Rectangle 30"/>
                    <p:cNvSpPr/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/>
                              </a:rPr>
                              <m:t>−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31" name="Rectangle 3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880575" y="1510370"/>
                      <a:ext cx="410690" cy="369332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9" name="Straight Arrow Connector 8"/>
                <p:cNvCxnSpPr>
                  <a:endCxn id="1026" idx="0"/>
                </p:cNvCxnSpPr>
                <p:nvPr/>
              </p:nvCxnSpPr>
              <p:spPr>
                <a:xfrm>
                  <a:off x="9370070" y="868472"/>
                  <a:ext cx="445572" cy="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3">
                  <a:schemeClr val="dk1"/>
                </a:lnRef>
                <a:fillRef idx="0">
                  <a:schemeClr val="dk1"/>
                </a:fillRef>
                <a:effectRef idx="2">
                  <a:schemeClr val="dk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" name="Rectangle 9"/>
                    <p:cNvSpPr/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" name="Rectangle 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367442" y="503936"/>
                      <a:ext cx="413318" cy="369332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" name="Rectangle 11"/>
                  <p:cNvSpPr/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  <m:r>
                            <a:rPr lang="en-US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/>
                            </a:rPr>
                            <m:t>C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𝐶</m:t>
                                  </m:r>
                                </m:sub>
                              </m:sSub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/>
                            </a:rPr>
                            <m:t>=</m:t>
                          </m:r>
                          <m:r>
                            <a:rPr lang="en-US" b="0" i="1" smtClean="0">
                              <a:latin typeface="Cambria Math"/>
                            </a:rPr>
                            <m:t>𝐶</m:t>
                          </m:r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(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/>
                                </a:rPr>
                                <m:t>)</m:t>
                              </m:r>
                              <m:r>
                                <m:rPr>
                                  <m:nor/>
                                </m:rPr>
                                <a:rPr lang="en-US" dirty="0"/>
                                <m:t> </m:t>
                              </m:r>
                            </m:num>
                            <m:den>
                              <m:r>
                                <a:rPr lang="en-US" i="1">
                                  <a:latin typeface="Cambria Math"/>
                                </a:rPr>
                                <m:t>𝑑𝑡</m:t>
                              </m:r>
                            </m:den>
                          </m:f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2" name="Rectangle 1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473086" y="2335620"/>
                    <a:ext cx="2820067" cy="619913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6" name="Rectangle 35"/>
              <p:cNvSpPr/>
              <p:nvPr/>
            </p:nvSpPr>
            <p:spPr>
              <a:xfrm>
                <a:off x="8356349" y="672888"/>
                <a:ext cx="3032910" cy="2504878"/>
              </a:xfrm>
              <a:prstGeom prst="rect">
                <a:avLst/>
              </a:pr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38" name="Rectangle 37"/>
            <p:cNvSpPr/>
            <p:nvPr/>
          </p:nvSpPr>
          <p:spPr>
            <a:xfrm>
              <a:off x="8673590" y="583834"/>
              <a:ext cx="2561792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x-none" sz="2400" dirty="0"/>
                <a:t>Review – </a:t>
              </a:r>
              <a:r>
                <a:rPr lang="en-US" sz="2400" dirty="0"/>
                <a:t>Capacitor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05AC5-C074-E6CD-3653-CC28BBAED3DA}"/>
                  </a:ext>
                </a:extLst>
              </p:cNvPr>
              <p:cNvSpPr txBox="1"/>
              <p:nvPr/>
            </p:nvSpPr>
            <p:spPr>
              <a:xfrm>
                <a:off x="3186034" y="4949602"/>
                <a:ext cx="438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C305AC5-C074-E6CD-3653-CC28BBAED3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4" y="4949602"/>
                <a:ext cx="438409" cy="461665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2A83B7-22E4-007A-0755-FED118F9FED2}"/>
                  </a:ext>
                </a:extLst>
              </p:cNvPr>
              <p:cNvSpPr txBox="1"/>
              <p:nvPr/>
            </p:nvSpPr>
            <p:spPr>
              <a:xfrm>
                <a:off x="3186033" y="3983348"/>
                <a:ext cx="438409" cy="46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1" i="1" smtClean="0">
                          <a:solidFill>
                            <a:srgbClr val="0000FF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sz="2400" b="1" i="1" dirty="0">
                  <a:solidFill>
                    <a:srgbClr val="0000FF"/>
                  </a:solidFill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EC2A83B7-22E4-007A-0755-FED118F9FE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6033" y="3983348"/>
                <a:ext cx="438409" cy="461665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F07468-A2C1-3379-4689-DBF7DDE47816}"/>
                  </a:ext>
                </a:extLst>
              </p:cNvPr>
              <p:cNvSpPr txBox="1"/>
              <p:nvPr/>
            </p:nvSpPr>
            <p:spPr>
              <a:xfrm>
                <a:off x="3023106" y="2530474"/>
                <a:ext cx="1291806" cy="619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/>
                        </a:rPr>
                        <m:t>𝐶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d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𝑶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/>
                            </a:rPr>
                            <m:t>)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en-US" i="0">
                              <a:latin typeface="Cambria Math"/>
                            </a:rPr>
                            <m:t>d</m:t>
                          </m:r>
                          <m:r>
                            <a:rPr lang="en-US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DF07468-A2C1-3379-4689-DBF7DDE478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3106" y="2530474"/>
                <a:ext cx="1291806" cy="619913"/>
              </a:xfrm>
              <a:prstGeom prst="rect">
                <a:avLst/>
              </a:prstGeom>
              <a:blipFill>
                <a:blip r:embed="rId15"/>
                <a:stretch>
                  <a:fillRect r="-33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066BE-8412-1FB9-B5CB-0E9CE6CF7BBF}"/>
                  </a:ext>
                </a:extLst>
              </p:cNvPr>
              <p:cNvSpPr txBox="1"/>
              <p:nvPr/>
            </p:nvSpPr>
            <p:spPr>
              <a:xfrm>
                <a:off x="1833876" y="3570042"/>
                <a:ext cx="630177" cy="619913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  <m:r>
                            <a:rPr lang="en-US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m:rPr>
                              <m:nor/>
                            </m:rPr>
                            <a:rPr lang="en-US" b="1" i="0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m:rPr>
                              <m:nor/>
                            </m:rPr>
                            <a:rPr lang="en-US" dirty="0"/>
                            <m:t> 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C14066BE-8412-1FB9-B5CB-0E9CE6CF7B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33876" y="3570042"/>
                <a:ext cx="630177" cy="619913"/>
              </a:xfrm>
              <a:prstGeom prst="rect">
                <a:avLst/>
              </a:prstGeom>
              <a:blipFill>
                <a:blip r:embed="rId16"/>
                <a:stretch>
                  <a:fillRect r="-213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C30D76-78FA-BAEE-669E-276E1CBBD3B0}"/>
              </a:ext>
            </a:extLst>
          </p:cNvPr>
          <p:cNvCxnSpPr>
            <a:cxnSpLocks/>
          </p:cNvCxnSpPr>
          <p:nvPr/>
        </p:nvCxnSpPr>
        <p:spPr>
          <a:xfrm>
            <a:off x="3669009" y="4319814"/>
            <a:ext cx="379133" cy="0"/>
          </a:xfrm>
          <a:prstGeom prst="straightConnector1">
            <a:avLst/>
          </a:prstGeom>
          <a:ln w="38100" cap="rnd">
            <a:solidFill>
              <a:srgbClr val="FF0000"/>
            </a:solidFill>
            <a:round/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1E4395-6E5C-323C-EDA2-3A7402DBC798}"/>
                  </a:ext>
                </a:extLst>
              </p:cNvPr>
              <p:cNvSpPr/>
              <p:nvPr/>
            </p:nvSpPr>
            <p:spPr>
              <a:xfrm>
                <a:off x="3107752" y="4507753"/>
                <a:ext cx="1034194" cy="396006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(−)</m:t>
                          </m:r>
                        </m:sub>
                      </m:sSub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𝟎</m:t>
                      </m:r>
                    </m:oMath>
                  </m:oMathPara>
                </a14:m>
                <a:endParaRPr lang="en-US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D81E4395-6E5C-323C-EDA2-3A7402DBC79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7752" y="4507753"/>
                <a:ext cx="1034194" cy="396006"/>
              </a:xfrm>
              <a:prstGeom prst="rect">
                <a:avLst/>
              </a:prstGeom>
              <a:blipFill>
                <a:blip r:embed="rId17"/>
                <a:stretch>
                  <a:fillRect b="-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Rectangle: Rounded Corners 28">
            <a:extLst>
              <a:ext uri="{FF2B5EF4-FFF2-40B4-BE49-F238E27FC236}">
                <a16:creationId xmlns:a16="http://schemas.microsoft.com/office/drawing/2014/main" id="{56C62255-9116-3645-5637-924DAAC94253}"/>
              </a:ext>
            </a:extLst>
          </p:cNvPr>
          <p:cNvSpPr/>
          <p:nvPr/>
        </p:nvSpPr>
        <p:spPr>
          <a:xfrm>
            <a:off x="7703127" y="5745018"/>
            <a:ext cx="3865696" cy="92631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F7C831EA-B1D6-8377-08AD-B392E3745675}"/>
              </a:ext>
            </a:extLst>
          </p:cNvPr>
          <p:cNvGrpSpPr/>
          <p:nvPr/>
        </p:nvGrpSpPr>
        <p:grpSpPr>
          <a:xfrm>
            <a:off x="5531127" y="1576953"/>
            <a:ext cx="2845800" cy="3591000"/>
            <a:chOff x="5531127" y="1576953"/>
            <a:chExt cx="2845800" cy="3591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C71C6456-5FB5-20B6-AAAA-97B7EFD48D04}"/>
                    </a:ext>
                  </a:extLst>
                </p14:cNvPr>
                <p14:cNvContentPartPr/>
                <p14:nvPr/>
              </p14:nvContentPartPr>
              <p14:xfrm>
                <a:off x="5531127" y="1576953"/>
                <a:ext cx="1373400" cy="74448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C71C6456-5FB5-20B6-AAAA-97B7EFD48D0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513127" y="1558953"/>
                  <a:ext cx="1409040" cy="78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C5B8B0D8-FE63-DE39-9C59-0069126AA45D}"/>
                    </a:ext>
                  </a:extLst>
                </p14:cNvPr>
                <p14:cNvContentPartPr/>
                <p14:nvPr/>
              </p14:nvContentPartPr>
              <p14:xfrm>
                <a:off x="6617247" y="2223873"/>
                <a:ext cx="1654560" cy="2726640"/>
              </p14:xfrm>
            </p:contentPart>
          </mc:Choice>
          <mc:Fallback xmlns=""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C5B8B0D8-FE63-DE39-9C59-0069126AA45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599243" y="2205873"/>
                  <a:ext cx="1690208" cy="276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708C602-1DB2-7FE3-7EF3-C54BA9E047E1}"/>
                    </a:ext>
                  </a:extLst>
                </p14:cNvPr>
                <p14:cNvContentPartPr/>
                <p14:nvPr/>
              </p14:nvContentPartPr>
              <p14:xfrm>
                <a:off x="7906767" y="4747473"/>
                <a:ext cx="470160" cy="414000"/>
              </p14:xfrm>
            </p:contentPart>
          </mc:Choice>
          <mc:Fallback xmlns=""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708C602-1DB2-7FE3-7EF3-C54BA9E047E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7888767" y="4729473"/>
                  <a:ext cx="505800" cy="44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F57B0E5-4648-56E4-B116-9A91DDAE81B7}"/>
                    </a:ext>
                  </a:extLst>
                </p14:cNvPr>
                <p14:cNvContentPartPr/>
                <p14:nvPr/>
              </p14:nvContentPartPr>
              <p14:xfrm>
                <a:off x="7949607" y="4680513"/>
                <a:ext cx="241560" cy="48744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F57B0E5-4648-56E4-B116-9A91DDAE81B7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7931580" y="4662513"/>
                  <a:ext cx="277253" cy="523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85703030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22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  <a:r>
              <a:rPr lang="en-US" dirty="0"/>
              <a:t> 8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2D114F-D532-4B13-8AEF-E59920521DDC}"/>
                  </a:ext>
                </a:extLst>
              </p:cNvPr>
              <p:cNvSpPr/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Observe </a:t>
                </a:r>
                <a:r>
                  <a:rPr lang="en-US" sz="2400" dirty="0"/>
                  <a:t>the following Figure.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5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6</m:t>
                    </m:r>
                    <m:r>
                      <m:rPr>
                        <m:nor/>
                      </m:rPr>
                      <a:rPr lang="en-US" sz="2400" i="1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Find the value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2D114F-D532-4B13-8AEF-E5992052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  <a:blipFill>
                <a:blip r:embed="rId2"/>
                <a:stretch>
                  <a:fillRect l="-854" t="-8108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E1A3E410-771E-4129-BA91-8CA4D4AFEA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1" y="2392658"/>
            <a:ext cx="3771900" cy="2619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9229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3C5351-EF0A-43A2-2E14-77C298F03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132C45-46BA-2018-A61E-AF0D2F981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  <a:r>
              <a:rPr lang="en-US" dirty="0"/>
              <a:t> 8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FE9ED4F4-5907-F085-4F26-8F7AC0232BE9}"/>
                  </a:ext>
                </a:extLst>
              </p:cNvPr>
              <p:cNvSpPr/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>
                <a:defPPr>
                  <a:defRPr lang="en-US"/>
                </a:defPPr>
                <a:lvl1pPr marL="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0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>
                  <a:spcAft>
                    <a:spcPts val="600"/>
                  </a:spcAft>
                </a:pPr>
                <a:r>
                  <a:rPr lang="en-US" sz="2400" b="1" dirty="0"/>
                  <a:t>Observe </a:t>
                </a:r>
                <a:r>
                  <a:rPr lang="en-US" sz="2400" dirty="0"/>
                  <a:t>the following Figure. 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en-US" sz="2400" i="1">
                            <a:latin typeface="Cambria Math"/>
                          </a:rPr>
                          <m:t>𝑖</m:t>
                        </m:r>
                      </m:sub>
                    </m:sSub>
                    <m:r>
                      <a:rPr lang="en-US" sz="2400" i="1">
                        <a:latin typeface="Cambria Math"/>
                      </a:rPr>
                      <m:t> </m:t>
                    </m:r>
                  </m:oMath>
                </a14:m>
                <a:r>
                  <a:rPr lang="en-US" sz="2400" b="1" dirty="0"/>
                  <a:t>=</a:t>
                </a:r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5</m:t>
                    </m:r>
                    <m:r>
                      <a:rPr lang="en-US" sz="2400" b="0" i="1" smtClean="0">
                        <a:latin typeface="Cambria Math"/>
                      </a:rPr>
                      <m:t>⋅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sin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(</m:t>
                    </m:r>
                    <m:r>
                      <m:rPr>
                        <m:nor/>
                      </m:rPr>
                      <a:rPr lang="en-US" sz="2400">
                        <a:latin typeface="Cambria Math"/>
                      </a:rPr>
                      <m:t>6</m:t>
                    </m:r>
                    <m:r>
                      <m:rPr>
                        <m:nor/>
                      </m:rPr>
                      <a:rPr lang="en-US" sz="2400" i="1">
                        <a:latin typeface="Cambria Math"/>
                      </a:rPr>
                      <m:t>t</m:t>
                    </m:r>
                    <m:r>
                      <m:rPr>
                        <m:nor/>
                      </m:rPr>
                      <a:rPr lang="en-US" sz="2400" b="0" i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sz="2400" dirty="0"/>
                  <a:t>, Find the value of</a:t>
                </a:r>
                <a:r>
                  <a:rPr lang="en-US" sz="2400" b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 panose="02040503050406030204" pitchFamily="18" charset="0"/>
                          </a:rPr>
                          <m:t>𝑽</m:t>
                        </m:r>
                      </m:e>
                      <m:sub>
                        <m:r>
                          <a:rPr lang="en-US" sz="2400" b="1" i="0" smtClean="0">
                            <a:latin typeface="Cambria Math" panose="02040503050406030204" pitchFamily="18" charset="0"/>
                          </a:rPr>
                          <m:t>𝟎</m:t>
                        </m:r>
                      </m:sub>
                    </m:sSub>
                  </m:oMath>
                </a14:m>
                <a:endParaRPr lang="en-US" sz="2400" b="1" dirty="0"/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962D114F-D532-4B13-8AEF-E59920521D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0628" y="1637736"/>
                <a:ext cx="10397150" cy="461665"/>
              </a:xfrm>
              <a:prstGeom prst="rect">
                <a:avLst/>
              </a:prstGeom>
              <a:blipFill>
                <a:blip r:embed="rId2"/>
                <a:stretch>
                  <a:fillRect l="-854" t="-8108" b="-2973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7A9C6DFE-C9FA-D300-5936-8F919DA511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591" y="2392658"/>
            <a:ext cx="3771900" cy="2619375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BFB0CAE5-736C-D37C-7B5D-65B69658D54E}"/>
              </a:ext>
            </a:extLst>
          </p:cNvPr>
          <p:cNvGrpSpPr/>
          <p:nvPr/>
        </p:nvGrpSpPr>
        <p:grpSpPr>
          <a:xfrm>
            <a:off x="4965682" y="2655290"/>
            <a:ext cx="6993435" cy="2228638"/>
            <a:chOff x="5508607" y="2607665"/>
            <a:chExt cx="6993435" cy="22286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Rectangle 6">
                  <a:extLst>
                    <a:ext uri="{FF2B5EF4-FFF2-40B4-BE49-F238E27FC236}">
                      <a16:creationId xmlns:a16="http://schemas.microsoft.com/office/drawing/2014/main" id="{283B8467-6CFC-22DF-CA63-0B0A3075D384}"/>
                    </a:ext>
                  </a:extLst>
                </p:cNvPr>
                <p:cNvSpPr/>
                <p:nvPr/>
              </p:nvSpPr>
              <p:spPr>
                <a:xfrm>
                  <a:off x="5508607" y="2607665"/>
                  <a:ext cx="6264600" cy="1701491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2400" b="1" dirty="0"/>
                    <a:t>Solution:</a:t>
                  </a:r>
                </a:p>
                <a:p>
                  <a:r>
                    <a:rPr lang="en-US" sz="2200" dirty="0"/>
                    <a:t>This is a </a:t>
                  </a:r>
                  <a:r>
                    <a:rPr lang="en-US" sz="2200" b="1" dirty="0"/>
                    <a:t>differentiator</a:t>
                  </a:r>
                  <a:r>
                    <a:rPr lang="en-US" sz="2200" dirty="0"/>
                    <a:t>.</a:t>
                  </a:r>
                </a:p>
                <a:p>
                  <a:endParaRPr lang="en-US" sz="2400" dirty="0">
                    <a:latin typeface="Cambria Math" panose="02040503050406030204" pitchFamily="18" charset="0"/>
                  </a:endParaRPr>
                </a:p>
                <a:p>
                  <a:r>
                    <a:rPr lang="en-US" sz="2400" dirty="0">
                      <a:latin typeface="Cambria Math" panose="02040503050406030204" pitchFamily="18" charset="0"/>
                    </a:rPr>
                    <a:t>So</a:t>
                  </a:r>
                  <a:r>
                    <a:rPr lang="en-US" sz="2400" i="1" dirty="0">
                      <a:latin typeface="Cambria Math" panose="02040503050406030204" pitchFamily="18" charset="0"/>
                    </a:rPr>
                    <a:t>,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/>
                            </a:rPr>
                            <m:t> 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000" i="1">
                              <a:latin typeface="Cambria Math"/>
                            </a:rPr>
                            <m:t>𝑜</m:t>
                          </m:r>
                        </m:sub>
                      </m:sSub>
                      <m:r>
                        <a:rPr lang="en-US" sz="2000" i="1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000" b="0" i="1" smtClean="0">
                          <a:latin typeface="Cambria Math"/>
                        </a:rPr>
                        <m:t>𝑅𝐶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/>
                            </a:rPr>
                            <m:t>𝐝</m:t>
                          </m:r>
                          <m:sSub>
                            <m:sSub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000" i="1">
                                  <a:latin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1" i="0">
                              <a:latin typeface="Cambria Math"/>
                            </a:rPr>
                            <m:t>𝐝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den>
                      </m:f>
                      <m:r>
                        <a:rPr lang="en-US" sz="20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0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000" i="1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2000" b="0" i="1" smtClean="0">
                          <a:latin typeface="Cambria Math"/>
                        </a:rPr>
                        <m:t>1</m:t>
                      </m:r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6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×1×</m:t>
                      </m:r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10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−6</m:t>
                          </m:r>
                        </m:sup>
                      </m:sSup>
                      <m:r>
                        <a:rPr lang="en-US" sz="2000" b="0" i="1" smtClean="0">
                          <a:latin typeface="Cambria Math"/>
                          <a:ea typeface="Cambria Math"/>
                        </a:rPr>
                        <m:t>×</m:t>
                      </m:r>
                      <m:f>
                        <m:f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1" i="0">
                              <a:latin typeface="Cambria Math"/>
                            </a:rPr>
                            <m:t>𝐝</m:t>
                          </m:r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/>
                                </a:rPr>
                                <m:t>5</m:t>
                              </m:r>
                              <m:r>
                                <a:rPr lang="en-US" sz="2000" i="1">
                                  <a:latin typeface="Cambria Math"/>
                                </a:rPr>
                                <m:t>⋅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/>
                                </a:rPr>
                                <m:t>sin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/>
                                </a:rPr>
                                <m:t>(6</m:t>
                              </m:r>
                              <m:r>
                                <m:rPr>
                                  <m:nor/>
                                </m:rPr>
                                <a:rPr lang="en-US" sz="2000" i="1">
                                  <a:latin typeface="Cambria Math"/>
                                </a:rPr>
                                <m:t>t</m:t>
                              </m:r>
                              <m:r>
                                <m:rPr>
                                  <m:nor/>
                                </m:rPr>
                                <a:rPr lang="en-US" sz="2000">
                                  <a:latin typeface="Cambria Math"/>
                                </a:rPr>
                                <m:t>)</m:t>
                              </m:r>
                            </m:e>
                          </m:d>
                          <m:r>
                            <m:rPr>
                              <m:nor/>
                            </m:rPr>
                            <a:rPr lang="en-US" sz="2000" dirty="0"/>
                            <m:t> </m:t>
                          </m:r>
                        </m:num>
                        <m:den>
                          <m:r>
                            <a:rPr lang="en-US" sz="2000" b="1" i="0">
                              <a:latin typeface="Cambria Math"/>
                            </a:rPr>
                            <m:t>𝐝</m:t>
                          </m:r>
                          <m:r>
                            <a:rPr lang="en-US" sz="2000" i="1">
                              <a:latin typeface="Cambria Math"/>
                            </a:rPr>
                            <m:t>𝑡</m:t>
                          </m:r>
                        </m:den>
                      </m:f>
                    </m:oMath>
                  </a14:m>
                  <a:endParaRPr lang="en-US" sz="2000" i="1" dirty="0">
                    <a:latin typeface="Cambria Math"/>
                  </a:endParaRPr>
                </a:p>
              </p:txBody>
            </p:sp>
          </mc:Choice>
          <mc:Fallback xmlns="">
            <p:sp>
              <p:nvSpPr>
                <p:cNvPr id="7" name="Rectangle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08607" y="2607665"/>
                  <a:ext cx="6264600" cy="1701491"/>
                </a:xfrm>
                <a:prstGeom prst="rect">
                  <a:avLst/>
                </a:prstGeom>
                <a:blipFill>
                  <a:blip r:embed="rId4"/>
                  <a:stretch>
                    <a:fillRect l="-1619" t="-3704" b="-2222"/>
                  </a:stretch>
                </a:blipFill>
              </p:spPr>
              <p:txBody>
                <a:bodyPr/>
                <a:lstStyle/>
                <a:p>
                  <a:r>
                    <a:rPr lang="en-BD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570F3C46-7214-5CA2-FC82-DFC39CA09F4B}"/>
                    </a:ext>
                  </a:extLst>
                </p:cNvPr>
                <p:cNvSpPr/>
                <p:nvPr/>
              </p:nvSpPr>
              <p:spPr>
                <a:xfrm>
                  <a:off x="5680623" y="4374638"/>
                  <a:ext cx="6821419" cy="46166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⇒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/>
                            </a:rPr>
                            <m:t> 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  <m:sub>
                          <m:r>
                            <a:rPr lang="en-US" sz="2400" i="1">
                              <a:latin typeface="Cambria Math"/>
                            </a:rPr>
                            <m:t>𝑜</m:t>
                          </m:r>
                        </m:sub>
                      </m:sSub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</m:oMath>
                  </a14:m>
                  <a:r>
                    <a:rPr lang="en-US" sz="2400" dirty="0">
                      <a:solidFill>
                        <a:srgbClr val="FF0000"/>
                      </a:solidFill>
                    </a:rPr>
                    <a:t> </a:t>
                  </a:r>
                  <a14:m>
                    <m:oMath xmlns:m="http://schemas.openxmlformats.org/officeDocument/2006/math"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</a:rPr>
                        <m:t>−1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×</m:t>
                      </m:r>
                      <m:d>
                        <m:dPr>
                          <m:ctrlP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r>
                            <a:rPr lang="en-US" sz="2400" b="0" i="1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5×6</m:t>
                          </m:r>
                          <m:func>
                            <m:funcPr>
                              <m:ctrlP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dirty="0" smtClean="0">
                                  <a:solidFill>
                                    <a:schemeClr val="tx1"/>
                                  </a:solidFill>
                                  <a:latin typeface="Cambria Math"/>
                                  <a:ea typeface="Cambria Math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(6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𝑡</m:t>
                              </m:r>
                              <m:r>
                                <a:rPr lang="en-US" sz="2400" b="0" i="1" dirty="0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/>
                                </a:rPr>
                                <m:t>)</m:t>
                              </m:r>
                            </m:e>
                          </m:func>
                        </m:e>
                      </m:d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=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−</m:t>
                      </m:r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/>
                          <a:ea typeface="Cambria Math"/>
                        </a:rPr>
                        <m:t>𝟑𝟎</m:t>
                      </m:r>
                      <m:func>
                        <m:funcPr>
                          <m:ctrlP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uncPr>
                        <m:fName>
                          <m:r>
                            <a:rPr lang="en-US" sz="2400" b="1" i="0" dirty="0" smtClean="0">
                              <a:solidFill>
                                <a:schemeClr val="tx1"/>
                              </a:solidFill>
                              <a:latin typeface="Cambria Math"/>
                              <a:ea typeface="Cambria Math"/>
                            </a:rPr>
                            <m:t>𝐜𝐨𝐬</m:t>
                          </m:r>
                        </m:fName>
                        <m:e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(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𝟔</m:t>
                          </m:r>
                          <m:r>
                            <a:rPr lang="en-US" sz="2400" b="1" i="1" dirty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/>
                            </a:rPr>
                            <m:t>𝒕</m:t>
                          </m:r>
                        </m:e>
                      </m:func>
                      <m:r>
                        <a:rPr lang="en-US" sz="2400" b="1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/>
                        </a:rPr>
                        <m:t>)</m:t>
                      </m:r>
                    </m:oMath>
                  </a14:m>
                  <a:r>
                    <a:rPr lang="en-US" sz="2400" b="1" dirty="0">
                      <a:solidFill>
                        <a:srgbClr val="FF0000"/>
                      </a:solidFill>
                    </a:rPr>
                    <a:t> </a:t>
                  </a:r>
                  <a:r>
                    <a:rPr lang="x-none" sz="2400" dirty="0"/>
                    <a:t>[A</a:t>
                  </a:r>
                  <a:r>
                    <a:rPr lang="en-US" sz="2400" dirty="0"/>
                    <a:t>ns.</a:t>
                  </a:r>
                  <a:r>
                    <a:rPr lang="x-none" sz="2400" dirty="0"/>
                    <a:t>]</a:t>
                  </a:r>
                  <a:endParaRPr lang="en-US" sz="2400" dirty="0">
                    <a:solidFill>
                      <a:srgbClr val="FF0000"/>
                    </a:solidFill>
                  </a:endParaRPr>
                </a:p>
              </p:txBody>
            </p:sp>
          </mc:Choice>
          <mc:Fallback xmlns="">
            <p:sp>
              <p:nvSpPr>
                <p:cNvPr id="3" name="Rectangle 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80623" y="4374638"/>
                  <a:ext cx="6821419" cy="461665"/>
                </a:xfrm>
                <a:prstGeom prst="rect">
                  <a:avLst/>
                </a:prstGeom>
                <a:blipFill>
                  <a:blip r:embed="rId5"/>
                  <a:stretch>
                    <a:fillRect t="-8108" b="-29730"/>
                  </a:stretch>
                </a:blipFill>
              </p:spPr>
              <p:txBody>
                <a:bodyPr/>
                <a:lstStyle/>
                <a:p>
                  <a:r>
                    <a:rPr lang="en-BD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411724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  <a:r>
              <a:rPr lang="en-US" dirty="0"/>
              <a:t> 9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AEA075-9EB7-6777-66F2-9A002591FA7F}"/>
                  </a:ext>
                </a:extLst>
              </p:cNvPr>
              <p:cNvSpPr txBox="1"/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AEA075-9EB7-6777-66F2-9A002591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A74E13-0A6B-FEDF-BE70-1C12E4584C83}"/>
              </a:ext>
            </a:extLst>
          </p:cNvPr>
          <p:cNvCxnSpPr>
            <a:cxnSpLocks/>
          </p:cNvCxnSpPr>
          <p:nvPr/>
        </p:nvCxnSpPr>
        <p:spPr>
          <a:xfrm>
            <a:off x="4972050" y="2602730"/>
            <a:ext cx="658272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F6C0-2ED4-9F68-5839-45216B752CB9}"/>
              </a:ext>
            </a:extLst>
          </p:cNvPr>
          <p:cNvCxnSpPr>
            <a:cxnSpLocks/>
          </p:cNvCxnSpPr>
          <p:nvPr/>
        </p:nvCxnSpPr>
        <p:spPr>
          <a:xfrm flipV="1">
            <a:off x="5091195" y="1527343"/>
            <a:ext cx="0" cy="215061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3B7509-A9C8-D914-F513-7C8759496D07}"/>
                  </a:ext>
                </a:extLst>
              </p:cNvPr>
              <p:cNvSpPr txBox="1"/>
              <p:nvPr/>
            </p:nvSpPr>
            <p:spPr>
              <a:xfrm>
                <a:off x="4654078" y="1808449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3B7509-A9C8-D914-F513-7C875949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78" y="1808449"/>
                <a:ext cx="4874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5DA81C-6822-5948-9C8B-3AE9BF78E5AD}"/>
                  </a:ext>
                </a:extLst>
              </p:cNvPr>
              <p:cNvSpPr txBox="1"/>
              <p:nvPr/>
            </p:nvSpPr>
            <p:spPr>
              <a:xfrm>
                <a:off x="4639248" y="3081686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5DA81C-6822-5948-9C8B-3AE9BF78E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8" y="3081686"/>
                <a:ext cx="4874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75563-50F9-AC92-B424-936EC1BCB519}"/>
                  </a:ext>
                </a:extLst>
              </p:cNvPr>
              <p:cNvSpPr txBox="1"/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75563-50F9-AC92-B424-936EC1BCB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6" name="Picture 45">
            <a:extLst>
              <a:ext uri="{FF2B5EF4-FFF2-40B4-BE49-F238E27FC236}">
                <a16:creationId xmlns:a16="http://schemas.microsoft.com/office/drawing/2014/main" id="{1F765E70-0E40-B207-F0BA-CE914B0B95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72461" y="1422988"/>
            <a:ext cx="3112425" cy="241069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6FB5D2-FE46-582E-843F-412396BDC5B7}"/>
                  </a:ext>
                </a:extLst>
              </p:cNvPr>
              <p:cNvSpPr txBox="1"/>
              <p:nvPr/>
            </p:nvSpPr>
            <p:spPr>
              <a:xfrm>
                <a:off x="5091195" y="3929567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6FB5D2-FE46-582E-843F-412396BD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3929567"/>
                <a:ext cx="402061" cy="400110"/>
              </a:xfrm>
              <a:prstGeom prst="rect">
                <a:avLst/>
              </a:prstGeom>
              <a:blipFill>
                <a:blip r:embed="rId7"/>
                <a:stretch>
                  <a:fillRect r="-1515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E81BB5-B6F4-26B9-87F1-BCEDA6FCBF4B}"/>
              </a:ext>
            </a:extLst>
          </p:cNvPr>
          <p:cNvCxnSpPr>
            <a:cxnSpLocks/>
          </p:cNvCxnSpPr>
          <p:nvPr/>
        </p:nvCxnSpPr>
        <p:spPr>
          <a:xfrm>
            <a:off x="4882977" y="4749683"/>
            <a:ext cx="6671795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80B622-1F1E-F8C8-F69F-1EBB258F6D4D}"/>
              </a:ext>
            </a:extLst>
          </p:cNvPr>
          <p:cNvCxnSpPr>
            <a:cxnSpLocks/>
          </p:cNvCxnSpPr>
          <p:nvPr/>
        </p:nvCxnSpPr>
        <p:spPr>
          <a:xfrm flipV="1">
            <a:off x="6041787" y="4737806"/>
            <a:ext cx="915200" cy="637312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FC5C6A-B14C-2343-A151-67930830EE24}"/>
              </a:ext>
            </a:extLst>
          </p:cNvPr>
          <p:cNvCxnSpPr>
            <a:cxnSpLocks/>
          </p:cNvCxnSpPr>
          <p:nvPr/>
        </p:nvCxnSpPr>
        <p:spPr>
          <a:xfrm flipV="1">
            <a:off x="5091195" y="3929567"/>
            <a:ext cx="0" cy="1671809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AC2378-13AF-265D-80E5-EAC9945BD1EB}"/>
                  </a:ext>
                </a:extLst>
              </p:cNvPr>
              <p:cNvSpPr txBox="1"/>
              <p:nvPr/>
            </p:nvSpPr>
            <p:spPr>
              <a:xfrm>
                <a:off x="4315250" y="5074240"/>
                <a:ext cx="837278" cy="43806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𝑹𝑪</m:t>
                          </m:r>
                        </m:den>
                      </m:f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AC2378-13AF-265D-80E5-EAC9945B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5250" y="5074240"/>
                <a:ext cx="837278" cy="438069"/>
              </a:xfrm>
              <a:prstGeom prst="rect">
                <a:avLst/>
              </a:prstGeom>
              <a:blipFill>
                <a:blip r:embed="rId8"/>
                <a:stretch>
                  <a:fillRect b="-13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C36E335-3973-A7DA-4107-61F8CDBE08F6}"/>
              </a:ext>
            </a:extLst>
          </p:cNvPr>
          <p:cNvGrpSpPr/>
          <p:nvPr/>
        </p:nvGrpSpPr>
        <p:grpSpPr>
          <a:xfrm>
            <a:off x="5599334" y="1376496"/>
            <a:ext cx="5512526" cy="4224880"/>
            <a:chOff x="5599334" y="1376496"/>
            <a:chExt cx="5512526" cy="49811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82CDF92-43AE-B842-E0EB-DF3A904C3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334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7A9998-3314-8155-806F-74984929BB84}"/>
                </a:ext>
              </a:extLst>
            </p:cNvPr>
            <p:cNvCxnSpPr>
              <a:cxnSpLocks/>
            </p:cNvCxnSpPr>
            <p:nvPr/>
          </p:nvCxnSpPr>
          <p:spPr>
            <a:xfrm>
              <a:off x="6038572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D8319C-FEEE-EB23-7229-33090AC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7875953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258EB5-09F8-FC47-F3D9-1B81C5B5FE41}"/>
                </a:ext>
              </a:extLst>
            </p:cNvPr>
            <p:cNvCxnSpPr>
              <a:cxnSpLocks/>
            </p:cNvCxnSpPr>
            <p:nvPr/>
          </p:nvCxnSpPr>
          <p:spPr>
            <a:xfrm>
              <a:off x="9713588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E20AB1-7236-0BA9-2E74-442B8802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25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3FBBDE-4F5C-A3CB-8D10-AC5DCD3F873B}"/>
                </a:ext>
              </a:extLst>
            </p:cNvPr>
            <p:cNvCxnSpPr>
              <a:cxnSpLocks/>
            </p:cNvCxnSpPr>
            <p:nvPr/>
          </p:nvCxnSpPr>
          <p:spPr>
            <a:xfrm>
              <a:off x="8786917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58F97C-7883-180A-BDB3-39A07485826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09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7159A3-6EA0-0C8F-4323-1516A9A04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36841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1C9D8E0-06FC-D14E-BC0A-0D88310A8415}"/>
                </a:ext>
              </a:extLst>
            </p:cNvPr>
            <p:cNvCxnSpPr>
              <a:cxnSpLocks/>
            </p:cNvCxnSpPr>
            <p:nvPr/>
          </p:nvCxnSpPr>
          <p:spPr>
            <a:xfrm>
              <a:off x="927435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84CF155-1657-1E94-030F-EF481787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1186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D8C347-A11D-DFC5-4BF4-232F9FD0475A}"/>
              </a:ext>
            </a:extLst>
          </p:cNvPr>
          <p:cNvCxnSpPr>
            <a:cxnSpLocks/>
          </p:cNvCxnSpPr>
          <p:nvPr/>
        </p:nvCxnSpPr>
        <p:spPr>
          <a:xfrm>
            <a:off x="5104121" y="4737806"/>
            <a:ext cx="918952" cy="65216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423FCB3-B1A5-A20A-2325-88AADCDF7288}"/>
              </a:ext>
            </a:extLst>
          </p:cNvPr>
          <p:cNvGrpSpPr/>
          <p:nvPr/>
        </p:nvGrpSpPr>
        <p:grpSpPr>
          <a:xfrm>
            <a:off x="6002834" y="2591122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B1209B-A99B-6AB3-FD78-DD4438296052}"/>
                    </a:ext>
                  </a:extLst>
                </p:cNvPr>
                <p:cNvSpPr txBox="1"/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B1209B-A99B-6AB3-FD78-DD4438296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010730B-1A3D-5188-B98E-98CE05E2E689}"/>
                    </a:ext>
                  </a:extLst>
                </p:cNvPr>
                <p:cNvSpPr txBox="1"/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010730B-1A3D-5188-B98E-98CE05E2E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2FD09F2-9B17-962F-7A5F-7DB51E526D45}"/>
                    </a:ext>
                  </a:extLst>
                </p:cNvPr>
                <p:cNvSpPr txBox="1"/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2FD09F2-9B17-962F-7A5F-7DB51E526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4288A88-929F-E1E8-0022-75072D135F72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4288A88-929F-E1E8-0022-75072D135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2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7152DC-70AD-321F-3162-032689B86B44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7152DC-70AD-321F-3162-032689B86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EA4FAD9-1DA3-BD8C-D9C2-41D8A484F1D9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EA4FAD9-1DA3-BD8C-D9C2-41D8A484F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14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7D60495-7B3E-F77C-2B67-DB7242F4495C}"/>
              </a:ext>
            </a:extLst>
          </p:cNvPr>
          <p:cNvCxnSpPr>
            <a:cxnSpLocks/>
          </p:cNvCxnSpPr>
          <p:nvPr/>
        </p:nvCxnSpPr>
        <p:spPr>
          <a:xfrm>
            <a:off x="5119818" y="1921424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EC464BE-DCF7-5E53-5801-6A34AC12DFA5}"/>
              </a:ext>
            </a:extLst>
          </p:cNvPr>
          <p:cNvCxnSpPr>
            <a:cxnSpLocks/>
          </p:cNvCxnSpPr>
          <p:nvPr/>
        </p:nvCxnSpPr>
        <p:spPr>
          <a:xfrm>
            <a:off x="6038572" y="3276260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D7CAA4-1CEC-B068-F02F-F6ED8ABF279F}"/>
              </a:ext>
            </a:extLst>
          </p:cNvPr>
          <p:cNvCxnSpPr/>
          <p:nvPr/>
        </p:nvCxnSpPr>
        <p:spPr>
          <a:xfrm>
            <a:off x="6038572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9EA721D-B692-D4B9-7EC1-F2A329FE25B1}"/>
              </a:ext>
            </a:extLst>
          </p:cNvPr>
          <p:cNvCxnSpPr/>
          <p:nvPr/>
        </p:nvCxnSpPr>
        <p:spPr>
          <a:xfrm>
            <a:off x="6957326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6DD6F8-D8B8-2AF5-BBF0-FB19ADB56104}"/>
              </a:ext>
            </a:extLst>
          </p:cNvPr>
          <p:cNvCxnSpPr/>
          <p:nvPr/>
        </p:nvCxnSpPr>
        <p:spPr>
          <a:xfrm>
            <a:off x="7876080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AF5172-68E4-BB81-994F-BE8C3AC22BD3}"/>
              </a:ext>
            </a:extLst>
          </p:cNvPr>
          <p:cNvCxnSpPr/>
          <p:nvPr/>
        </p:nvCxnSpPr>
        <p:spPr>
          <a:xfrm>
            <a:off x="8794834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D14BF0-ADD7-713C-424D-49381AD50412}"/>
              </a:ext>
            </a:extLst>
          </p:cNvPr>
          <p:cNvCxnSpPr/>
          <p:nvPr/>
        </p:nvCxnSpPr>
        <p:spPr>
          <a:xfrm>
            <a:off x="9713588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4E605B0-E567-C6FE-D6FB-A0EA2AC020E2}"/>
              </a:ext>
            </a:extLst>
          </p:cNvPr>
          <p:cNvCxnSpPr/>
          <p:nvPr/>
        </p:nvCxnSpPr>
        <p:spPr>
          <a:xfrm>
            <a:off x="10632342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Straight Connector 141">
            <a:extLst>
              <a:ext uri="{FF2B5EF4-FFF2-40B4-BE49-F238E27FC236}">
                <a16:creationId xmlns:a16="http://schemas.microsoft.com/office/drawing/2014/main" id="{20A0C93D-AAC5-93B6-D7C5-167EA9B55B1C}"/>
              </a:ext>
            </a:extLst>
          </p:cNvPr>
          <p:cNvCxnSpPr/>
          <p:nvPr/>
        </p:nvCxnSpPr>
        <p:spPr>
          <a:xfrm>
            <a:off x="11551098" y="1929044"/>
            <a:ext cx="0" cy="1347216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0CD8FFE-32B1-3BF2-81D0-60DCE5797576}"/>
              </a:ext>
            </a:extLst>
          </p:cNvPr>
          <p:cNvCxnSpPr>
            <a:cxnSpLocks/>
          </p:cNvCxnSpPr>
          <p:nvPr/>
        </p:nvCxnSpPr>
        <p:spPr>
          <a:xfrm>
            <a:off x="6957326" y="1921424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DE19D49-6B29-2563-8452-AC8EC87EE395}"/>
              </a:ext>
            </a:extLst>
          </p:cNvPr>
          <p:cNvCxnSpPr>
            <a:cxnSpLocks/>
          </p:cNvCxnSpPr>
          <p:nvPr/>
        </p:nvCxnSpPr>
        <p:spPr>
          <a:xfrm>
            <a:off x="8794834" y="1921424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E74A766-7516-D80E-3A23-AD072F590394}"/>
              </a:ext>
            </a:extLst>
          </p:cNvPr>
          <p:cNvCxnSpPr>
            <a:cxnSpLocks/>
          </p:cNvCxnSpPr>
          <p:nvPr/>
        </p:nvCxnSpPr>
        <p:spPr>
          <a:xfrm>
            <a:off x="10632342" y="1921424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5F9F5D3-5489-E9AE-2E66-EEE9F84A8110}"/>
              </a:ext>
            </a:extLst>
          </p:cNvPr>
          <p:cNvCxnSpPr>
            <a:cxnSpLocks/>
          </p:cNvCxnSpPr>
          <p:nvPr/>
        </p:nvCxnSpPr>
        <p:spPr>
          <a:xfrm>
            <a:off x="7876080" y="3272519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ACD125E-95F9-9F64-0F71-20627CF1F9BA}"/>
              </a:ext>
            </a:extLst>
          </p:cNvPr>
          <p:cNvCxnSpPr>
            <a:cxnSpLocks/>
          </p:cNvCxnSpPr>
          <p:nvPr/>
        </p:nvCxnSpPr>
        <p:spPr>
          <a:xfrm>
            <a:off x="9713588" y="3272519"/>
            <a:ext cx="918754" cy="0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BA601A-A0C6-7E3B-0E99-2EA80DC25AAB}"/>
              </a:ext>
            </a:extLst>
          </p:cNvPr>
          <p:cNvCxnSpPr>
            <a:cxnSpLocks/>
          </p:cNvCxnSpPr>
          <p:nvPr/>
        </p:nvCxnSpPr>
        <p:spPr>
          <a:xfrm flipV="1">
            <a:off x="7881062" y="4737806"/>
            <a:ext cx="915200" cy="637312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35621F7-016B-332B-F581-7C01EDC87729}"/>
              </a:ext>
            </a:extLst>
          </p:cNvPr>
          <p:cNvCxnSpPr>
            <a:cxnSpLocks/>
          </p:cNvCxnSpPr>
          <p:nvPr/>
        </p:nvCxnSpPr>
        <p:spPr>
          <a:xfrm>
            <a:off x="6943396" y="4737806"/>
            <a:ext cx="918952" cy="65216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CCF284-F4B2-EA24-9F03-500F7387B1B6}"/>
              </a:ext>
            </a:extLst>
          </p:cNvPr>
          <p:cNvCxnSpPr>
            <a:cxnSpLocks/>
          </p:cNvCxnSpPr>
          <p:nvPr/>
        </p:nvCxnSpPr>
        <p:spPr>
          <a:xfrm flipV="1">
            <a:off x="9717445" y="4737806"/>
            <a:ext cx="915200" cy="637312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45C5E8A-53F9-D703-B66C-6169E6C27C42}"/>
              </a:ext>
            </a:extLst>
          </p:cNvPr>
          <p:cNvCxnSpPr>
            <a:cxnSpLocks/>
          </p:cNvCxnSpPr>
          <p:nvPr/>
        </p:nvCxnSpPr>
        <p:spPr>
          <a:xfrm>
            <a:off x="8779779" y="4737806"/>
            <a:ext cx="918952" cy="65216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85970A-1A52-C446-6FFD-AC50C5BBD6FD}"/>
              </a:ext>
            </a:extLst>
          </p:cNvPr>
          <p:cNvCxnSpPr>
            <a:cxnSpLocks/>
          </p:cNvCxnSpPr>
          <p:nvPr/>
        </p:nvCxnSpPr>
        <p:spPr>
          <a:xfrm>
            <a:off x="10597448" y="4737806"/>
            <a:ext cx="918952" cy="652165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2715995-1A67-A5CC-8887-2E2C571D72A4}"/>
              </a:ext>
            </a:extLst>
          </p:cNvPr>
          <p:cNvGrpSpPr/>
          <p:nvPr/>
        </p:nvGrpSpPr>
        <p:grpSpPr>
          <a:xfrm>
            <a:off x="6002834" y="4289863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8E3374D-A85B-8A13-5E2A-27AF0C2BCAE3}"/>
                    </a:ext>
                  </a:extLst>
                </p:cNvPr>
                <p:cNvSpPr txBox="1"/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8E3374D-A85B-8A13-5E2A-27AF0C2B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35BC838-9A2A-DE21-571C-EE7411F7212B}"/>
                    </a:ext>
                  </a:extLst>
                </p:cNvPr>
                <p:cNvSpPr txBox="1"/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35BC838-9A2A-DE21-571C-EE7411F72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AB4365F-CCE8-A3F9-3F02-914632A33C8D}"/>
                    </a:ext>
                  </a:extLst>
                </p:cNvPr>
                <p:cNvSpPr txBox="1"/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AB4365F-CCE8-A3F9-3F02-914632A33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47B56E0-358B-D0E4-D83F-304D899B31F4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47B56E0-358B-D0E4-D83F-304D899B3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9B4BCC3-E4EB-B2A9-FBCE-7CE1729A128A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9B4BCC3-E4EB-B2A9-FBCE-7CE1729A1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B2E8A8C-D957-ABBB-019A-AC957AB7BA45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B2E8A8C-D957-ABBB-019A-AC957AB7B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20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855D30-26BA-4336-6915-E3A54DF2E601}"/>
                  </a:ext>
                </a:extLst>
              </p:cNvPr>
              <p:cNvSpPr txBox="1"/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855D30-26BA-4336-6915-E3A54DF2E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979411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1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500"/>
                                        <p:tgtEl>
                                          <p:spTgt spid="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500"/>
                            </p:stCondLst>
                            <p:childTnLst>
                              <p:par>
                                <p:cTn id="2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1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500"/>
                            </p:stCondLst>
                            <p:childTnLst>
                              <p:par>
                                <p:cTn id="3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1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  <a:r>
              <a:rPr lang="en-US" dirty="0"/>
              <a:t> 9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AEA075-9EB7-6777-66F2-9A002591FA7F}"/>
                  </a:ext>
                </a:extLst>
              </p:cNvPr>
              <p:cNvSpPr txBox="1"/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AEA075-9EB7-6777-66F2-9A002591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6EA74E13-0A6B-FEDF-BE70-1C12E4584C83}"/>
              </a:ext>
            </a:extLst>
          </p:cNvPr>
          <p:cNvCxnSpPr>
            <a:cxnSpLocks/>
          </p:cNvCxnSpPr>
          <p:nvPr/>
        </p:nvCxnSpPr>
        <p:spPr>
          <a:xfrm>
            <a:off x="4972050" y="2602730"/>
            <a:ext cx="658272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5169F6C0-2ED4-9F68-5839-45216B752CB9}"/>
              </a:ext>
            </a:extLst>
          </p:cNvPr>
          <p:cNvCxnSpPr>
            <a:cxnSpLocks/>
          </p:cNvCxnSpPr>
          <p:nvPr/>
        </p:nvCxnSpPr>
        <p:spPr>
          <a:xfrm flipV="1">
            <a:off x="5091195" y="1527343"/>
            <a:ext cx="0" cy="167303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3B7509-A9C8-D914-F513-7C8759496D07}"/>
                  </a:ext>
                </a:extLst>
              </p:cNvPr>
              <p:cNvSpPr txBox="1"/>
              <p:nvPr/>
            </p:nvSpPr>
            <p:spPr>
              <a:xfrm>
                <a:off x="4654078" y="2063291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3B7509-A9C8-D914-F513-7C875949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78" y="2063291"/>
                <a:ext cx="4874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5DA81C-6822-5948-9C8B-3AE9BF78E5AD}"/>
                  </a:ext>
                </a:extLst>
              </p:cNvPr>
              <p:cNvSpPr txBox="1"/>
              <p:nvPr/>
            </p:nvSpPr>
            <p:spPr>
              <a:xfrm>
                <a:off x="4639248" y="2709897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5DA81C-6822-5948-9C8B-3AE9BF78E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8" y="2709897"/>
                <a:ext cx="4874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75563-50F9-AC92-B424-936EC1BCB519}"/>
                  </a:ext>
                </a:extLst>
              </p:cNvPr>
              <p:cNvSpPr txBox="1"/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75563-50F9-AC92-B424-936EC1BCB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6FB5D2-FE46-582E-843F-412396BDC5B7}"/>
                  </a:ext>
                </a:extLst>
              </p:cNvPr>
              <p:cNvSpPr txBox="1"/>
              <p:nvPr/>
            </p:nvSpPr>
            <p:spPr>
              <a:xfrm>
                <a:off x="5091195" y="3729512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6FB5D2-FE46-582E-843F-412396BD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3729512"/>
                <a:ext cx="402061" cy="400110"/>
              </a:xfrm>
              <a:prstGeom prst="rect">
                <a:avLst/>
              </a:prstGeom>
              <a:blipFill>
                <a:blip r:embed="rId6"/>
                <a:stretch>
                  <a:fillRect r="-1515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04E81BB5-B6F4-26B9-87F1-BCEDA6FCBF4B}"/>
              </a:ext>
            </a:extLst>
          </p:cNvPr>
          <p:cNvCxnSpPr>
            <a:cxnSpLocks/>
          </p:cNvCxnSpPr>
          <p:nvPr/>
        </p:nvCxnSpPr>
        <p:spPr>
          <a:xfrm>
            <a:off x="4882977" y="4749683"/>
            <a:ext cx="6671795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4180B622-1F1E-F8C8-F69F-1EBB258F6D4D}"/>
              </a:ext>
            </a:extLst>
          </p:cNvPr>
          <p:cNvCxnSpPr>
            <a:cxnSpLocks/>
          </p:cNvCxnSpPr>
          <p:nvPr/>
        </p:nvCxnSpPr>
        <p:spPr>
          <a:xfrm flipV="1">
            <a:off x="6041787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67FC5C6A-B14C-2343-A151-67930830EE24}"/>
              </a:ext>
            </a:extLst>
          </p:cNvPr>
          <p:cNvCxnSpPr>
            <a:cxnSpLocks/>
          </p:cNvCxnSpPr>
          <p:nvPr/>
        </p:nvCxnSpPr>
        <p:spPr>
          <a:xfrm flipV="1">
            <a:off x="5091195" y="3729512"/>
            <a:ext cx="0" cy="187186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AC2378-13AF-265D-80E5-EAC9945BD1EB}"/>
                  </a:ext>
                </a:extLst>
              </p:cNvPr>
              <p:cNvSpPr txBox="1"/>
              <p:nvPr/>
            </p:nvSpPr>
            <p:spPr>
              <a:xfrm>
                <a:off x="4019550" y="5209964"/>
                <a:ext cx="1132978" cy="43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AC2378-13AF-265D-80E5-EAC9945B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5209964"/>
                <a:ext cx="1132978" cy="436851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5C36E335-3973-A7DA-4107-61F8CDBE08F6}"/>
              </a:ext>
            </a:extLst>
          </p:cNvPr>
          <p:cNvGrpSpPr/>
          <p:nvPr/>
        </p:nvGrpSpPr>
        <p:grpSpPr>
          <a:xfrm>
            <a:off x="5599334" y="2063290"/>
            <a:ext cx="5512526" cy="3538085"/>
            <a:chOff x="5599334" y="1376496"/>
            <a:chExt cx="5512526" cy="49811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F82CDF92-43AE-B842-E0EB-DF3A904C3B1D}"/>
                </a:ext>
              </a:extLst>
            </p:cNvPr>
            <p:cNvCxnSpPr>
              <a:cxnSpLocks/>
            </p:cNvCxnSpPr>
            <p:nvPr/>
          </p:nvCxnSpPr>
          <p:spPr>
            <a:xfrm>
              <a:off x="5599334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467A9998-3314-8155-806F-74984929BB84}"/>
                </a:ext>
              </a:extLst>
            </p:cNvPr>
            <p:cNvCxnSpPr>
              <a:cxnSpLocks/>
            </p:cNvCxnSpPr>
            <p:nvPr/>
          </p:nvCxnSpPr>
          <p:spPr>
            <a:xfrm>
              <a:off x="6038572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2DD8319C-FEEE-EB23-7229-33090AC0E853}"/>
                </a:ext>
              </a:extLst>
            </p:cNvPr>
            <p:cNvCxnSpPr>
              <a:cxnSpLocks/>
            </p:cNvCxnSpPr>
            <p:nvPr/>
          </p:nvCxnSpPr>
          <p:spPr>
            <a:xfrm>
              <a:off x="7875953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78258EB5-09F8-FC47-F3D9-1B81C5B5FE41}"/>
                </a:ext>
              </a:extLst>
            </p:cNvPr>
            <p:cNvCxnSpPr>
              <a:cxnSpLocks/>
            </p:cNvCxnSpPr>
            <p:nvPr/>
          </p:nvCxnSpPr>
          <p:spPr>
            <a:xfrm>
              <a:off x="9713588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9EE20AB1-7236-0BA9-2E74-442B88026406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25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1A3FBBDE-4F5C-A3CB-8D10-AC5DCD3F873B}"/>
                </a:ext>
              </a:extLst>
            </p:cNvPr>
            <p:cNvCxnSpPr>
              <a:cxnSpLocks/>
            </p:cNvCxnSpPr>
            <p:nvPr/>
          </p:nvCxnSpPr>
          <p:spPr>
            <a:xfrm>
              <a:off x="8786917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7A58F97C-7883-180A-BDB3-39A074858260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09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097159A3-6EA0-0C8F-4323-1516A9A0455D}"/>
                </a:ext>
              </a:extLst>
            </p:cNvPr>
            <p:cNvCxnSpPr>
              <a:cxnSpLocks/>
            </p:cNvCxnSpPr>
            <p:nvPr/>
          </p:nvCxnSpPr>
          <p:spPr>
            <a:xfrm>
              <a:off x="7436841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41C9D8E0-06FC-D14E-BC0A-0D88310A8415}"/>
                </a:ext>
              </a:extLst>
            </p:cNvPr>
            <p:cNvCxnSpPr>
              <a:cxnSpLocks/>
            </p:cNvCxnSpPr>
            <p:nvPr/>
          </p:nvCxnSpPr>
          <p:spPr>
            <a:xfrm>
              <a:off x="927435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C84CF155-1657-1E94-030F-EF48178772F6}"/>
                </a:ext>
              </a:extLst>
            </p:cNvPr>
            <p:cNvCxnSpPr>
              <a:cxnSpLocks/>
            </p:cNvCxnSpPr>
            <p:nvPr/>
          </p:nvCxnSpPr>
          <p:spPr>
            <a:xfrm>
              <a:off x="1111186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3ED8C347-A11D-DFC5-4BF4-232F9FD0475A}"/>
              </a:ext>
            </a:extLst>
          </p:cNvPr>
          <p:cNvCxnSpPr>
            <a:cxnSpLocks/>
          </p:cNvCxnSpPr>
          <p:nvPr/>
        </p:nvCxnSpPr>
        <p:spPr>
          <a:xfrm>
            <a:off x="5104121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B7D60495-7B3E-F77C-2B67-DB7242F4495C}"/>
              </a:ext>
            </a:extLst>
          </p:cNvPr>
          <p:cNvCxnSpPr>
            <a:cxnSpLocks/>
          </p:cNvCxnSpPr>
          <p:nvPr/>
        </p:nvCxnSpPr>
        <p:spPr>
          <a:xfrm>
            <a:off x="5119818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DEC464BE-DCF7-5E53-5801-6A34AC12DFA5}"/>
              </a:ext>
            </a:extLst>
          </p:cNvPr>
          <p:cNvCxnSpPr>
            <a:cxnSpLocks/>
          </p:cNvCxnSpPr>
          <p:nvPr/>
        </p:nvCxnSpPr>
        <p:spPr>
          <a:xfrm>
            <a:off x="6038572" y="5486060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8CD7CAA4-1CEC-B068-F02F-F6ED8ABF279F}"/>
              </a:ext>
            </a:extLst>
          </p:cNvPr>
          <p:cNvCxnSpPr/>
          <p:nvPr/>
        </p:nvCxnSpPr>
        <p:spPr>
          <a:xfrm>
            <a:off x="6038572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B9EA721D-B692-D4B9-7EC1-F2A329FE25B1}"/>
              </a:ext>
            </a:extLst>
          </p:cNvPr>
          <p:cNvCxnSpPr/>
          <p:nvPr/>
        </p:nvCxnSpPr>
        <p:spPr>
          <a:xfrm>
            <a:off x="6957326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8A6DD6F8-D8B8-2AF5-BBF0-FB19ADB56104}"/>
              </a:ext>
            </a:extLst>
          </p:cNvPr>
          <p:cNvCxnSpPr/>
          <p:nvPr/>
        </p:nvCxnSpPr>
        <p:spPr>
          <a:xfrm>
            <a:off x="7876080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CAF5172-68E4-BB81-994F-BE8C3AC22BD3}"/>
              </a:ext>
            </a:extLst>
          </p:cNvPr>
          <p:cNvCxnSpPr/>
          <p:nvPr/>
        </p:nvCxnSpPr>
        <p:spPr>
          <a:xfrm>
            <a:off x="8794834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A5D14BF0-ADD7-713C-424D-49381AD50412}"/>
              </a:ext>
            </a:extLst>
          </p:cNvPr>
          <p:cNvCxnSpPr/>
          <p:nvPr/>
        </p:nvCxnSpPr>
        <p:spPr>
          <a:xfrm>
            <a:off x="9713588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F4E605B0-E567-C6FE-D6FB-A0EA2AC020E2}"/>
              </a:ext>
            </a:extLst>
          </p:cNvPr>
          <p:cNvCxnSpPr/>
          <p:nvPr/>
        </p:nvCxnSpPr>
        <p:spPr>
          <a:xfrm>
            <a:off x="10632342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10CD8FFE-32B1-3BF2-81D0-60DCE5797576}"/>
              </a:ext>
            </a:extLst>
          </p:cNvPr>
          <p:cNvCxnSpPr>
            <a:cxnSpLocks/>
          </p:cNvCxnSpPr>
          <p:nvPr/>
        </p:nvCxnSpPr>
        <p:spPr>
          <a:xfrm>
            <a:off x="6957326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2DE19D49-6B29-2563-8452-AC8EC87EE395}"/>
              </a:ext>
            </a:extLst>
          </p:cNvPr>
          <p:cNvCxnSpPr>
            <a:cxnSpLocks/>
          </p:cNvCxnSpPr>
          <p:nvPr/>
        </p:nvCxnSpPr>
        <p:spPr>
          <a:xfrm>
            <a:off x="8794834" y="413884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1E74A766-7516-D80E-3A23-AD072F590394}"/>
              </a:ext>
            </a:extLst>
          </p:cNvPr>
          <p:cNvCxnSpPr>
            <a:cxnSpLocks/>
          </p:cNvCxnSpPr>
          <p:nvPr/>
        </p:nvCxnSpPr>
        <p:spPr>
          <a:xfrm>
            <a:off x="10632342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25F9F5D3-5489-E9AE-2E66-EEE9F84A8110}"/>
              </a:ext>
            </a:extLst>
          </p:cNvPr>
          <p:cNvCxnSpPr>
            <a:cxnSpLocks/>
          </p:cNvCxnSpPr>
          <p:nvPr/>
        </p:nvCxnSpPr>
        <p:spPr>
          <a:xfrm>
            <a:off x="7876080" y="5512309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6ACD125E-95F9-9F64-0F71-20627CF1F9BA}"/>
              </a:ext>
            </a:extLst>
          </p:cNvPr>
          <p:cNvCxnSpPr>
            <a:cxnSpLocks/>
          </p:cNvCxnSpPr>
          <p:nvPr/>
        </p:nvCxnSpPr>
        <p:spPr>
          <a:xfrm>
            <a:off x="9713588" y="5482319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FFBA601A-A0C6-7E3B-0E99-2EA80DC25AAB}"/>
              </a:ext>
            </a:extLst>
          </p:cNvPr>
          <p:cNvCxnSpPr>
            <a:cxnSpLocks/>
          </p:cNvCxnSpPr>
          <p:nvPr/>
        </p:nvCxnSpPr>
        <p:spPr>
          <a:xfrm flipV="1">
            <a:off x="7881062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435621F7-016B-332B-F581-7C01EDC87729}"/>
              </a:ext>
            </a:extLst>
          </p:cNvPr>
          <p:cNvCxnSpPr>
            <a:cxnSpLocks/>
          </p:cNvCxnSpPr>
          <p:nvPr/>
        </p:nvCxnSpPr>
        <p:spPr>
          <a:xfrm>
            <a:off x="6943396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5FCCF284-F4B2-EA24-9F03-500F7387B1B6}"/>
              </a:ext>
            </a:extLst>
          </p:cNvPr>
          <p:cNvCxnSpPr>
            <a:cxnSpLocks/>
          </p:cNvCxnSpPr>
          <p:nvPr/>
        </p:nvCxnSpPr>
        <p:spPr>
          <a:xfrm flipV="1">
            <a:off x="9717445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345C5E8A-53F9-D703-B66C-6169E6C27C42}"/>
              </a:ext>
            </a:extLst>
          </p:cNvPr>
          <p:cNvCxnSpPr>
            <a:cxnSpLocks/>
          </p:cNvCxnSpPr>
          <p:nvPr/>
        </p:nvCxnSpPr>
        <p:spPr>
          <a:xfrm>
            <a:off x="8779779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5685970A-1A52-C446-6FFD-AC50C5BBD6FD}"/>
              </a:ext>
            </a:extLst>
          </p:cNvPr>
          <p:cNvCxnSpPr>
            <a:cxnSpLocks/>
          </p:cNvCxnSpPr>
          <p:nvPr/>
        </p:nvCxnSpPr>
        <p:spPr>
          <a:xfrm>
            <a:off x="10597448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F2715995-1A67-A5CC-8887-2E2C571D72A4}"/>
              </a:ext>
            </a:extLst>
          </p:cNvPr>
          <p:cNvGrpSpPr/>
          <p:nvPr/>
        </p:nvGrpSpPr>
        <p:grpSpPr>
          <a:xfrm>
            <a:off x="6002834" y="4289863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8E3374D-A85B-8A13-5E2A-27AF0C2BCAE3}"/>
                    </a:ext>
                  </a:extLst>
                </p:cNvPr>
                <p:cNvSpPr txBox="1"/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8E3374D-A85B-8A13-5E2A-27AF0C2B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35BC838-9A2A-DE21-571C-EE7411F7212B}"/>
                    </a:ext>
                  </a:extLst>
                </p:cNvPr>
                <p:cNvSpPr txBox="1"/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35BC838-9A2A-DE21-571C-EE7411F72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AB4365F-CCE8-A3F9-3F02-914632A33C8D}"/>
                    </a:ext>
                  </a:extLst>
                </p:cNvPr>
                <p:cNvSpPr txBox="1"/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AB4365F-CCE8-A3F9-3F02-914632A33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47B56E0-358B-D0E4-D83F-304D899B31F4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47B56E0-358B-D0E4-D83F-304D899B3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9B4BCC3-E4EB-B2A9-FBCE-7CE1729A128A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9B4BCC3-E4EB-B2A9-FBCE-7CE1729A1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B2E8A8C-D957-ABBB-019A-AC957AB7BA45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B2E8A8C-D957-ABBB-019A-AC957AB7B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1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855D30-26BA-4336-6915-E3A54DF2E601}"/>
                  </a:ext>
                </a:extLst>
              </p:cNvPr>
              <p:cNvSpPr txBox="1"/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855D30-26BA-4336-6915-E3A54DF2E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039A654D-E1DA-A9F0-FC86-BEF4B9C9D02A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073" y="1820335"/>
            <a:ext cx="3273989" cy="2322014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9423FCB3-B1A5-A20A-2325-88AADCDF7288}"/>
              </a:ext>
            </a:extLst>
          </p:cNvPr>
          <p:cNvGrpSpPr/>
          <p:nvPr/>
        </p:nvGrpSpPr>
        <p:grpSpPr>
          <a:xfrm>
            <a:off x="6002834" y="2762308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B1209B-A99B-6AB3-FD78-DD4438296052}"/>
                    </a:ext>
                  </a:extLst>
                </p:cNvPr>
                <p:cNvSpPr txBox="1"/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B1209B-A99B-6AB3-FD78-DD4438296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010730B-1A3D-5188-B98E-98CE05E2E689}"/>
                    </a:ext>
                  </a:extLst>
                </p:cNvPr>
                <p:cNvSpPr txBox="1"/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010730B-1A3D-5188-B98E-98CE05E2E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2FD09F2-9B17-962F-7A5F-7DB51E526D45}"/>
                    </a:ext>
                  </a:extLst>
                </p:cNvPr>
                <p:cNvSpPr txBox="1"/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2FD09F2-9B17-962F-7A5F-7DB51E526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4288A88-929F-E1E8-0022-75072D135F72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4288A88-929F-E1E8-0022-75072D135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6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7152DC-70AD-321F-3162-032689B86B44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7152DC-70AD-321F-3162-032689B86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EA4FAD9-1DA3-BD8C-D9C2-41D8A484F1D9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EA4FAD9-1DA3-BD8C-D9C2-41D8A484F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1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E442A-FF62-BDCF-8B0C-55FC9075FFED}"/>
                  </a:ext>
                </a:extLst>
              </p:cNvPr>
              <p:cNvSpPr txBox="1"/>
              <p:nvPr/>
            </p:nvSpPr>
            <p:spPr>
              <a:xfrm>
                <a:off x="4065589" y="3906693"/>
                <a:ext cx="1132978" cy="43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E442A-FF62-BDCF-8B0C-55FC907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589" y="3906693"/>
                <a:ext cx="1132978" cy="4368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6601075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8AC001-EE3E-292D-1934-49599A46ED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C3B68-69F5-E727-A3E8-0F06167E9E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  <a:r>
              <a:rPr lang="en-US" dirty="0"/>
              <a:t> 9</a:t>
            </a:r>
            <a:endParaRPr lang="x-non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2CCEE4B9-FF53-4BCE-3200-82F318D78310}"/>
                  </a:ext>
                </a:extLst>
              </p:cNvPr>
              <p:cNvSpPr txBox="1"/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0000FF"/>
                              </a:solidFill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0000FF"/>
                  </a:solidFill>
                </a:endParaRP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0AAEA075-9EB7-6777-66F2-9A002591FA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1290578"/>
                <a:ext cx="402061" cy="400110"/>
              </a:xfrm>
              <a:prstGeom prst="rect">
                <a:avLst/>
              </a:prstGeom>
              <a:blipFill>
                <a:blip r:embed="rId2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992CD55-5C08-12E5-A796-BEA3EC0EB637}"/>
              </a:ext>
            </a:extLst>
          </p:cNvPr>
          <p:cNvCxnSpPr>
            <a:cxnSpLocks/>
          </p:cNvCxnSpPr>
          <p:nvPr/>
        </p:nvCxnSpPr>
        <p:spPr>
          <a:xfrm>
            <a:off x="4972050" y="2602730"/>
            <a:ext cx="6582722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D04ECC12-91C3-765E-6B2B-76018F06075E}"/>
              </a:ext>
            </a:extLst>
          </p:cNvPr>
          <p:cNvCxnSpPr>
            <a:cxnSpLocks/>
          </p:cNvCxnSpPr>
          <p:nvPr/>
        </p:nvCxnSpPr>
        <p:spPr>
          <a:xfrm flipV="1">
            <a:off x="5091195" y="1527343"/>
            <a:ext cx="0" cy="167303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362A36E-AF01-31CE-3F5E-EAC1860D721C}"/>
                  </a:ext>
                </a:extLst>
              </p:cNvPr>
              <p:cNvSpPr txBox="1"/>
              <p:nvPr/>
            </p:nvSpPr>
            <p:spPr>
              <a:xfrm>
                <a:off x="4654078" y="2063291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6A3B7509-A9C8-D914-F513-7C8759496D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54078" y="2063291"/>
                <a:ext cx="487458" cy="27699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2D7DEEFD-EDEA-A532-86C9-A62EBFB2A710}"/>
                  </a:ext>
                </a:extLst>
              </p:cNvPr>
              <p:cNvSpPr txBox="1"/>
              <p:nvPr/>
            </p:nvSpPr>
            <p:spPr>
              <a:xfrm>
                <a:off x="4639248" y="2709897"/>
                <a:ext cx="487458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𝑴</m:t>
                          </m:r>
                        </m:sub>
                      </m:sSub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435DA81C-6822-5948-9C8B-3AE9BF78E5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9248" y="2709897"/>
                <a:ext cx="487458" cy="27699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03C5B908-C49C-7B74-6373-A105C921B314}"/>
                  </a:ext>
                </a:extLst>
              </p:cNvPr>
              <p:cNvSpPr txBox="1"/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7AC75563-50F9-AC92-B424-936EC1BCB5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89510" y="2431229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8E76956-E6A0-10B5-BBB5-952C01815363}"/>
                  </a:ext>
                </a:extLst>
              </p:cNvPr>
              <p:cNvSpPr txBox="1"/>
              <p:nvPr/>
            </p:nvSpPr>
            <p:spPr>
              <a:xfrm>
                <a:off x="5091195" y="3729512"/>
                <a:ext cx="402061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000" b="1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</m:oMath>
                  </m:oMathPara>
                </a14:m>
                <a:endParaRPr lang="en-US" sz="2000" b="1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AF6FB5D2-FE46-582E-843F-412396BDC5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1195" y="3729512"/>
                <a:ext cx="402061" cy="400110"/>
              </a:xfrm>
              <a:prstGeom prst="rect">
                <a:avLst/>
              </a:prstGeom>
              <a:blipFill>
                <a:blip r:embed="rId6"/>
                <a:stretch>
                  <a:fillRect r="-15152"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1B844555-A3C1-142E-D3AB-FD6AC9CA2C66}"/>
              </a:ext>
            </a:extLst>
          </p:cNvPr>
          <p:cNvCxnSpPr>
            <a:cxnSpLocks/>
          </p:cNvCxnSpPr>
          <p:nvPr/>
        </p:nvCxnSpPr>
        <p:spPr>
          <a:xfrm>
            <a:off x="4882977" y="4749683"/>
            <a:ext cx="6671795" cy="0"/>
          </a:xfrm>
          <a:prstGeom prst="line">
            <a:avLst/>
          </a:prstGeom>
          <a:ln w="19050">
            <a:solidFill>
              <a:schemeClr val="tx1"/>
            </a:solidFill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164F8E50-BFB3-BB29-DDEA-928AC4805F70}"/>
              </a:ext>
            </a:extLst>
          </p:cNvPr>
          <p:cNvCxnSpPr>
            <a:cxnSpLocks/>
          </p:cNvCxnSpPr>
          <p:nvPr/>
        </p:nvCxnSpPr>
        <p:spPr>
          <a:xfrm flipV="1">
            <a:off x="6041787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>
            <a:extLst>
              <a:ext uri="{FF2B5EF4-FFF2-40B4-BE49-F238E27FC236}">
                <a16:creationId xmlns:a16="http://schemas.microsoft.com/office/drawing/2014/main" id="{7C1B8B6C-90BD-CFDD-A2CD-7E88E4119F38}"/>
              </a:ext>
            </a:extLst>
          </p:cNvPr>
          <p:cNvCxnSpPr>
            <a:cxnSpLocks/>
          </p:cNvCxnSpPr>
          <p:nvPr/>
        </p:nvCxnSpPr>
        <p:spPr>
          <a:xfrm flipV="1">
            <a:off x="5091195" y="3729512"/>
            <a:ext cx="0" cy="1871864"/>
          </a:xfrm>
          <a:prstGeom prst="line">
            <a:avLst/>
          </a:prstGeom>
          <a:ln w="28575">
            <a:solidFill>
              <a:schemeClr val="tx1"/>
            </a:solidFill>
            <a:headEnd type="none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8E8DDE68-1148-141E-C2C6-A5DE2C4E0E64}"/>
                  </a:ext>
                </a:extLst>
              </p:cNvPr>
              <p:cNvSpPr txBox="1"/>
              <p:nvPr/>
            </p:nvSpPr>
            <p:spPr>
              <a:xfrm>
                <a:off x="4019550" y="5209964"/>
                <a:ext cx="1132978" cy="43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8AC2378-13AF-265D-80E5-EAC9945BD1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9550" y="5209964"/>
                <a:ext cx="1132978" cy="436851"/>
              </a:xfrm>
              <a:prstGeom prst="rect">
                <a:avLst/>
              </a:prstGeom>
              <a:blipFill>
                <a:blip r:embed="rId7"/>
                <a:stretch>
                  <a:fillRect b="-1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71" name="Group 170">
            <a:extLst>
              <a:ext uri="{FF2B5EF4-FFF2-40B4-BE49-F238E27FC236}">
                <a16:creationId xmlns:a16="http://schemas.microsoft.com/office/drawing/2014/main" id="{96B70099-27AF-50EA-1115-96587A442C13}"/>
              </a:ext>
            </a:extLst>
          </p:cNvPr>
          <p:cNvGrpSpPr/>
          <p:nvPr/>
        </p:nvGrpSpPr>
        <p:grpSpPr>
          <a:xfrm>
            <a:off x="5599334" y="2063290"/>
            <a:ext cx="5512526" cy="3538085"/>
            <a:chOff x="5599334" y="1376496"/>
            <a:chExt cx="5512526" cy="4981172"/>
          </a:xfrm>
        </p:grpSpPr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E628FE6-FD9F-F88F-75BE-2E1479068E22}"/>
                </a:ext>
              </a:extLst>
            </p:cNvPr>
            <p:cNvCxnSpPr>
              <a:cxnSpLocks/>
            </p:cNvCxnSpPr>
            <p:nvPr/>
          </p:nvCxnSpPr>
          <p:spPr>
            <a:xfrm>
              <a:off x="5599334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66F7A527-69A3-AF24-81C5-1C97425349CF}"/>
                </a:ext>
              </a:extLst>
            </p:cNvPr>
            <p:cNvCxnSpPr>
              <a:cxnSpLocks/>
            </p:cNvCxnSpPr>
            <p:nvPr/>
          </p:nvCxnSpPr>
          <p:spPr>
            <a:xfrm>
              <a:off x="6038572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1C26EAFE-659D-EA8D-8C98-68E5D1F95F7F}"/>
                </a:ext>
              </a:extLst>
            </p:cNvPr>
            <p:cNvCxnSpPr>
              <a:cxnSpLocks/>
            </p:cNvCxnSpPr>
            <p:nvPr/>
          </p:nvCxnSpPr>
          <p:spPr>
            <a:xfrm>
              <a:off x="7875953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F836F5C5-7603-02DF-5FEF-7831E7EBC5A4}"/>
                </a:ext>
              </a:extLst>
            </p:cNvPr>
            <p:cNvCxnSpPr>
              <a:cxnSpLocks/>
            </p:cNvCxnSpPr>
            <p:nvPr/>
          </p:nvCxnSpPr>
          <p:spPr>
            <a:xfrm>
              <a:off x="9713588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54C35FB8-0CCB-1405-BAFC-86C898CF067F}"/>
                </a:ext>
              </a:extLst>
            </p:cNvPr>
            <p:cNvCxnSpPr>
              <a:cxnSpLocks/>
            </p:cNvCxnSpPr>
            <p:nvPr/>
          </p:nvCxnSpPr>
          <p:spPr>
            <a:xfrm>
              <a:off x="10624425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F88A0C13-52D6-B0F9-6405-2ED9169B56A1}"/>
                </a:ext>
              </a:extLst>
            </p:cNvPr>
            <p:cNvCxnSpPr>
              <a:cxnSpLocks/>
            </p:cNvCxnSpPr>
            <p:nvPr/>
          </p:nvCxnSpPr>
          <p:spPr>
            <a:xfrm>
              <a:off x="8786917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BCF44D80-C6CD-88D0-AD46-724514B76B05}"/>
                </a:ext>
              </a:extLst>
            </p:cNvPr>
            <p:cNvCxnSpPr>
              <a:cxnSpLocks/>
            </p:cNvCxnSpPr>
            <p:nvPr/>
          </p:nvCxnSpPr>
          <p:spPr>
            <a:xfrm>
              <a:off x="6949409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>
              <a:extLst>
                <a:ext uri="{FF2B5EF4-FFF2-40B4-BE49-F238E27FC236}">
                  <a16:creationId xmlns:a16="http://schemas.microsoft.com/office/drawing/2014/main" id="{33C57309-1447-619F-1157-68A283612EB1}"/>
                </a:ext>
              </a:extLst>
            </p:cNvPr>
            <p:cNvCxnSpPr>
              <a:cxnSpLocks/>
            </p:cNvCxnSpPr>
            <p:nvPr/>
          </p:nvCxnSpPr>
          <p:spPr>
            <a:xfrm>
              <a:off x="7436841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>
              <a:extLst>
                <a:ext uri="{FF2B5EF4-FFF2-40B4-BE49-F238E27FC236}">
                  <a16:creationId xmlns:a16="http://schemas.microsoft.com/office/drawing/2014/main" id="{A2428BDD-1B51-3D96-5064-E9BBB912EC8F}"/>
                </a:ext>
              </a:extLst>
            </p:cNvPr>
            <p:cNvCxnSpPr>
              <a:cxnSpLocks/>
            </p:cNvCxnSpPr>
            <p:nvPr/>
          </p:nvCxnSpPr>
          <p:spPr>
            <a:xfrm>
              <a:off x="927435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>
              <a:extLst>
                <a:ext uri="{FF2B5EF4-FFF2-40B4-BE49-F238E27FC236}">
                  <a16:creationId xmlns:a16="http://schemas.microsoft.com/office/drawing/2014/main" id="{EF0A670D-DB00-F24B-D522-066A2DBFAD7A}"/>
                </a:ext>
              </a:extLst>
            </p:cNvPr>
            <p:cNvCxnSpPr>
              <a:cxnSpLocks/>
            </p:cNvCxnSpPr>
            <p:nvPr/>
          </p:nvCxnSpPr>
          <p:spPr>
            <a:xfrm>
              <a:off x="11111860" y="1376496"/>
              <a:ext cx="0" cy="4981172"/>
            </a:xfrm>
            <a:prstGeom prst="line">
              <a:avLst/>
            </a:prstGeom>
            <a:ln w="28575">
              <a:solidFill>
                <a:schemeClr val="accent1">
                  <a:alpha val="64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5246BDDD-6BF7-E5BB-A5A1-9DFE9A844531}"/>
              </a:ext>
            </a:extLst>
          </p:cNvPr>
          <p:cNvCxnSpPr>
            <a:cxnSpLocks/>
          </p:cNvCxnSpPr>
          <p:nvPr/>
        </p:nvCxnSpPr>
        <p:spPr>
          <a:xfrm>
            <a:off x="5104121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A796B1DB-8CDF-BA55-E40A-56084341F7FE}"/>
              </a:ext>
            </a:extLst>
          </p:cNvPr>
          <p:cNvCxnSpPr>
            <a:cxnSpLocks/>
          </p:cNvCxnSpPr>
          <p:nvPr/>
        </p:nvCxnSpPr>
        <p:spPr>
          <a:xfrm>
            <a:off x="5119818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1FD65152-C6AB-FB19-88E4-842DAF7F8509}"/>
              </a:ext>
            </a:extLst>
          </p:cNvPr>
          <p:cNvCxnSpPr>
            <a:cxnSpLocks/>
          </p:cNvCxnSpPr>
          <p:nvPr/>
        </p:nvCxnSpPr>
        <p:spPr>
          <a:xfrm>
            <a:off x="6038572" y="5486060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6" name="Straight Connector 135">
            <a:extLst>
              <a:ext uri="{FF2B5EF4-FFF2-40B4-BE49-F238E27FC236}">
                <a16:creationId xmlns:a16="http://schemas.microsoft.com/office/drawing/2014/main" id="{7E229795-C909-5219-6B8E-F9E7FF057F11}"/>
              </a:ext>
            </a:extLst>
          </p:cNvPr>
          <p:cNvCxnSpPr/>
          <p:nvPr/>
        </p:nvCxnSpPr>
        <p:spPr>
          <a:xfrm>
            <a:off x="6038572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136">
            <a:extLst>
              <a:ext uri="{FF2B5EF4-FFF2-40B4-BE49-F238E27FC236}">
                <a16:creationId xmlns:a16="http://schemas.microsoft.com/office/drawing/2014/main" id="{A71A2830-9E91-9B1E-BE7D-2BBDFA254B66}"/>
              </a:ext>
            </a:extLst>
          </p:cNvPr>
          <p:cNvCxnSpPr/>
          <p:nvPr/>
        </p:nvCxnSpPr>
        <p:spPr>
          <a:xfrm>
            <a:off x="6957326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3C7DB511-9009-6720-DAF9-259B8A128B76}"/>
              </a:ext>
            </a:extLst>
          </p:cNvPr>
          <p:cNvCxnSpPr/>
          <p:nvPr/>
        </p:nvCxnSpPr>
        <p:spPr>
          <a:xfrm>
            <a:off x="7876080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0AC2AB83-D01D-E5EF-EF7B-B8C54BCBF8BD}"/>
              </a:ext>
            </a:extLst>
          </p:cNvPr>
          <p:cNvCxnSpPr/>
          <p:nvPr/>
        </p:nvCxnSpPr>
        <p:spPr>
          <a:xfrm>
            <a:off x="8794834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Straight Connector 139">
            <a:extLst>
              <a:ext uri="{FF2B5EF4-FFF2-40B4-BE49-F238E27FC236}">
                <a16:creationId xmlns:a16="http://schemas.microsoft.com/office/drawing/2014/main" id="{BC5C0033-28DC-A247-D1B7-388E7AA38BDC}"/>
              </a:ext>
            </a:extLst>
          </p:cNvPr>
          <p:cNvCxnSpPr/>
          <p:nvPr/>
        </p:nvCxnSpPr>
        <p:spPr>
          <a:xfrm>
            <a:off x="9713588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6DA5314B-929C-3A19-7A04-B7D681FA1536}"/>
              </a:ext>
            </a:extLst>
          </p:cNvPr>
          <p:cNvCxnSpPr/>
          <p:nvPr/>
        </p:nvCxnSpPr>
        <p:spPr>
          <a:xfrm>
            <a:off x="10632342" y="4138844"/>
            <a:ext cx="0" cy="1347216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Connector 142">
            <a:extLst>
              <a:ext uri="{FF2B5EF4-FFF2-40B4-BE49-F238E27FC236}">
                <a16:creationId xmlns:a16="http://schemas.microsoft.com/office/drawing/2014/main" id="{7CE8A3B6-A59C-6A99-4B94-2D602C2A18A2}"/>
              </a:ext>
            </a:extLst>
          </p:cNvPr>
          <p:cNvCxnSpPr>
            <a:cxnSpLocks/>
          </p:cNvCxnSpPr>
          <p:nvPr/>
        </p:nvCxnSpPr>
        <p:spPr>
          <a:xfrm>
            <a:off x="6957326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16CB43C0-E1C6-2657-9C4A-8B8916359F96}"/>
              </a:ext>
            </a:extLst>
          </p:cNvPr>
          <p:cNvCxnSpPr>
            <a:cxnSpLocks/>
          </p:cNvCxnSpPr>
          <p:nvPr/>
        </p:nvCxnSpPr>
        <p:spPr>
          <a:xfrm>
            <a:off x="8794834" y="413884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Straight Connector 144">
            <a:extLst>
              <a:ext uri="{FF2B5EF4-FFF2-40B4-BE49-F238E27FC236}">
                <a16:creationId xmlns:a16="http://schemas.microsoft.com/office/drawing/2014/main" id="{7270397E-5DF1-0AC8-43D5-125424FCF562}"/>
              </a:ext>
            </a:extLst>
          </p:cNvPr>
          <p:cNvCxnSpPr>
            <a:cxnSpLocks/>
          </p:cNvCxnSpPr>
          <p:nvPr/>
        </p:nvCxnSpPr>
        <p:spPr>
          <a:xfrm>
            <a:off x="10632342" y="4131224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Straight Connector 145">
            <a:extLst>
              <a:ext uri="{FF2B5EF4-FFF2-40B4-BE49-F238E27FC236}">
                <a16:creationId xmlns:a16="http://schemas.microsoft.com/office/drawing/2014/main" id="{04597043-2487-077E-3B37-11F62950B1A9}"/>
              </a:ext>
            </a:extLst>
          </p:cNvPr>
          <p:cNvCxnSpPr>
            <a:cxnSpLocks/>
          </p:cNvCxnSpPr>
          <p:nvPr/>
        </p:nvCxnSpPr>
        <p:spPr>
          <a:xfrm>
            <a:off x="7876080" y="5512309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1DECD4C1-701E-BBD0-D93C-69AD751619B8}"/>
              </a:ext>
            </a:extLst>
          </p:cNvPr>
          <p:cNvCxnSpPr>
            <a:cxnSpLocks/>
          </p:cNvCxnSpPr>
          <p:nvPr/>
        </p:nvCxnSpPr>
        <p:spPr>
          <a:xfrm>
            <a:off x="9713588" y="5482319"/>
            <a:ext cx="918754" cy="0"/>
          </a:xfrm>
          <a:prstGeom prst="line">
            <a:avLst/>
          </a:prstGeom>
          <a:ln w="57150" cap="rnd">
            <a:solidFill>
              <a:srgbClr val="FF0000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4" name="Straight Connector 153">
            <a:extLst>
              <a:ext uri="{FF2B5EF4-FFF2-40B4-BE49-F238E27FC236}">
                <a16:creationId xmlns:a16="http://schemas.microsoft.com/office/drawing/2014/main" id="{1BF820AE-361A-70B6-C6EC-20021756CF23}"/>
              </a:ext>
            </a:extLst>
          </p:cNvPr>
          <p:cNvCxnSpPr>
            <a:cxnSpLocks/>
          </p:cNvCxnSpPr>
          <p:nvPr/>
        </p:nvCxnSpPr>
        <p:spPr>
          <a:xfrm flipV="1">
            <a:off x="7881062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traight Connector 154">
            <a:extLst>
              <a:ext uri="{FF2B5EF4-FFF2-40B4-BE49-F238E27FC236}">
                <a16:creationId xmlns:a16="http://schemas.microsoft.com/office/drawing/2014/main" id="{95968785-EB81-6387-1533-DD3D6C4460BD}"/>
              </a:ext>
            </a:extLst>
          </p:cNvPr>
          <p:cNvCxnSpPr>
            <a:cxnSpLocks/>
          </p:cNvCxnSpPr>
          <p:nvPr/>
        </p:nvCxnSpPr>
        <p:spPr>
          <a:xfrm>
            <a:off x="6943396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6" name="Straight Connector 155">
            <a:extLst>
              <a:ext uri="{FF2B5EF4-FFF2-40B4-BE49-F238E27FC236}">
                <a16:creationId xmlns:a16="http://schemas.microsoft.com/office/drawing/2014/main" id="{A5FA8AF4-C233-AF4F-06E4-509843714A2B}"/>
              </a:ext>
            </a:extLst>
          </p:cNvPr>
          <p:cNvCxnSpPr>
            <a:cxnSpLocks/>
          </p:cNvCxnSpPr>
          <p:nvPr/>
        </p:nvCxnSpPr>
        <p:spPr>
          <a:xfrm flipV="1">
            <a:off x="9717445" y="2261230"/>
            <a:ext cx="915200" cy="637312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Straight Connector 156">
            <a:extLst>
              <a:ext uri="{FF2B5EF4-FFF2-40B4-BE49-F238E27FC236}">
                <a16:creationId xmlns:a16="http://schemas.microsoft.com/office/drawing/2014/main" id="{75028820-7AC8-95F4-C85E-21935AD75F3E}"/>
              </a:ext>
            </a:extLst>
          </p:cNvPr>
          <p:cNvCxnSpPr>
            <a:cxnSpLocks/>
          </p:cNvCxnSpPr>
          <p:nvPr/>
        </p:nvCxnSpPr>
        <p:spPr>
          <a:xfrm>
            <a:off x="8779779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8" name="Straight Connector 157">
            <a:extLst>
              <a:ext uri="{FF2B5EF4-FFF2-40B4-BE49-F238E27FC236}">
                <a16:creationId xmlns:a16="http://schemas.microsoft.com/office/drawing/2014/main" id="{76A0962F-9A5B-2578-087C-70A51C274FA5}"/>
              </a:ext>
            </a:extLst>
          </p:cNvPr>
          <p:cNvCxnSpPr>
            <a:cxnSpLocks/>
          </p:cNvCxnSpPr>
          <p:nvPr/>
        </p:nvCxnSpPr>
        <p:spPr>
          <a:xfrm>
            <a:off x="10597448" y="2261230"/>
            <a:ext cx="918952" cy="652165"/>
          </a:xfrm>
          <a:prstGeom prst="line">
            <a:avLst/>
          </a:prstGeom>
          <a:ln w="57150" cap="rnd">
            <a:solidFill>
              <a:srgbClr val="0000FF"/>
            </a:solidFill>
            <a:round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62" name="Group 161">
            <a:extLst>
              <a:ext uri="{FF2B5EF4-FFF2-40B4-BE49-F238E27FC236}">
                <a16:creationId xmlns:a16="http://schemas.microsoft.com/office/drawing/2014/main" id="{399D5F38-7F63-1F86-1D9D-D766FBE41BA2}"/>
              </a:ext>
            </a:extLst>
          </p:cNvPr>
          <p:cNvGrpSpPr/>
          <p:nvPr/>
        </p:nvGrpSpPr>
        <p:grpSpPr>
          <a:xfrm>
            <a:off x="6002834" y="4289863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FF10AAAD-16E0-B6A1-073E-59582A8E553F}"/>
                    </a:ext>
                  </a:extLst>
                </p:cNvPr>
                <p:cNvSpPr txBox="1"/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3" name="TextBox 162">
                  <a:extLst>
                    <a:ext uri="{FF2B5EF4-FFF2-40B4-BE49-F238E27FC236}">
                      <a16:creationId xmlns:a16="http://schemas.microsoft.com/office/drawing/2014/main" id="{18E3374D-A85B-8A13-5E2A-27AF0C2BCAE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746876"/>
                  <a:ext cx="487458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EBAB6B32-2D8C-F678-85B7-86410A9A964E}"/>
                    </a:ext>
                  </a:extLst>
                </p:cNvPr>
                <p:cNvSpPr txBox="1"/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4" name="TextBox 163">
                  <a:extLst>
                    <a:ext uri="{FF2B5EF4-FFF2-40B4-BE49-F238E27FC236}">
                      <a16:creationId xmlns:a16="http://schemas.microsoft.com/office/drawing/2014/main" id="{235BC838-9A2A-DE21-571C-EE7411F7212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746876"/>
                  <a:ext cx="48745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CAD8552D-C9C0-C23C-464E-2986964F8E1E}"/>
                    </a:ext>
                  </a:extLst>
                </p:cNvPr>
                <p:cNvSpPr txBox="1"/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AAB4365F-CCE8-A3F9-3F02-914632A33C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746876"/>
                  <a:ext cx="4874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32ACAD8F-F1B6-9765-E08F-C2CCC4926039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047B56E0-358B-D0E4-D83F-304D899B31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7722F325-E7BD-37FD-2070-72284ACCB0D1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7" name="TextBox 166">
                  <a:extLst>
                    <a:ext uri="{FF2B5EF4-FFF2-40B4-BE49-F238E27FC236}">
                      <a16:creationId xmlns:a16="http://schemas.microsoft.com/office/drawing/2014/main" id="{39B4BCC3-E4EB-B2A9-FBCE-7CE1729A12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F7CA38A1-202D-D5C3-02FD-B6A00DAC3FC0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68" name="TextBox 167">
                  <a:extLst>
                    <a:ext uri="{FF2B5EF4-FFF2-40B4-BE49-F238E27FC236}">
                      <a16:creationId xmlns:a16="http://schemas.microsoft.com/office/drawing/2014/main" id="{6B2E8A8C-D957-ABBB-019A-AC957AB7BA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13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577B8769-281D-D879-B5A3-231028347EFA}"/>
                  </a:ext>
                </a:extLst>
              </p:cNvPr>
              <p:cNvSpPr txBox="1"/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𝒕</m:t>
                      </m:r>
                    </m:oMath>
                  </m:oMathPara>
                </a14:m>
                <a:endParaRPr lang="en-US" sz="1600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70" name="TextBox 169">
                <a:extLst>
                  <a:ext uri="{FF2B5EF4-FFF2-40B4-BE49-F238E27FC236}">
                    <a16:creationId xmlns:a16="http://schemas.microsoft.com/office/drawing/2014/main" id="{E5855D30-26BA-4336-6915-E3A54DF2E6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65618" y="4535761"/>
                <a:ext cx="888778" cy="394216"/>
              </a:xfrm>
              <a:prstGeom prst="roundRect">
                <a:avLst>
                  <a:gd name="adj" fmla="val 24978"/>
                </a:avLst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18AD60C-56FD-84C8-84A0-CE8008C7771C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763073" y="1820335"/>
            <a:ext cx="3273989" cy="2322014"/>
          </a:xfrm>
          <a:prstGeom prst="rect">
            <a:avLst/>
          </a:prstGeom>
        </p:spPr>
      </p:pic>
      <p:grpSp>
        <p:nvGrpSpPr>
          <p:cNvPr id="161" name="Group 160">
            <a:extLst>
              <a:ext uri="{FF2B5EF4-FFF2-40B4-BE49-F238E27FC236}">
                <a16:creationId xmlns:a16="http://schemas.microsoft.com/office/drawing/2014/main" id="{31BAA98A-282D-35E0-33B2-76B003E63F0A}"/>
              </a:ext>
            </a:extLst>
          </p:cNvPr>
          <p:cNvGrpSpPr/>
          <p:nvPr/>
        </p:nvGrpSpPr>
        <p:grpSpPr>
          <a:xfrm>
            <a:off x="6002834" y="2762308"/>
            <a:ext cx="5029948" cy="443006"/>
            <a:chOff x="6002834" y="2591122"/>
            <a:chExt cx="5029948" cy="4430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BE9A808D-0D95-2B83-1F13-45F791D85B4D}"/>
                    </a:ext>
                  </a:extLst>
                </p:cNvPr>
                <p:cNvSpPr txBox="1"/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2B1209B-A99B-6AB3-FD78-DD4438296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31470" y="2591122"/>
                  <a:ext cx="487458" cy="276999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3AA05404-6F70-C6C9-9051-F2ABABE8BA99}"/>
                    </a:ext>
                  </a:extLst>
                </p:cNvPr>
                <p:cNvSpPr txBox="1"/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010730B-1A3D-5188-B98E-98CE05E2E6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0777" y="2591122"/>
                  <a:ext cx="487458" cy="276999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5A711CD5-B2DB-0638-56A9-BE9B51A42B2D}"/>
                    </a:ext>
                  </a:extLst>
                </p:cNvPr>
                <p:cNvSpPr txBox="1"/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  <m:r>
                          <a:rPr lang="en-US" sz="12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2FD09F2-9B17-962F-7A5F-7DB51E526D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5324" y="2591122"/>
                  <a:ext cx="487458" cy="276999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91C18B31-1794-451D-1380-F5EE23C4CD50}"/>
                    </a:ext>
                  </a:extLst>
                </p:cNvPr>
                <p:cNvSpPr txBox="1"/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04288A88-929F-E1E8-0022-75072D135F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02834" y="2591122"/>
                  <a:ext cx="487458" cy="438069"/>
                </a:xfrm>
                <a:prstGeom prst="rect">
                  <a:avLst/>
                </a:prstGeom>
                <a:blipFill>
                  <a:blip r:embed="rId16"/>
                  <a:stretch>
                    <a:fillRect b="-13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EE32C053-D052-9C8E-6B4E-19CADB2BA97C}"/>
                    </a:ext>
                  </a:extLst>
                </p:cNvPr>
                <p:cNvSpPr txBox="1"/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𝟑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E7152DC-70AD-321F-3162-032689B86B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5066" y="2591122"/>
                  <a:ext cx="487458" cy="4430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ADCC8FAC-6DFA-C041-58BB-9099B6761DE8}"/>
                    </a:ext>
                  </a:extLst>
                </p:cNvPr>
                <p:cNvSpPr txBox="1"/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𝟓</m:t>
                            </m:r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num>
                          <m:den>
                            <m:r>
                              <a:rPr lang="en-US" sz="12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den>
                        </m:f>
                      </m:oMath>
                    </m:oMathPara>
                  </a14:m>
                  <a:endParaRPr lang="en-US" sz="1400" b="1" dirty="0"/>
                </a:p>
              </p:txBody>
            </p:sp>
          </mc:Choice>
          <mc:Fallback xmlns="">
            <p:sp>
              <p:nvSpPr>
                <p:cNvPr id="122" name="TextBox 121">
                  <a:extLst>
                    <a:ext uri="{FF2B5EF4-FFF2-40B4-BE49-F238E27FC236}">
                      <a16:creationId xmlns:a16="http://schemas.microsoft.com/office/drawing/2014/main" id="{9EA4FAD9-1DA3-BD8C-D9C2-41D8A484F1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94056" y="2591122"/>
                  <a:ext cx="487458" cy="443006"/>
                </a:xfrm>
                <a:prstGeom prst="rect">
                  <a:avLst/>
                </a:prstGeom>
                <a:blipFill>
                  <a:blip r:embed="rId18"/>
                  <a:stretch>
                    <a:fillRect b="-13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CF94E6F-016E-497C-D371-DCE8A0F87FD9}"/>
                  </a:ext>
                </a:extLst>
              </p:cNvPr>
              <p:cNvSpPr txBox="1"/>
              <p:nvPr/>
            </p:nvSpPr>
            <p:spPr>
              <a:xfrm>
                <a:off x="4065589" y="3906693"/>
                <a:ext cx="1132978" cy="4368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𝟒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𝑹𝑪</m:t>
                      </m:r>
                      <m:r>
                        <a:rPr lang="en-US" sz="1200" b="1" i="1" smtClean="0">
                          <a:latin typeface="Cambria Math" panose="02040503050406030204" pitchFamily="18" charset="0"/>
                        </a:rPr>
                        <m:t>⋅</m:t>
                      </m:r>
                      <m:f>
                        <m:fPr>
                          <m:ctrlPr>
                            <a:rPr lang="en-US" sz="1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1200" b="1" i="1" smtClean="0">
                                  <a:latin typeface="Cambria Math" panose="02040503050406030204" pitchFamily="18" charset="0"/>
                                </a:rPr>
                                <m:t>𝑴</m:t>
                              </m:r>
                            </m:sub>
                          </m:sSub>
                        </m:num>
                        <m:den>
                          <m:r>
                            <a:rPr lang="en-US" sz="1200" b="1" i="1" smtClean="0">
                              <a:latin typeface="Cambria Math" panose="02040503050406030204" pitchFamily="18" charset="0"/>
                            </a:rPr>
                            <m:t>𝑻</m:t>
                          </m:r>
                        </m:den>
                      </m:f>
                    </m:oMath>
                  </m:oMathPara>
                </a14:m>
                <a:endParaRPr lang="en-US" sz="1400" b="1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88E442A-FF62-BDCF-8B0C-55FC9075FF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5589" y="3906693"/>
                <a:ext cx="1132978" cy="436851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6C2F261-B775-6678-1424-8E83482FDFA8}"/>
                  </a:ext>
                </a:extLst>
              </p:cNvPr>
              <p:cNvSpPr txBox="1"/>
              <p:nvPr/>
            </p:nvSpPr>
            <p:spPr>
              <a:xfrm>
                <a:off x="827089" y="4478545"/>
                <a:ext cx="3326295" cy="5886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Slope: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num>
                          <m:den>
                            <m:r>
                              <m:rPr>
                                <m:sty m:val="p"/>
                              </m:rPr>
                              <a:rPr lang="en-US" sz="2000">
                                <a:latin typeface="Cambria Math" panose="02040503050406030204" pitchFamily="18" charset="0"/>
                              </a:rPr>
                              <m:t>d</m:t>
                            </m:r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den>
                        </m:f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e>
                              <m:sub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𝑀</m:t>
                                </m:r>
                              </m:sub>
                            </m:sSub>
                          </m:e>
                        </m:d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/2</m:t>
                        </m:r>
                      </m:den>
                    </m:f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sub>
                        </m:sSub>
                      </m:num>
                      <m:den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den>
                    </m:f>
                  </m:oMath>
                </a14:m>
                <a:endParaRPr lang="en-US" sz="20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2562F7F-682A-0364-406A-F5DCFC8A9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089" y="4478545"/>
                <a:ext cx="3326295" cy="588687"/>
              </a:xfrm>
              <a:prstGeom prst="rect">
                <a:avLst/>
              </a:prstGeom>
              <a:blipFill>
                <a:blip r:embed="rId20"/>
                <a:stretch>
                  <a:fillRect l="-2018" b="-10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51384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9" grpId="0"/>
      <p:bldP spid="7" grpId="0"/>
      <p:bldP spid="8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b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797" t="-29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158582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0C790F-ADE9-D1FC-5E83-17F389CBC5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Solving Closed Loop Op-Amp Circuit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56FE7AB4-49A6-7AEC-CE35-7C38CB88C00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9537" b="8029"/>
          <a:stretch/>
        </p:blipFill>
        <p:spPr>
          <a:xfrm>
            <a:off x="838200" y="1610235"/>
            <a:ext cx="4971665" cy="2885565"/>
          </a:xfrm>
          <a:prstGeom prst="rect">
            <a:avLst/>
          </a:prstGeom>
        </p:spPr>
      </p:pic>
      <p:pic>
        <p:nvPicPr>
          <p:cNvPr id="9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536D4E2-AFC3-5D42-371C-D7721EBC28B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3"/>
          <a:srcRect l="6958" t="15174" r="9661" b="19567"/>
          <a:stretch/>
        </p:blipFill>
        <p:spPr>
          <a:xfrm>
            <a:off x="5924549" y="1477862"/>
            <a:ext cx="6000751" cy="3290640"/>
          </a:xfr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D5E615-88E9-326F-7678-E5254DCB163A}"/>
                  </a:ext>
                </a:extLst>
              </p:cNvPr>
              <p:cNvSpPr txBox="1"/>
              <p:nvPr/>
            </p:nvSpPr>
            <p:spPr>
              <a:xfrm>
                <a:off x="838200" y="4768502"/>
                <a:ext cx="6627968" cy="144655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3200" b="1" dirty="0"/>
                  <a:t>Two Rules:</a:t>
                </a:r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Virtual Shorting: 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</m:oMath>
                </a14:m>
                <a:endParaRPr lang="en-US" sz="2800" b="1" dirty="0"/>
              </a:p>
              <a:p>
                <a:pPr marL="342900" indent="-342900">
                  <a:buAutoNum type="arabicPeriod"/>
                </a:pPr>
                <a:r>
                  <a:rPr lang="en-US" sz="2800" dirty="0"/>
                  <a:t>Zero input bias current: 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−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8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  <m:sub>
                        <m:r>
                          <a:rPr lang="en-US" sz="2800" b="1" i="1" smtClean="0">
                            <a:latin typeface="Cambria Math" panose="02040503050406030204" pitchFamily="18" charset="0"/>
                          </a:rPr>
                          <m:t>+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1" i="1" smtClean="0">
                        <a:latin typeface="Cambria Math" panose="02040503050406030204" pitchFamily="18" charset="0"/>
                      </a:rPr>
                      <m:t>𝟎</m:t>
                    </m:r>
                  </m:oMath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BD5E615-88E9-326F-7678-E5254DCB16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768502"/>
                <a:ext cx="6627968" cy="1446550"/>
              </a:xfrm>
              <a:prstGeom prst="rect">
                <a:avLst/>
              </a:prstGeom>
              <a:blipFill>
                <a:blip r:embed="rId4"/>
                <a:stretch>
                  <a:fillRect l="-2490" t="-5217" b="-1130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81136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1325563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−3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1325563"/>
              </a:xfrm>
              <a:blipFill>
                <a:blip r:embed="rId2"/>
                <a:stretch>
                  <a:fillRect l="-1809" t="-12264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E02FEE78-7259-F025-1749-68F91F0CF8F1}"/>
              </a:ext>
            </a:extLst>
          </p:cNvPr>
          <p:cNvGrpSpPr/>
          <p:nvPr/>
        </p:nvGrpSpPr>
        <p:grpSpPr>
          <a:xfrm>
            <a:off x="3537100" y="3117454"/>
            <a:ext cx="1189440" cy="1438560"/>
            <a:chOff x="3537100" y="3117454"/>
            <a:chExt cx="1189440" cy="1438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671E066C-5FB0-DBE5-AE4A-8D08049013C6}"/>
                    </a:ext>
                  </a:extLst>
                </p14:cNvPr>
                <p14:cNvContentPartPr/>
                <p14:nvPr/>
              </p14:nvContentPartPr>
              <p14:xfrm>
                <a:off x="3537100" y="3117454"/>
                <a:ext cx="921600" cy="311760"/>
              </p14:xfrm>
            </p:contentPart>
          </mc:Choice>
          <mc:Fallback xmlns=""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671E066C-5FB0-DBE5-AE4A-8D08049013C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506140" y="3086458"/>
                  <a:ext cx="982800" cy="3730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08158E3D-3482-9B07-19B1-057B963B4E4F}"/>
                    </a:ext>
                  </a:extLst>
                </p14:cNvPr>
                <p14:cNvContentPartPr/>
                <p14:nvPr/>
              </p14:nvContentPartPr>
              <p14:xfrm>
                <a:off x="3555820" y="4219414"/>
                <a:ext cx="1170720" cy="336600"/>
              </p14:xfrm>
            </p:contentPart>
          </mc:Choice>
          <mc:Fallback xmlns=""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08158E3D-3482-9B07-19B1-057B963B4E4F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24870" y="4188421"/>
                  <a:ext cx="1231901" cy="397866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4B2C0E94-F882-DC84-2C8B-38029855264E}"/>
                  </a:ext>
                </a:extLst>
              </p14:cNvPr>
              <p14:cNvContentPartPr/>
              <p14:nvPr/>
            </p14:nvContentPartPr>
            <p14:xfrm>
              <a:off x="5852980" y="2270734"/>
              <a:ext cx="843480" cy="31176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4B2C0E94-F882-DC84-2C8B-38029855264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822020" y="2239774"/>
                <a:ext cx="904680" cy="372960"/>
              </a:xfrm>
              <a:prstGeom prst="rect">
                <a:avLst/>
              </a:prstGeom>
            </p:spPr>
          </p:pic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id="{DA7BBCF6-CAF0-6CD7-9327-8B143C4EB6EC}"/>
              </a:ext>
            </a:extLst>
          </p:cNvPr>
          <p:cNvGrpSpPr/>
          <p:nvPr/>
        </p:nvGrpSpPr>
        <p:grpSpPr>
          <a:xfrm>
            <a:off x="2067940" y="2750974"/>
            <a:ext cx="6481080" cy="2944440"/>
            <a:chOff x="2067940" y="2750974"/>
            <a:chExt cx="6481080" cy="29444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429841B1-2AB8-43E1-8182-D67644F15567}"/>
                    </a:ext>
                  </a:extLst>
                </p14:cNvPr>
                <p14:cNvContentPartPr/>
                <p14:nvPr/>
              </p14:nvContentPartPr>
              <p14:xfrm>
                <a:off x="2684260" y="3578254"/>
                <a:ext cx="884520" cy="118800"/>
              </p14:xfrm>
            </p:contentPart>
          </mc:Choice>
          <mc:Fallback xmlns=""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429841B1-2AB8-43E1-8182-D67644F15567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643220" y="3537214"/>
                  <a:ext cx="956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37DB309-5008-01D1-97E9-595804399E41}"/>
                    </a:ext>
                  </a:extLst>
                </p14:cNvPr>
                <p14:cNvContentPartPr/>
                <p14:nvPr/>
              </p14:nvContentPartPr>
              <p14:xfrm>
                <a:off x="3561940" y="3559534"/>
                <a:ext cx="909360" cy="16236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37DB309-5008-01D1-97E9-595804399E41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3530980" y="3528505"/>
                  <a:ext cx="970560" cy="22369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6FF4B66E-B4F0-0B74-7911-DA79EB5818D1}"/>
                    </a:ext>
                  </a:extLst>
                </p14:cNvPr>
                <p14:cNvContentPartPr/>
                <p14:nvPr/>
              </p14:nvContentPartPr>
              <p14:xfrm>
                <a:off x="2814940" y="4879294"/>
                <a:ext cx="2073240" cy="19944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6FF4B66E-B4F0-0B74-7911-DA79EB5818D1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2783980" y="4848334"/>
                  <a:ext cx="213444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FB284B22-C2CA-C7EE-C421-D49A93F33EB4}"/>
                    </a:ext>
                  </a:extLst>
                </p14:cNvPr>
                <p14:cNvContentPartPr/>
                <p14:nvPr/>
              </p14:nvContentPartPr>
              <p14:xfrm>
                <a:off x="4869460" y="4885414"/>
                <a:ext cx="75240" cy="100080"/>
              </p14:xfrm>
            </p:contentPart>
          </mc:Choice>
          <mc:Fallback xmlns=""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FB284B22-C2CA-C7EE-C421-D49A93F33EB4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4838500" y="4854454"/>
                  <a:ext cx="136440" cy="16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97819FC-F441-6D85-7117-52CE1C3F1846}"/>
                    </a:ext>
                  </a:extLst>
                </p14:cNvPr>
                <p14:cNvContentPartPr/>
                <p14:nvPr/>
              </p14:nvContentPartPr>
              <p14:xfrm>
                <a:off x="4832020" y="3615694"/>
                <a:ext cx="100080" cy="1351440"/>
              </p14:xfrm>
            </p:contentPart>
          </mc:Choice>
          <mc:Fallback xmlns=""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97819FC-F441-6D85-7117-52CE1C3F1846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4800948" y="3584734"/>
                  <a:ext cx="161501" cy="141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C20B03A8-4357-48F7-96AB-CCECF8AD817A}"/>
                    </a:ext>
                  </a:extLst>
                </p14:cNvPr>
                <p14:cNvContentPartPr/>
                <p14:nvPr/>
              </p14:nvContentPartPr>
              <p14:xfrm>
                <a:off x="4439980" y="2862214"/>
                <a:ext cx="429840" cy="80964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C20B03A8-4357-48F7-96AB-CCECF8AD817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4409020" y="2831254"/>
                  <a:ext cx="49104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90EFBACF-B47A-D65B-1CA0-7FFF353C3CA4}"/>
                    </a:ext>
                  </a:extLst>
                </p14:cNvPr>
                <p14:cNvContentPartPr/>
                <p14:nvPr/>
              </p14:nvContentPartPr>
              <p14:xfrm>
                <a:off x="4788460" y="2750974"/>
                <a:ext cx="2521800" cy="198720"/>
              </p14:xfrm>
            </p:contentPart>
          </mc:Choice>
          <mc:Fallback xmlns=""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90EFBACF-B47A-D65B-1CA0-7FFF353C3CA4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757496" y="2720070"/>
                  <a:ext cx="2583009" cy="2598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9A18CD48-804E-DC63-8CF0-9ADE04416B2E}"/>
                    </a:ext>
                  </a:extLst>
                </p14:cNvPr>
                <p14:cNvContentPartPr/>
                <p14:nvPr/>
              </p14:nvContentPartPr>
              <p14:xfrm>
                <a:off x="4844620" y="3646654"/>
                <a:ext cx="784800" cy="190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9A18CD48-804E-DC63-8CF0-9ADE04416B2E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4813660" y="3615694"/>
                  <a:ext cx="846000" cy="8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1A3F1531-43AD-F3F0-507E-E6D0783E29CC}"/>
                    </a:ext>
                  </a:extLst>
                </p14:cNvPr>
                <p14:cNvContentPartPr/>
                <p14:nvPr/>
              </p14:nvContentPartPr>
              <p14:xfrm>
                <a:off x="5753260" y="3335614"/>
                <a:ext cx="1283040" cy="156276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1A3F1531-43AD-F3F0-507E-E6D0783E29C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5722291" y="3304661"/>
                  <a:ext cx="1344257" cy="162394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FBB9FAD-C977-0606-A7B7-D74C1755700B}"/>
                    </a:ext>
                  </a:extLst>
                </p14:cNvPr>
                <p14:cNvContentPartPr/>
                <p14:nvPr/>
              </p14:nvContentPartPr>
              <p14:xfrm>
                <a:off x="5834260" y="3690214"/>
                <a:ext cx="205920" cy="129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FBB9FAD-C977-0606-A7B7-D74C1755700B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5803246" y="3658369"/>
                  <a:ext cx="267227" cy="7590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E3265CA1-DB7A-792B-79FE-646613A8F68F}"/>
                    </a:ext>
                  </a:extLst>
                </p14:cNvPr>
                <p14:cNvContentPartPr/>
                <p14:nvPr/>
              </p14:nvContentPartPr>
              <p14:xfrm>
                <a:off x="5877820" y="4219414"/>
                <a:ext cx="336600" cy="249480"/>
              </p14:xfrm>
            </p:contentPart>
          </mc:Choice>
          <mc:Fallback xmlns=""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E3265CA1-DB7A-792B-79FE-646613A8F68F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846860" y="4188409"/>
                  <a:ext cx="397800" cy="31076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5528416-1894-A92D-F3F8-FA99998B6B2F}"/>
                    </a:ext>
                  </a:extLst>
                </p14:cNvPr>
                <p14:cNvContentPartPr/>
                <p14:nvPr/>
              </p14:nvContentPartPr>
              <p14:xfrm>
                <a:off x="5006260" y="4356574"/>
                <a:ext cx="849600" cy="1338840"/>
              </p14:xfrm>
            </p:contentPart>
          </mc:Choice>
          <mc:Fallback xmlns=""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5528416-1894-A92D-F3F8-FA99998B6B2F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975300" y="4325614"/>
                  <a:ext cx="910800" cy="14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FD83188-3964-3AD6-0B0D-423CA04C9FEC}"/>
                    </a:ext>
                  </a:extLst>
                </p14:cNvPr>
                <p14:cNvContentPartPr/>
                <p14:nvPr/>
              </p14:nvContentPartPr>
              <p14:xfrm>
                <a:off x="5491900" y="3634414"/>
                <a:ext cx="268200" cy="3780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FD83188-3964-3AD6-0B0D-423CA04C9FEC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5460898" y="3603454"/>
                  <a:ext cx="329482" cy="9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1D315EF7-F0EB-522B-B2AF-AA075B2B28F2}"/>
                    </a:ext>
                  </a:extLst>
                </p14:cNvPr>
                <p14:cNvContentPartPr/>
                <p14:nvPr/>
              </p14:nvContentPartPr>
              <p14:xfrm>
                <a:off x="7017220" y="2856094"/>
                <a:ext cx="1102320" cy="136368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1D315EF7-F0EB-522B-B2AF-AA075B2B28F2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986260" y="2825142"/>
                  <a:ext cx="1163520" cy="1424864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DE4CDEBD-8B9B-7BBC-D71F-AF05AA2FF5E9}"/>
                    </a:ext>
                  </a:extLst>
                </p14:cNvPr>
                <p14:cNvContentPartPr/>
                <p14:nvPr/>
              </p14:nvContentPartPr>
              <p14:xfrm>
                <a:off x="2715220" y="4947694"/>
                <a:ext cx="137160" cy="15588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DE4CDEBD-8B9B-7BBC-D71F-AF05AA2FF5E9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2684260" y="4916734"/>
                  <a:ext cx="19836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22B8FBF6-19B5-E80C-0E65-1BAB471DB443}"/>
                    </a:ext>
                  </a:extLst>
                </p14:cNvPr>
                <p14:cNvContentPartPr/>
                <p14:nvPr/>
              </p14:nvContentPartPr>
              <p14:xfrm>
                <a:off x="2067940" y="3596974"/>
                <a:ext cx="236880" cy="20592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22B8FBF6-19B5-E80C-0E65-1BAB471DB443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2037027" y="3566014"/>
                  <a:ext cx="297987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60E6E13-380D-1370-6D95-120DACD08D36}"/>
                    </a:ext>
                  </a:extLst>
                </p14:cNvPr>
                <p14:cNvContentPartPr/>
                <p14:nvPr/>
              </p14:nvContentPartPr>
              <p14:xfrm>
                <a:off x="2179900" y="4972894"/>
                <a:ext cx="293040" cy="6915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60E6E13-380D-1370-6D95-120DACD08D36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2148940" y="4941934"/>
                  <a:ext cx="354240" cy="75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4E13725-1029-6EFD-9604-679E1008E8DE}"/>
                    </a:ext>
                  </a:extLst>
                </p14:cNvPr>
                <p14:cNvContentPartPr/>
                <p14:nvPr/>
              </p14:nvContentPartPr>
              <p14:xfrm>
                <a:off x="7291180" y="4082614"/>
                <a:ext cx="62640" cy="687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4E13725-1029-6EFD-9604-679E1008E8DE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7260220" y="4051654"/>
                  <a:ext cx="12384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DB213B4E-30D8-0119-1D0B-22C8490C3C27}"/>
                    </a:ext>
                  </a:extLst>
                </p14:cNvPr>
                <p14:cNvContentPartPr/>
                <p14:nvPr/>
              </p14:nvContentPartPr>
              <p14:xfrm>
                <a:off x="8218540" y="3908014"/>
                <a:ext cx="330480" cy="52272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DB213B4E-30D8-0119-1D0B-22C8490C3C27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8187580" y="3877054"/>
                  <a:ext cx="391680" cy="583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241724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>
            <a:extLst>
              <a:ext uri="{FF2B5EF4-FFF2-40B4-BE49-F238E27FC236}">
                <a16:creationId xmlns:a16="http://schemas.microsoft.com/office/drawing/2014/main" id="{576997C5-D357-0CDA-3505-72098FB15DE6}"/>
              </a:ext>
            </a:extLst>
          </p:cNvPr>
          <p:cNvGrpSpPr/>
          <p:nvPr/>
        </p:nvGrpSpPr>
        <p:grpSpPr>
          <a:xfrm>
            <a:off x="1862042" y="2605845"/>
            <a:ext cx="2295360" cy="671400"/>
            <a:chOff x="1862042" y="2605845"/>
            <a:chExt cx="2295360" cy="671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C98907D7-3BAA-254B-4EF3-97B15E4E0551}"/>
                    </a:ext>
                  </a:extLst>
                </p14:cNvPr>
                <p14:cNvContentPartPr/>
                <p14:nvPr/>
              </p14:nvContentPartPr>
              <p14:xfrm>
                <a:off x="2917202" y="2659485"/>
                <a:ext cx="1240200" cy="603000"/>
              </p14:xfrm>
            </p:contentPart>
          </mc:Choice>
          <mc:Fallback xmlns=""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C98907D7-3BAA-254B-4EF3-97B15E4E0551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886242" y="2628543"/>
                  <a:ext cx="1301400" cy="66416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31A72020-CD67-B599-6566-AD0699EFE8AC}"/>
                    </a:ext>
                  </a:extLst>
                </p14:cNvPr>
                <p14:cNvContentPartPr/>
                <p14:nvPr/>
              </p14:nvContentPartPr>
              <p14:xfrm>
                <a:off x="1905602" y="2605845"/>
                <a:ext cx="593640" cy="155880"/>
              </p14:xfrm>
            </p:contentPart>
          </mc:Choice>
          <mc:Fallback xmlns=""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31A72020-CD67-B599-6566-AD0699EFE8A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874642" y="2574885"/>
                  <a:ext cx="654840" cy="21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1BB99390-CB35-A88B-5CB1-19FD4FEA9663}"/>
                    </a:ext>
                  </a:extLst>
                </p14:cNvPr>
                <p14:cNvContentPartPr/>
                <p14:nvPr/>
              </p14:nvContentPartPr>
              <p14:xfrm>
                <a:off x="1862042" y="2883045"/>
                <a:ext cx="763920" cy="394200"/>
              </p14:xfrm>
            </p:contentPart>
          </mc:Choice>
          <mc:Fallback xmlns=""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1BB99390-CB35-A88B-5CB1-19FD4FEA9663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1831082" y="2852085"/>
                  <a:ext cx="825120" cy="455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7D2830B6-0D54-7BFA-8B4D-E2BDDAA35B5E}"/>
                  </a:ext>
                </a:extLst>
              </p14:cNvPr>
              <p14:cNvContentPartPr/>
              <p14:nvPr/>
            </p14:nvContentPartPr>
            <p14:xfrm>
              <a:off x="6340064" y="3104085"/>
              <a:ext cx="685800" cy="250920"/>
            </p14:xfrm>
          </p:contentPart>
        </mc:Choice>
        <mc:Fallback xmlns=""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7D2830B6-0D54-7BFA-8B4D-E2BDDAA35B5E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6309464" y="3073485"/>
                <a:ext cx="747360" cy="312480"/>
              </a:xfrm>
              <a:prstGeom prst="rect">
                <a:avLst/>
              </a:prstGeom>
            </p:spPr>
          </p:pic>
        </mc:Fallback>
      </mc:AlternateContent>
      <p:grpSp>
        <p:nvGrpSpPr>
          <p:cNvPr id="6" name="Group 5">
            <a:extLst>
              <a:ext uri="{FF2B5EF4-FFF2-40B4-BE49-F238E27FC236}">
                <a16:creationId xmlns:a16="http://schemas.microsoft.com/office/drawing/2014/main" id="{9A763A8E-CE09-EE8F-D19E-F7F4606CB4C9}"/>
              </a:ext>
            </a:extLst>
          </p:cNvPr>
          <p:cNvGrpSpPr/>
          <p:nvPr/>
        </p:nvGrpSpPr>
        <p:grpSpPr>
          <a:xfrm>
            <a:off x="4686944" y="3986805"/>
            <a:ext cx="793080" cy="977400"/>
            <a:chOff x="4686944" y="3986805"/>
            <a:chExt cx="793080" cy="9774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7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A56DC58A-04F5-FE5E-CD30-D008A5C7C446}"/>
                    </a:ext>
                  </a:extLst>
                </p14:cNvPr>
                <p14:cNvContentPartPr/>
                <p14:nvPr/>
              </p14:nvContentPartPr>
              <p14:xfrm>
                <a:off x="4706384" y="4759725"/>
                <a:ext cx="506160" cy="204480"/>
              </p14:xfrm>
            </p:contentPart>
          </mc:Choice>
          <mc:Fallback xmlns=""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A56DC58A-04F5-FE5E-CD30-D008A5C7C446}"/>
                    </a:ext>
                  </a:extLst>
                </p:cNvPr>
                <p:cNvPicPr/>
                <p:nvPr/>
              </p:nvPicPr>
              <p:blipFill>
                <a:blip r:embed="rId38"/>
                <a:stretch>
                  <a:fillRect/>
                </a:stretch>
              </p:blipFill>
              <p:spPr>
                <a:xfrm>
                  <a:off x="4675424" y="4728765"/>
                  <a:ext cx="56736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F0C3953-5E82-BBDB-B490-F0125490E1A4}"/>
                    </a:ext>
                  </a:extLst>
                </p14:cNvPr>
                <p14:cNvContentPartPr/>
                <p14:nvPr/>
              </p14:nvContentPartPr>
              <p14:xfrm>
                <a:off x="4686944" y="3986805"/>
                <a:ext cx="170640" cy="165600"/>
              </p14:xfrm>
            </p:contentPart>
          </mc:Choice>
          <mc:Fallback xmlns=""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F0C3953-5E82-BBDB-B490-F0125490E1A4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4655984" y="3955912"/>
                  <a:ext cx="231840" cy="22666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87447753-BACC-3902-3024-9EA7B7CCDE1B}"/>
                    </a:ext>
                  </a:extLst>
                </p14:cNvPr>
                <p14:cNvContentPartPr/>
                <p14:nvPr/>
              </p14:nvContentPartPr>
              <p14:xfrm>
                <a:off x="4793864" y="3996525"/>
                <a:ext cx="34560" cy="243360"/>
              </p14:xfrm>
            </p:contentPart>
          </mc:Choice>
          <mc:Fallback xmlns=""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87447753-BACC-3902-3024-9EA7B7CCDE1B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4762578" y="3965611"/>
                  <a:ext cx="96404" cy="30447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388E59B-A216-54A6-CBB3-C9275DFEE436}"/>
                    </a:ext>
                  </a:extLst>
                </p14:cNvPr>
                <p14:cNvContentPartPr/>
                <p14:nvPr/>
              </p14:nvContentPartPr>
              <p14:xfrm>
                <a:off x="4968824" y="4006245"/>
                <a:ext cx="126720" cy="190080"/>
              </p14:xfrm>
            </p:contentPart>
          </mc:Choice>
          <mc:Fallback xmlns=""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388E59B-A216-54A6-CBB3-C9275DFEE436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4937864" y="3975285"/>
                  <a:ext cx="18792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5EDCB618-D636-A596-F3E8-8B226ACBEE01}"/>
                    </a:ext>
                  </a:extLst>
                </p14:cNvPr>
                <p14:cNvContentPartPr/>
                <p14:nvPr/>
              </p14:nvContentPartPr>
              <p14:xfrm>
                <a:off x="5173304" y="4040085"/>
                <a:ext cx="306720" cy="165600"/>
              </p14:xfrm>
            </p:contentPart>
          </mc:Choice>
          <mc:Fallback xmlns=""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5EDCB618-D636-A596-F3E8-8B226ACBEE01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5142344" y="4009125"/>
                  <a:ext cx="367920" cy="226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4584F8D-DEC8-193E-C910-E1D35A79F9FE}"/>
              </a:ext>
            </a:extLst>
          </p:cNvPr>
          <p:cNvGrpSpPr/>
          <p:nvPr/>
        </p:nvGrpSpPr>
        <p:grpSpPr>
          <a:xfrm>
            <a:off x="1856984" y="3710325"/>
            <a:ext cx="2310120" cy="223560"/>
            <a:chOff x="1856984" y="3710325"/>
            <a:chExt cx="2310120" cy="2235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CE263292-E738-859F-6BA1-7B966357CE7E}"/>
                    </a:ext>
                  </a:extLst>
                </p14:cNvPr>
                <p14:cNvContentPartPr/>
                <p14:nvPr/>
              </p14:nvContentPartPr>
              <p14:xfrm>
                <a:off x="3529904" y="3729045"/>
                <a:ext cx="637200" cy="204840"/>
              </p14:xfrm>
            </p:contentPart>
          </mc:Choice>
          <mc:Fallback xmlns=""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CE263292-E738-859F-6BA1-7B966357CE7E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3498944" y="3698030"/>
                  <a:ext cx="698400" cy="266148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118B0428-1F4A-FA00-FFDE-2A938F590C26}"/>
                    </a:ext>
                  </a:extLst>
                </p14:cNvPr>
                <p14:cNvContentPartPr/>
                <p14:nvPr/>
              </p14:nvContentPartPr>
              <p14:xfrm>
                <a:off x="1856984" y="3710325"/>
                <a:ext cx="574200" cy="223560"/>
              </p14:xfrm>
            </p:contentPart>
          </mc:Choice>
          <mc:Fallback xmlns=""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118B0428-1F4A-FA00-FFDE-2A938F590C26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1826024" y="3679365"/>
                  <a:ext cx="635400" cy="284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51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A8CADFD5-86A0-56CC-60DC-F40CA5EC06A1}"/>
                  </a:ext>
                </a:extLst>
              </p14:cNvPr>
              <p14:cNvContentPartPr/>
              <p14:nvPr/>
            </p14:nvContentPartPr>
            <p14:xfrm>
              <a:off x="8229314" y="2132265"/>
              <a:ext cx="58320" cy="4146840"/>
            </p14:xfrm>
          </p:contentPart>
        </mc:Choice>
        <mc:Fallback xmlns=""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A8CADFD5-86A0-56CC-60DC-F40CA5EC06A1}"/>
                  </a:ext>
                </a:extLst>
              </p:cNvPr>
              <p:cNvPicPr/>
              <p:nvPr/>
            </p:nvPicPr>
            <p:blipFill>
              <a:blip r:embed="rId56"/>
              <a:stretch>
                <a:fillRect/>
              </a:stretch>
            </p:blipFill>
            <p:spPr>
              <a:xfrm>
                <a:off x="8188634" y="2091225"/>
                <a:ext cx="140400" cy="4228560"/>
              </a:xfrm>
              <a:prstGeom prst="rect">
                <a:avLst/>
              </a:prstGeom>
            </p:spPr>
          </p:pic>
        </mc:Fallback>
      </mc:AlternateContent>
      <p:grpSp>
        <p:nvGrpSpPr>
          <p:cNvPr id="23" name="Group 22">
            <a:extLst>
              <a:ext uri="{FF2B5EF4-FFF2-40B4-BE49-F238E27FC236}">
                <a16:creationId xmlns:a16="http://schemas.microsoft.com/office/drawing/2014/main" id="{4EC0CB04-64A4-FB80-CCC5-00BCE27D5A1C}"/>
              </a:ext>
            </a:extLst>
          </p:cNvPr>
          <p:cNvGrpSpPr/>
          <p:nvPr/>
        </p:nvGrpSpPr>
        <p:grpSpPr>
          <a:xfrm>
            <a:off x="8821297" y="2056153"/>
            <a:ext cx="3186000" cy="1485000"/>
            <a:chOff x="8821297" y="2056153"/>
            <a:chExt cx="3186000" cy="14850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02FCD7CF-C60C-63EF-13BC-D09E905511E3}"/>
                    </a:ext>
                  </a:extLst>
                </p14:cNvPr>
                <p14:cNvContentPartPr/>
                <p14:nvPr/>
              </p14:nvContentPartPr>
              <p14:xfrm>
                <a:off x="8821297" y="2056153"/>
                <a:ext cx="2705760" cy="1485000"/>
              </p14:xfrm>
            </p:contentPart>
          </mc:Choice>
          <mc:Fallback xmlns=""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02FCD7CF-C60C-63EF-13BC-D09E905511E3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8790333" y="2025193"/>
                  <a:ext cx="2766968" cy="154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B6F4A60B-D07B-AC46-8980-131FE6BF6B71}"/>
                    </a:ext>
                  </a:extLst>
                </p14:cNvPr>
                <p14:cNvContentPartPr/>
                <p14:nvPr/>
              </p14:nvContentPartPr>
              <p14:xfrm>
                <a:off x="10258057" y="3343873"/>
                <a:ext cx="250200" cy="24480"/>
              </p14:xfrm>
            </p:contentPart>
          </mc:Choice>
          <mc:Fallback xmlns=""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B6F4A60B-D07B-AC46-8980-131FE6BF6B71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10227097" y="3312451"/>
                  <a:ext cx="311400" cy="8659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BB93229-2A28-DA3C-3F0E-0E67EA7B4DA4}"/>
                    </a:ext>
                  </a:extLst>
                </p14:cNvPr>
                <p14:cNvContentPartPr/>
                <p14:nvPr/>
              </p14:nvContentPartPr>
              <p14:xfrm>
                <a:off x="10238977" y="2719273"/>
                <a:ext cx="197280" cy="38880"/>
              </p14:xfrm>
            </p:contentPart>
          </mc:Choice>
          <mc:Fallback xmlns=""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BB93229-2A28-DA3C-3F0E-0E67EA7B4DA4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10208017" y="2688024"/>
                  <a:ext cx="258480" cy="10065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CCEDFBF0-F9D4-4817-49D7-6874D94A4DC6}"/>
                    </a:ext>
                  </a:extLst>
                </p14:cNvPr>
                <p14:cNvContentPartPr/>
                <p14:nvPr/>
              </p14:nvContentPartPr>
              <p14:xfrm>
                <a:off x="11137177" y="2113753"/>
                <a:ext cx="870120" cy="1004760"/>
              </p14:xfrm>
            </p:contentPart>
          </mc:Choice>
          <mc:Fallback xmlns=""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CCEDFBF0-F9D4-4817-49D7-6874D94A4DC6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11106217" y="2082782"/>
                  <a:ext cx="931320" cy="10659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6470C98F-D3ED-702A-4249-FEED68C2F150}"/>
                    </a:ext>
                  </a:extLst>
                </p14:cNvPr>
                <p14:cNvContentPartPr/>
                <p14:nvPr/>
              </p14:nvContentPartPr>
              <p14:xfrm>
                <a:off x="9388178" y="3348780"/>
                <a:ext cx="879840" cy="144360"/>
              </p14:xfrm>
            </p:contentPart>
          </mc:Choice>
          <mc:Fallback xmlns=""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6470C98F-D3ED-702A-4249-FEED68C2F150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9357205" y="3317897"/>
                  <a:ext cx="941065" cy="205408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AD9D3A47-C62A-6487-CCF2-F82E5DB773ED}"/>
              </a:ext>
            </a:extLst>
          </p:cNvPr>
          <p:cNvGrpSpPr/>
          <p:nvPr/>
        </p:nvGrpSpPr>
        <p:grpSpPr>
          <a:xfrm>
            <a:off x="9311385" y="1681980"/>
            <a:ext cx="1845000" cy="787680"/>
            <a:chOff x="9311385" y="1681980"/>
            <a:chExt cx="1845000" cy="7876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D57BB30F-06EE-CE00-5133-1A21FC8205C9}"/>
                    </a:ext>
                  </a:extLst>
                </p14:cNvPr>
                <p14:cNvContentPartPr/>
                <p14:nvPr/>
              </p14:nvContentPartPr>
              <p14:xfrm>
                <a:off x="10298505" y="1681980"/>
                <a:ext cx="857880" cy="326520"/>
              </p14:xfrm>
            </p:contentPart>
          </mc:Choice>
          <mc:Fallback xmlns=""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D57BB30F-06EE-CE00-5133-1A21FC8205C9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10267532" y="1651020"/>
                  <a:ext cx="919106" cy="38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9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CACEEC82-E9BF-D474-6436-71808240846A}"/>
                    </a:ext>
                  </a:extLst>
                </p14:cNvPr>
                <p14:cNvContentPartPr/>
                <p14:nvPr/>
              </p14:nvContentPartPr>
              <p14:xfrm>
                <a:off x="9311385" y="2243580"/>
                <a:ext cx="514440" cy="226080"/>
              </p14:xfrm>
            </p:contentPart>
          </mc:Choice>
          <mc:Fallback xmlns=""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CACEEC82-E9BF-D474-6436-71808240846A}"/>
                    </a:ext>
                  </a:extLst>
                </p:cNvPr>
                <p:cNvPicPr/>
                <p:nvPr/>
              </p:nvPicPr>
              <p:blipFill>
                <a:blip r:embed="rId70"/>
                <a:stretch>
                  <a:fillRect/>
                </a:stretch>
              </p:blipFill>
              <p:spPr>
                <a:xfrm>
                  <a:off x="9280425" y="2212620"/>
                  <a:ext cx="57564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EA5CF63-DC08-2980-7916-0EE5E82DD9A8}"/>
              </a:ext>
            </a:extLst>
          </p:cNvPr>
          <p:cNvGrpSpPr/>
          <p:nvPr/>
        </p:nvGrpSpPr>
        <p:grpSpPr>
          <a:xfrm>
            <a:off x="8432171" y="2695153"/>
            <a:ext cx="3248606" cy="1210907"/>
            <a:chOff x="8432171" y="2695153"/>
            <a:chExt cx="3248606" cy="1210907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1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FBA327CA-1055-3DD3-8EA9-D0A6604DF8C3}"/>
                    </a:ext>
                  </a:extLst>
                </p14:cNvPr>
                <p14:cNvContentPartPr/>
                <p14:nvPr/>
              </p14:nvContentPartPr>
              <p14:xfrm>
                <a:off x="8432171" y="2695153"/>
                <a:ext cx="264600" cy="197280"/>
              </p14:xfrm>
            </p:contentPart>
          </mc:Choice>
          <mc:Fallback xmlns=""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FBA327CA-1055-3DD3-8EA9-D0A6604DF8C3}"/>
                    </a:ext>
                  </a:extLst>
                </p:cNvPr>
                <p:cNvPicPr/>
                <p:nvPr/>
              </p:nvPicPr>
              <p:blipFill>
                <a:blip r:embed="rId72"/>
                <a:stretch>
                  <a:fillRect/>
                </a:stretch>
              </p:blipFill>
              <p:spPr>
                <a:xfrm>
                  <a:off x="8401211" y="2664193"/>
                  <a:ext cx="325800" cy="25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3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F40228E-9B70-7CCC-6A36-1F569BBEFB6D}"/>
                    </a:ext>
                  </a:extLst>
                </p14:cNvPr>
                <p14:cNvContentPartPr/>
                <p14:nvPr/>
              </p14:nvContentPartPr>
              <p14:xfrm>
                <a:off x="8960858" y="3391980"/>
                <a:ext cx="129960" cy="514080"/>
              </p14:xfrm>
            </p:contentPart>
          </mc:Choice>
          <mc:Fallback xmlns=""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F40228E-9B70-7CCC-6A36-1F569BBEFB6D}"/>
                    </a:ext>
                  </a:extLst>
                </p:cNvPr>
                <p:cNvPicPr/>
                <p:nvPr/>
              </p:nvPicPr>
              <p:blipFill>
                <a:blip r:embed="rId74"/>
                <a:stretch>
                  <a:fillRect/>
                </a:stretch>
              </p:blipFill>
              <p:spPr>
                <a:xfrm>
                  <a:off x="8929898" y="3360998"/>
                  <a:ext cx="191160" cy="57532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5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1C5F7F1-B9B4-05CD-06D8-602E4CE5E144}"/>
                    </a:ext>
                  </a:extLst>
                </p14:cNvPr>
                <p14:cNvContentPartPr/>
                <p14:nvPr/>
              </p14:nvContentPartPr>
              <p14:xfrm>
                <a:off x="11444617" y="3219080"/>
                <a:ext cx="236160" cy="279000"/>
              </p14:xfrm>
            </p:contentPart>
          </mc:Choice>
          <mc:Fallback xmlns=""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1C5F7F1-B9B4-05CD-06D8-602E4CE5E144}"/>
                    </a:ext>
                  </a:extLst>
                </p:cNvPr>
                <p:cNvPicPr/>
                <p:nvPr/>
              </p:nvPicPr>
              <p:blipFill>
                <a:blip r:embed="rId76"/>
                <a:stretch>
                  <a:fillRect/>
                </a:stretch>
              </p:blipFill>
              <p:spPr>
                <a:xfrm>
                  <a:off x="11413610" y="3188120"/>
                  <a:ext cx="297453" cy="340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ADA611D-B5D9-71A6-CA3D-CA951689B501}"/>
              </a:ext>
            </a:extLst>
          </p:cNvPr>
          <p:cNvGrpSpPr/>
          <p:nvPr/>
        </p:nvGrpSpPr>
        <p:grpSpPr>
          <a:xfrm>
            <a:off x="942957" y="3454005"/>
            <a:ext cx="7152832" cy="2265892"/>
            <a:chOff x="942957" y="3454005"/>
            <a:chExt cx="7152832" cy="2265892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7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E9242D8E-DFB5-1DCA-3F46-CD758C13E86A}"/>
                    </a:ext>
                  </a:extLst>
                </p14:cNvPr>
                <p14:cNvContentPartPr/>
                <p14:nvPr/>
              </p14:nvContentPartPr>
              <p14:xfrm>
                <a:off x="1371002" y="4054845"/>
                <a:ext cx="1682280" cy="170640"/>
              </p14:xfrm>
            </p:contentPart>
          </mc:Choice>
          <mc:Fallback xmlns=""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E9242D8E-DFB5-1DCA-3F46-CD758C13E86A}"/>
                    </a:ext>
                  </a:extLst>
                </p:cNvPr>
                <p:cNvPicPr/>
                <p:nvPr/>
              </p:nvPicPr>
              <p:blipFill>
                <a:blip r:embed="rId78"/>
                <a:stretch>
                  <a:fillRect/>
                </a:stretch>
              </p:blipFill>
              <p:spPr>
                <a:xfrm>
                  <a:off x="1340049" y="4023885"/>
                  <a:ext cx="1743467" cy="23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9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6C289F2-31F8-C365-571D-21C0BDDCD086}"/>
                    </a:ext>
                  </a:extLst>
                </p14:cNvPr>
                <p14:cNvContentPartPr/>
                <p14:nvPr/>
              </p14:nvContentPartPr>
              <p14:xfrm>
                <a:off x="2751962" y="3454005"/>
                <a:ext cx="1599480" cy="703440"/>
              </p14:xfrm>
            </p:contentPart>
          </mc:Choice>
          <mc:Fallback xmlns=""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6C289F2-31F8-C365-571D-21C0BDDCD086}"/>
                    </a:ext>
                  </a:extLst>
                </p:cNvPr>
                <p:cNvPicPr/>
                <p:nvPr/>
              </p:nvPicPr>
              <p:blipFill>
                <a:blip r:embed="rId80"/>
                <a:stretch>
                  <a:fillRect/>
                </a:stretch>
              </p:blipFill>
              <p:spPr>
                <a:xfrm>
                  <a:off x="2721002" y="3423029"/>
                  <a:ext cx="1660680" cy="76467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1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B0F9CD9C-9229-7DD9-0555-FDF10C058D49}"/>
                    </a:ext>
                  </a:extLst>
                </p14:cNvPr>
                <p14:cNvContentPartPr/>
                <p14:nvPr/>
              </p14:nvContentPartPr>
              <p14:xfrm>
                <a:off x="2601122" y="3928485"/>
                <a:ext cx="1301400" cy="1177200"/>
              </p14:xfrm>
            </p:contentPart>
          </mc:Choice>
          <mc:Fallback xmlns=""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B0F9CD9C-9229-7DD9-0555-FDF10C058D49}"/>
                    </a:ext>
                  </a:extLst>
                </p:cNvPr>
                <p:cNvPicPr/>
                <p:nvPr/>
              </p:nvPicPr>
              <p:blipFill>
                <a:blip r:embed="rId82"/>
                <a:stretch>
                  <a:fillRect/>
                </a:stretch>
              </p:blipFill>
              <p:spPr>
                <a:xfrm>
                  <a:off x="2570162" y="3897525"/>
                  <a:ext cx="1362600" cy="123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616CFD9B-86DA-178E-DA73-F80C0A64BB81}"/>
                    </a:ext>
                  </a:extLst>
                </p14:cNvPr>
                <p14:cNvContentPartPr/>
                <p14:nvPr/>
              </p14:nvContentPartPr>
              <p14:xfrm>
                <a:off x="3889562" y="3481005"/>
                <a:ext cx="812160" cy="100188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616CFD9B-86DA-178E-DA73-F80C0A64BB81}"/>
                    </a:ext>
                  </a:extLst>
                </p:cNvPr>
                <p:cNvPicPr/>
                <p:nvPr/>
              </p:nvPicPr>
              <p:blipFill>
                <a:blip r:embed="rId84"/>
                <a:stretch>
                  <a:fillRect/>
                </a:stretch>
              </p:blipFill>
              <p:spPr>
                <a:xfrm>
                  <a:off x="3858616" y="3450045"/>
                  <a:ext cx="873333" cy="10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503BD448-6928-63FC-EB4F-E36AC514A853}"/>
                    </a:ext>
                  </a:extLst>
                </p14:cNvPr>
                <p14:cNvContentPartPr/>
                <p14:nvPr/>
              </p14:nvContentPartPr>
              <p14:xfrm>
                <a:off x="4317242" y="4419525"/>
                <a:ext cx="58320" cy="5868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503BD448-6928-63FC-EB4F-E36AC514A853}"/>
                    </a:ext>
                  </a:extLst>
                </p:cNvPr>
                <p:cNvPicPr/>
                <p:nvPr/>
              </p:nvPicPr>
              <p:blipFill>
                <a:blip r:embed="rId86"/>
                <a:stretch>
                  <a:fillRect/>
                </a:stretch>
              </p:blipFill>
              <p:spPr>
                <a:xfrm>
                  <a:off x="4286282" y="4388754"/>
                  <a:ext cx="119520" cy="11950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7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FF1FAB6-1306-F414-DF0D-BBFCE467FA1C}"/>
                    </a:ext>
                  </a:extLst>
                </p14:cNvPr>
                <p14:cNvContentPartPr/>
                <p14:nvPr/>
              </p14:nvContentPartPr>
              <p14:xfrm>
                <a:off x="5907349" y="4118205"/>
                <a:ext cx="802440" cy="997200"/>
              </p14:xfrm>
            </p:contentPart>
          </mc:Choice>
          <mc:Fallback xmlns=""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FF1FAB6-1306-F414-DF0D-BBFCE467FA1C}"/>
                    </a:ext>
                  </a:extLst>
                </p:cNvPr>
                <p:cNvPicPr/>
                <p:nvPr/>
              </p:nvPicPr>
              <p:blipFill>
                <a:blip r:embed="rId88"/>
                <a:stretch>
                  <a:fillRect/>
                </a:stretch>
              </p:blipFill>
              <p:spPr>
                <a:xfrm>
                  <a:off x="5876403" y="4087245"/>
                  <a:ext cx="863613" cy="10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8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618B089-5AA2-F33F-C3CB-898426D31ADD}"/>
                    </a:ext>
                  </a:extLst>
                </p14:cNvPr>
                <p14:cNvContentPartPr/>
                <p14:nvPr/>
              </p14:nvContentPartPr>
              <p14:xfrm>
                <a:off x="4716109" y="3500445"/>
                <a:ext cx="2460960" cy="103068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618B089-5AA2-F33F-C3CB-898426D31ADD}"/>
                    </a:ext>
                  </a:extLst>
                </p:cNvPr>
                <p:cNvPicPr/>
                <p:nvPr/>
              </p:nvPicPr>
              <p:blipFill>
                <a:blip r:embed="rId90"/>
                <a:stretch>
                  <a:fillRect/>
                </a:stretch>
              </p:blipFill>
              <p:spPr>
                <a:xfrm>
                  <a:off x="4685149" y="3469485"/>
                  <a:ext cx="2522160" cy="109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1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3B04AA07-7423-A24E-7604-78A8D08CA942}"/>
                    </a:ext>
                  </a:extLst>
                </p14:cNvPr>
                <p14:cNvContentPartPr/>
                <p14:nvPr/>
              </p14:nvContentPartPr>
              <p14:xfrm>
                <a:off x="6656149" y="3510165"/>
                <a:ext cx="622800" cy="122076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3B04AA07-7423-A24E-7604-78A8D08CA942}"/>
                    </a:ext>
                  </a:extLst>
                </p:cNvPr>
                <p:cNvPicPr/>
                <p:nvPr/>
              </p:nvPicPr>
              <p:blipFill>
                <a:blip r:embed="rId92"/>
                <a:stretch>
                  <a:fillRect/>
                </a:stretch>
              </p:blipFill>
              <p:spPr>
                <a:xfrm>
                  <a:off x="6625189" y="3479205"/>
                  <a:ext cx="684000" cy="128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3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ECE11F38-48A4-07D0-8452-27EB9C3E450F}"/>
                    </a:ext>
                  </a:extLst>
                </p14:cNvPr>
                <p14:cNvContentPartPr/>
                <p14:nvPr/>
              </p14:nvContentPartPr>
              <p14:xfrm>
                <a:off x="7156909" y="4667565"/>
                <a:ext cx="501120" cy="73440"/>
              </p14:xfrm>
            </p:contentPart>
          </mc:Choice>
          <mc:Fallback xmlns=""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ECE11F38-48A4-07D0-8452-27EB9C3E450F}"/>
                    </a:ext>
                  </a:extLst>
                </p:cNvPr>
                <p:cNvPicPr/>
                <p:nvPr/>
              </p:nvPicPr>
              <p:blipFill>
                <a:blip r:embed="rId94"/>
                <a:stretch>
                  <a:fillRect/>
                </a:stretch>
              </p:blipFill>
              <p:spPr>
                <a:xfrm>
                  <a:off x="7125971" y="4636605"/>
                  <a:ext cx="562276" cy="13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5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E45DBC8-5FA7-A78E-CCE6-C253F7552E11}"/>
                    </a:ext>
                  </a:extLst>
                </p14:cNvPr>
                <p14:cNvContentPartPr/>
                <p14:nvPr/>
              </p14:nvContentPartPr>
              <p14:xfrm>
                <a:off x="7628509" y="4652805"/>
                <a:ext cx="112320" cy="97560"/>
              </p14:xfrm>
            </p:contentPart>
          </mc:Choice>
          <mc:Fallback xmlns=""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E45DBC8-5FA7-A78E-CCE6-C253F7552E11}"/>
                    </a:ext>
                  </a:extLst>
                </p:cNvPr>
                <p:cNvPicPr/>
                <p:nvPr/>
              </p:nvPicPr>
              <p:blipFill>
                <a:blip r:embed="rId96"/>
                <a:stretch>
                  <a:fillRect/>
                </a:stretch>
              </p:blipFill>
              <p:spPr>
                <a:xfrm>
                  <a:off x="7597449" y="4621845"/>
                  <a:ext cx="173717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7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3807C1BA-0E00-A4B0-F519-CF1C518C6460}"/>
                    </a:ext>
                  </a:extLst>
                </p14:cNvPr>
                <p14:cNvContentPartPr/>
                <p14:nvPr/>
              </p14:nvContentPartPr>
              <p14:xfrm>
                <a:off x="7852069" y="4502325"/>
                <a:ext cx="243720" cy="3794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3807C1BA-0E00-A4B0-F519-CF1C518C6460}"/>
                    </a:ext>
                  </a:extLst>
                </p:cNvPr>
                <p:cNvPicPr/>
                <p:nvPr/>
              </p:nvPicPr>
              <p:blipFill>
                <a:blip r:embed="rId98"/>
                <a:stretch>
                  <a:fillRect/>
                </a:stretch>
              </p:blipFill>
              <p:spPr>
                <a:xfrm>
                  <a:off x="7821063" y="4471365"/>
                  <a:ext cx="305011" cy="44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9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242CE836-AFDE-E4BC-D0E4-9EC4A38B8448}"/>
                    </a:ext>
                  </a:extLst>
                </p14:cNvPr>
                <p14:cNvContentPartPr/>
                <p14:nvPr/>
              </p14:nvContentPartPr>
              <p14:xfrm>
                <a:off x="5537629" y="4400085"/>
                <a:ext cx="24840" cy="763560"/>
              </p14:xfrm>
            </p:contentPart>
          </mc:Choice>
          <mc:Fallback xmlns=""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242CE836-AFDE-E4BC-D0E4-9EC4A38B8448}"/>
                    </a:ext>
                  </a:extLst>
                </p:cNvPr>
                <p:cNvPicPr/>
                <p:nvPr/>
              </p:nvPicPr>
              <p:blipFill>
                <a:blip r:embed="rId100"/>
                <a:stretch>
                  <a:fillRect/>
                </a:stretch>
              </p:blipFill>
              <p:spPr>
                <a:xfrm>
                  <a:off x="5506214" y="4369140"/>
                  <a:ext cx="86940" cy="824731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1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6BE094ED-C195-BCCD-F88A-4288546AF2E8}"/>
                    </a:ext>
                  </a:extLst>
                </p14:cNvPr>
                <p14:cNvContentPartPr/>
                <p14:nvPr/>
              </p14:nvContentPartPr>
              <p14:xfrm>
                <a:off x="4084669" y="5058165"/>
                <a:ext cx="1458360" cy="28548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6BE094ED-C195-BCCD-F88A-4288546AF2E8}"/>
                    </a:ext>
                  </a:extLst>
                </p:cNvPr>
                <p:cNvPicPr/>
                <p:nvPr/>
              </p:nvPicPr>
              <p:blipFill>
                <a:blip r:embed="rId102"/>
                <a:stretch>
                  <a:fillRect/>
                </a:stretch>
              </p:blipFill>
              <p:spPr>
                <a:xfrm>
                  <a:off x="4053709" y="5027244"/>
                  <a:ext cx="1519560" cy="346603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3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90D9C357-10F9-EC88-6323-A0DC4D63C4DD}"/>
                    </a:ext>
                  </a:extLst>
                </p14:cNvPr>
                <p14:cNvContentPartPr/>
                <p14:nvPr/>
              </p14:nvContentPartPr>
              <p14:xfrm>
                <a:off x="942957" y="4118205"/>
                <a:ext cx="155880" cy="520560"/>
              </p14:xfrm>
            </p:contentPart>
          </mc:Choice>
          <mc:Fallback xmlns=""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90D9C357-10F9-EC88-6323-A0DC4D63C4DD}"/>
                    </a:ext>
                  </a:extLst>
                </p:cNvPr>
                <p:cNvPicPr/>
                <p:nvPr/>
              </p:nvPicPr>
              <p:blipFill>
                <a:blip r:embed="rId104"/>
                <a:stretch>
                  <a:fillRect/>
                </a:stretch>
              </p:blipFill>
              <p:spPr>
                <a:xfrm>
                  <a:off x="911997" y="4087245"/>
                  <a:ext cx="21708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05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57DE57C9-89FB-E5E5-938E-43FE7E62525B}"/>
                    </a:ext>
                  </a:extLst>
                </p14:cNvPr>
                <p14:cNvContentPartPr/>
                <p14:nvPr/>
              </p14:nvContentPartPr>
              <p14:xfrm>
                <a:off x="3559077" y="5211885"/>
                <a:ext cx="238680" cy="190080"/>
              </p14:xfrm>
            </p:contentPart>
          </mc:Choice>
          <mc:Fallback xmlns=""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57DE57C9-89FB-E5E5-938E-43FE7E62525B}"/>
                    </a:ext>
                  </a:extLst>
                </p:cNvPr>
                <p:cNvPicPr/>
                <p:nvPr/>
              </p:nvPicPr>
              <p:blipFill>
                <a:blip r:embed="rId106"/>
                <a:stretch>
                  <a:fillRect/>
                </a:stretch>
              </p:blipFill>
              <p:spPr>
                <a:xfrm>
                  <a:off x="3528117" y="5180925"/>
                  <a:ext cx="299880" cy="251280"/>
                </a:xfrm>
                <a:prstGeom prst="rect">
                  <a:avLst/>
                </a:prstGeom>
              </p:spPr>
            </p:pic>
          </mc:Fallback>
        </mc:AlternateContent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94255406-F613-A5AD-278A-CED44DFF50BE}"/>
                </a:ext>
              </a:extLst>
            </p:cNvPr>
            <p:cNvGrpSpPr/>
            <p:nvPr/>
          </p:nvGrpSpPr>
          <p:grpSpPr>
            <a:xfrm>
              <a:off x="5584585" y="4814497"/>
              <a:ext cx="428400" cy="905400"/>
              <a:chOff x="5584585" y="4814497"/>
              <a:chExt cx="428400" cy="905400"/>
            </a:xfrm>
          </p:grpSpPr>
          <mc:AlternateContent xmlns:mc="http://schemas.openxmlformats.org/markup-compatibility/2006" xmlns:p14="http://schemas.microsoft.com/office/powerpoint/2010/main">
            <mc:Choice Requires="p14">
              <p:contentPart p14:bwMode="auto" r:id="rId107">
                <p14:nvContentPartPr>
                  <p14:cNvPr id="10" name="Ink 9">
                    <a:extLst>
                      <a:ext uri="{FF2B5EF4-FFF2-40B4-BE49-F238E27FC236}">
                        <a16:creationId xmlns:a16="http://schemas.microsoft.com/office/drawing/2014/main" id="{41E19838-B424-7744-3133-8AA3553BF22D}"/>
                      </a:ext>
                    </a:extLst>
                  </p14:cNvPr>
                  <p14:cNvContentPartPr/>
                  <p14:nvPr/>
                </p14:nvContentPartPr>
                <p14:xfrm>
                  <a:off x="5762065" y="4814497"/>
                  <a:ext cx="154800" cy="771480"/>
                </p14:xfrm>
              </p:contentPart>
            </mc:Choice>
            <mc:Fallback xmlns="">
              <p:pic>
                <p:nvPicPr>
                  <p:cNvPr id="10" name="Ink 9">
                    <a:extLst>
                      <a:ext uri="{FF2B5EF4-FFF2-40B4-BE49-F238E27FC236}">
                        <a16:creationId xmlns:a16="http://schemas.microsoft.com/office/drawing/2014/main" id="{41E19838-B424-7744-3133-8AA3553BF22D}"/>
                      </a:ext>
                    </a:extLst>
                  </p:cNvPr>
                  <p:cNvPicPr/>
                  <p:nvPr/>
                </p:nvPicPr>
                <p:blipFill>
                  <a:blip r:embed="rId108"/>
                  <a:stretch>
                    <a:fillRect/>
                  </a:stretch>
                </p:blipFill>
                <p:spPr>
                  <a:xfrm>
                    <a:off x="5744425" y="4796497"/>
                    <a:ext cx="190440" cy="80712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09">
                <p14:nvContentPartPr>
                  <p14:cNvPr id="11" name="Ink 10">
                    <a:extLst>
                      <a:ext uri="{FF2B5EF4-FFF2-40B4-BE49-F238E27FC236}">
                        <a16:creationId xmlns:a16="http://schemas.microsoft.com/office/drawing/2014/main" id="{530D8206-55F3-8CDC-5751-A4E00CEA0579}"/>
                      </a:ext>
                    </a:extLst>
                  </p14:cNvPr>
                  <p14:cNvContentPartPr/>
                  <p14:nvPr/>
                </p14:nvContentPartPr>
                <p14:xfrm>
                  <a:off x="5629225" y="5548537"/>
                  <a:ext cx="383760" cy="51120"/>
                </p14:xfrm>
              </p:contentPart>
            </mc:Choice>
            <mc:Fallback xmlns="">
              <p:pic>
                <p:nvPicPr>
                  <p:cNvPr id="11" name="Ink 10">
                    <a:extLst>
                      <a:ext uri="{FF2B5EF4-FFF2-40B4-BE49-F238E27FC236}">
                        <a16:creationId xmlns:a16="http://schemas.microsoft.com/office/drawing/2014/main" id="{530D8206-55F3-8CDC-5751-A4E00CEA0579}"/>
                      </a:ext>
                    </a:extLst>
                  </p:cNvPr>
                  <p:cNvPicPr/>
                  <p:nvPr/>
                </p:nvPicPr>
                <p:blipFill>
                  <a:blip r:embed="rId110"/>
                  <a:stretch>
                    <a:fillRect/>
                  </a:stretch>
                </p:blipFill>
                <p:spPr>
                  <a:xfrm>
                    <a:off x="5611585" y="5530897"/>
                    <a:ext cx="419400" cy="8676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1">
                <p14:nvContentPartPr>
                  <p14:cNvPr id="15" name="Ink 14">
                    <a:extLst>
                      <a:ext uri="{FF2B5EF4-FFF2-40B4-BE49-F238E27FC236}">
                        <a16:creationId xmlns:a16="http://schemas.microsoft.com/office/drawing/2014/main" id="{FA2BB9B8-0B61-D691-21B3-4B8AFAEF0C66}"/>
                      </a:ext>
                    </a:extLst>
                  </p14:cNvPr>
                  <p14:cNvContentPartPr/>
                  <p14:nvPr/>
                </p14:nvContentPartPr>
                <p14:xfrm>
                  <a:off x="5584585" y="5595337"/>
                  <a:ext cx="122760" cy="124560"/>
                </p14:xfrm>
              </p:contentPart>
            </mc:Choice>
            <mc:Fallback xmlns="">
              <p:pic>
                <p:nvPicPr>
                  <p:cNvPr id="15" name="Ink 14">
                    <a:extLst>
                      <a:ext uri="{FF2B5EF4-FFF2-40B4-BE49-F238E27FC236}">
                        <a16:creationId xmlns:a16="http://schemas.microsoft.com/office/drawing/2014/main" id="{FA2BB9B8-0B61-D691-21B3-4B8AFAEF0C66}"/>
                      </a:ext>
                    </a:extLst>
                  </p:cNvPr>
                  <p:cNvPicPr/>
                  <p:nvPr/>
                </p:nvPicPr>
                <p:blipFill>
                  <a:blip r:embed="rId112"/>
                  <a:stretch>
                    <a:fillRect/>
                  </a:stretch>
                </p:blipFill>
                <p:spPr>
                  <a:xfrm>
                    <a:off x="5566585" y="5577697"/>
                    <a:ext cx="158400" cy="1602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3">
                <p14:nvContentPartPr>
                  <p14:cNvPr id="16" name="Ink 15">
                    <a:extLst>
                      <a:ext uri="{FF2B5EF4-FFF2-40B4-BE49-F238E27FC236}">
                        <a16:creationId xmlns:a16="http://schemas.microsoft.com/office/drawing/2014/main" id="{048BDFCD-3FB9-4350-042A-42D21C2516A6}"/>
                      </a:ext>
                    </a:extLst>
                  </p14:cNvPr>
                  <p14:cNvContentPartPr/>
                  <p14:nvPr/>
                </p14:nvContentPartPr>
                <p14:xfrm>
                  <a:off x="5675305" y="5606137"/>
                  <a:ext cx="115560" cy="90360"/>
                </p14:xfrm>
              </p:contentPart>
            </mc:Choice>
            <mc:Fallback xmlns="">
              <p:pic>
                <p:nvPicPr>
                  <p:cNvPr id="16" name="Ink 15">
                    <a:extLst>
                      <a:ext uri="{FF2B5EF4-FFF2-40B4-BE49-F238E27FC236}">
                        <a16:creationId xmlns:a16="http://schemas.microsoft.com/office/drawing/2014/main" id="{048BDFCD-3FB9-4350-042A-42D21C2516A6}"/>
                      </a:ext>
                    </a:extLst>
                  </p:cNvPr>
                  <p:cNvPicPr/>
                  <p:nvPr/>
                </p:nvPicPr>
                <p:blipFill>
                  <a:blip r:embed="rId114"/>
                  <a:stretch>
                    <a:fillRect/>
                  </a:stretch>
                </p:blipFill>
                <p:spPr>
                  <a:xfrm>
                    <a:off x="5657305" y="5588497"/>
                    <a:ext cx="151200" cy="12600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5">
                <p14:nvContentPartPr>
                  <p14:cNvPr id="17" name="Ink 16">
                    <a:extLst>
                      <a:ext uri="{FF2B5EF4-FFF2-40B4-BE49-F238E27FC236}">
                        <a16:creationId xmlns:a16="http://schemas.microsoft.com/office/drawing/2014/main" id="{7E63BE07-28C1-E928-DDF6-335E5A5802B3}"/>
                      </a:ext>
                    </a:extLst>
                  </p14:cNvPr>
                  <p14:cNvContentPartPr/>
                  <p14:nvPr/>
                </p14:nvContentPartPr>
                <p14:xfrm>
                  <a:off x="5739745" y="5581657"/>
                  <a:ext cx="125280" cy="113040"/>
                </p14:xfrm>
              </p:contentPart>
            </mc:Choice>
            <mc:Fallback xmlns="">
              <p:pic>
                <p:nvPicPr>
                  <p:cNvPr id="17" name="Ink 16">
                    <a:extLst>
                      <a:ext uri="{FF2B5EF4-FFF2-40B4-BE49-F238E27FC236}">
                        <a16:creationId xmlns:a16="http://schemas.microsoft.com/office/drawing/2014/main" id="{7E63BE07-28C1-E928-DDF6-335E5A5802B3}"/>
                      </a:ext>
                    </a:extLst>
                  </p:cNvPr>
                  <p:cNvPicPr/>
                  <p:nvPr/>
                </p:nvPicPr>
                <p:blipFill>
                  <a:blip r:embed="rId116"/>
                  <a:stretch>
                    <a:fillRect/>
                  </a:stretch>
                </p:blipFill>
                <p:spPr>
                  <a:xfrm>
                    <a:off x="5722105" y="5564017"/>
                    <a:ext cx="160920" cy="1486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7">
                <p14:nvContentPartPr>
                  <p14:cNvPr id="18" name="Ink 17">
                    <a:extLst>
                      <a:ext uri="{FF2B5EF4-FFF2-40B4-BE49-F238E27FC236}">
                        <a16:creationId xmlns:a16="http://schemas.microsoft.com/office/drawing/2014/main" id="{C0369989-1954-49EF-B645-CE3EB748CCA1}"/>
                      </a:ext>
                    </a:extLst>
                  </p14:cNvPr>
                  <p14:cNvContentPartPr/>
                  <p14:nvPr/>
                </p14:nvContentPartPr>
                <p14:xfrm>
                  <a:off x="5820385" y="5549257"/>
                  <a:ext cx="128520" cy="138240"/>
                </p14:xfrm>
              </p:contentPart>
            </mc:Choice>
            <mc:Fallback xmlns="">
              <p:pic>
                <p:nvPicPr>
                  <p:cNvPr id="18" name="Ink 17">
                    <a:extLst>
                      <a:ext uri="{FF2B5EF4-FFF2-40B4-BE49-F238E27FC236}">
                        <a16:creationId xmlns:a16="http://schemas.microsoft.com/office/drawing/2014/main" id="{C0369989-1954-49EF-B645-CE3EB748CCA1}"/>
                      </a:ext>
                    </a:extLst>
                  </p:cNvPr>
                  <p:cNvPicPr/>
                  <p:nvPr/>
                </p:nvPicPr>
                <p:blipFill>
                  <a:blip r:embed="rId118"/>
                  <a:stretch>
                    <a:fillRect/>
                  </a:stretch>
                </p:blipFill>
                <p:spPr>
                  <a:xfrm>
                    <a:off x="5802745" y="5531617"/>
                    <a:ext cx="164160" cy="173880"/>
                  </a:xfrm>
                  <a:prstGeom prst="rect">
                    <a:avLst/>
                  </a:prstGeom>
                </p:spPr>
              </p:pic>
            </mc:Fallback>
          </mc:AlternateContent>
          <mc:AlternateContent xmlns:mc="http://schemas.openxmlformats.org/markup-compatibility/2006" xmlns:p14="http://schemas.microsoft.com/office/powerpoint/2010/main">
            <mc:Choice Requires="p14">
              <p:contentPart p14:bwMode="auto" r:id="rId119">
                <p14:nvContentPartPr>
                  <p14:cNvPr id="19" name="Ink 18">
                    <a:extLst>
                      <a:ext uri="{FF2B5EF4-FFF2-40B4-BE49-F238E27FC236}">
                        <a16:creationId xmlns:a16="http://schemas.microsoft.com/office/drawing/2014/main" id="{F7F9A6BF-057B-1C47-26CA-25BA67E858A1}"/>
                      </a:ext>
                    </a:extLst>
                  </p14:cNvPr>
                  <p14:cNvContentPartPr/>
                  <p14:nvPr/>
                </p14:nvContentPartPr>
                <p14:xfrm>
                  <a:off x="5883745" y="5562217"/>
                  <a:ext cx="110880" cy="131760"/>
                </p14:xfrm>
              </p:contentPart>
            </mc:Choice>
            <mc:Fallback xmlns="">
              <p:pic>
                <p:nvPicPr>
                  <p:cNvPr id="19" name="Ink 18">
                    <a:extLst>
                      <a:ext uri="{FF2B5EF4-FFF2-40B4-BE49-F238E27FC236}">
                        <a16:creationId xmlns:a16="http://schemas.microsoft.com/office/drawing/2014/main" id="{F7F9A6BF-057B-1C47-26CA-25BA67E858A1}"/>
                      </a:ext>
                    </a:extLst>
                  </p:cNvPr>
                  <p:cNvPicPr/>
                  <p:nvPr/>
                </p:nvPicPr>
                <p:blipFill>
                  <a:blip r:embed="rId120"/>
                  <a:stretch>
                    <a:fillRect/>
                  </a:stretch>
                </p:blipFill>
                <p:spPr>
                  <a:xfrm>
                    <a:off x="5866105" y="5544217"/>
                    <a:ext cx="146520" cy="167400"/>
                  </a:xfrm>
                  <a:prstGeom prst="rect">
                    <a:avLst/>
                  </a:prstGeom>
                </p:spPr>
              </p:pic>
            </mc:Fallback>
          </mc:AlternateContent>
        </p:grpSp>
      </p:grpSp>
    </p:spTree>
    <p:extLst>
      <p:ext uri="{BB962C8B-B14F-4D97-AF65-F5344CB8AC3E}">
        <p14:creationId xmlns:p14="http://schemas.microsoft.com/office/powerpoint/2010/main" val="3480611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2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75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4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75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75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3359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D5D16-350F-E694-CCAA-EE005E77E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354F9-4290-66F1-8C33-A6E6801F9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79598D6-98CB-D9AC-F152-D5448132E9D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=−7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406344EA-EA61-D990-3FB4-D1FAF889574D}"/>
                  </a:ext>
                </a:extLst>
              </p14:cNvPr>
              <p14:cNvContentPartPr/>
              <p14:nvPr/>
            </p14:nvContentPartPr>
            <p14:xfrm>
              <a:off x="1781380" y="3145174"/>
              <a:ext cx="2732760" cy="1292760"/>
            </p14:xfrm>
          </p:contentPart>
        </mc:Choice>
        <mc:Fallback xmlns=""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B48368D6-A8BA-B042-A8F8-EA551C82D17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750420" y="3114205"/>
                <a:ext cx="2793960" cy="1353977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A137A500-F25A-4C04-6340-DCBDB4BBDBE6}"/>
                  </a:ext>
                </a:extLst>
              </p14:cNvPr>
              <p14:cNvContentPartPr/>
              <p14:nvPr/>
            </p14:nvContentPartPr>
            <p14:xfrm>
              <a:off x="3163780" y="4144894"/>
              <a:ext cx="492120" cy="54792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4B07DA98-07DD-5A94-951D-FE3056440774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132820" y="4113954"/>
                <a:ext cx="553320" cy="60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073ED2-0C3A-2823-47EC-EA26FCE36394}"/>
                  </a:ext>
                </a:extLst>
              </p14:cNvPr>
              <p14:cNvContentPartPr/>
              <p14:nvPr/>
            </p14:nvContentPartPr>
            <p14:xfrm>
              <a:off x="4325908" y="3215502"/>
              <a:ext cx="673920" cy="883080"/>
            </p14:xfrm>
          </p:contentPart>
        </mc:Choice>
        <mc:Fallback xmlns=""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0955D762-0DA7-B9A8-B8CB-3179B6F8240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294948" y="3184555"/>
                <a:ext cx="735120" cy="944255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CCD2F803-F12F-5418-F81A-4278EE90CC93}"/>
                  </a:ext>
                </a:extLst>
              </p14:cNvPr>
              <p14:cNvContentPartPr/>
              <p14:nvPr/>
            </p14:nvContentPartPr>
            <p14:xfrm>
              <a:off x="4934668" y="3992022"/>
              <a:ext cx="1268640" cy="129960"/>
            </p14:xfrm>
          </p:contentPart>
        </mc:Choice>
        <mc:Fallback xmlns=""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4B9F07AA-4B36-8D28-F23F-ECA8268DF1FC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4903717" y="3961062"/>
                <a:ext cx="1329823" cy="191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40356F07-833A-3746-7B75-FB973E3B97C5}"/>
                  </a:ext>
                </a:extLst>
              </p14:cNvPr>
              <p14:cNvContentPartPr/>
              <p14:nvPr/>
            </p14:nvContentPartPr>
            <p14:xfrm>
              <a:off x="5831428" y="3233862"/>
              <a:ext cx="465120" cy="831960"/>
            </p14:xfrm>
          </p:contentPart>
        </mc:Choice>
        <mc:Fallback xmlns=""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47F97DA-9BA4-6C6F-D616-3B997D434C64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800444" y="3202902"/>
                <a:ext cx="526367" cy="89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3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90C1E131-04A9-857B-3FDD-82AE3D6A74FC}"/>
                  </a:ext>
                </a:extLst>
              </p14:cNvPr>
              <p14:cNvContentPartPr/>
              <p14:nvPr/>
            </p14:nvContentPartPr>
            <p14:xfrm>
              <a:off x="6245068" y="3168702"/>
              <a:ext cx="1184760" cy="158400"/>
            </p14:xfrm>
          </p:contentPart>
        </mc:Choice>
        <mc:Fallback xmlns=""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A1D60504-F336-141C-DA68-0FD1088A838A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214108" y="3137742"/>
                <a:ext cx="1245960" cy="21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5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F5A23AD8-3FC1-922F-2562-7A495DB4C0C6}"/>
                  </a:ext>
                </a:extLst>
              </p14:cNvPr>
              <p14:cNvContentPartPr/>
              <p14:nvPr/>
            </p14:nvContentPartPr>
            <p14:xfrm>
              <a:off x="6217254" y="3782142"/>
              <a:ext cx="1027440" cy="1122840"/>
            </p14:xfrm>
          </p:contentPart>
        </mc:Choice>
        <mc:Fallback xmlns=""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51B22DDA-6761-2552-4558-9C0F27E13623}"/>
                  </a:ext>
                </a:extLst>
              </p:cNvPr>
              <p:cNvPicPr/>
              <p:nvPr/>
            </p:nvPicPr>
            <p:blipFill>
              <a:blip r:embed="rId16"/>
              <a:stretch>
                <a:fillRect/>
              </a:stretch>
            </p:blipFill>
            <p:spPr>
              <a:xfrm>
                <a:off x="6186294" y="3751182"/>
                <a:ext cx="1088640" cy="1184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7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986B855F-2D38-C970-1F0E-23F36895E9D9}"/>
                  </a:ext>
                </a:extLst>
              </p14:cNvPr>
              <p14:cNvContentPartPr/>
              <p14:nvPr/>
            </p14:nvContentPartPr>
            <p14:xfrm>
              <a:off x="6337854" y="4088862"/>
              <a:ext cx="204840" cy="14400"/>
            </p14:xfrm>
          </p:contentPart>
        </mc:Choice>
        <mc:Fallback xmlns=""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2D07E585-0F73-C822-AC35-AE31F70EDD25}"/>
                  </a:ext>
                </a:extLst>
              </p:cNvPr>
              <p:cNvPicPr/>
              <p:nvPr/>
            </p:nvPicPr>
            <p:blipFill>
              <a:blip r:embed="rId18"/>
              <a:stretch>
                <a:fillRect/>
              </a:stretch>
            </p:blipFill>
            <p:spPr>
              <a:xfrm>
                <a:off x="6306894" y="4057108"/>
                <a:ext cx="266040" cy="7716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9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31AA4E23-8287-9E8A-DD08-7AC3E1EABB99}"/>
                  </a:ext>
                </a:extLst>
              </p14:cNvPr>
              <p14:cNvContentPartPr/>
              <p14:nvPr/>
            </p14:nvContentPartPr>
            <p14:xfrm>
              <a:off x="6374934" y="4437342"/>
              <a:ext cx="190800" cy="181440"/>
            </p14:xfrm>
          </p:contentPart>
        </mc:Choice>
        <mc:Fallback xmlns=""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6A2A52A4-9903-A28E-F848-3FD494C2B0F2}"/>
                  </a:ext>
                </a:extLst>
              </p:cNvPr>
              <p:cNvPicPr/>
              <p:nvPr/>
            </p:nvPicPr>
            <p:blipFill>
              <a:blip r:embed="rId20"/>
              <a:stretch>
                <a:fillRect/>
              </a:stretch>
            </p:blipFill>
            <p:spPr>
              <a:xfrm>
                <a:off x="6343974" y="4406382"/>
                <a:ext cx="252000" cy="24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58C3B7C5-41EC-984D-FAC8-65FD6E11FCD6}"/>
                  </a:ext>
                </a:extLst>
              </p14:cNvPr>
              <p14:cNvContentPartPr/>
              <p14:nvPr/>
            </p14:nvContentPartPr>
            <p14:xfrm>
              <a:off x="7392654" y="3201462"/>
              <a:ext cx="37440" cy="1185120"/>
            </p14:xfrm>
          </p:contentPart>
        </mc:Choice>
        <mc:Fallback xmlns=""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0BB73BC2-8048-49AB-CAD4-5BC66BCA36DF}"/>
                  </a:ext>
                </a:extLst>
              </p:cNvPr>
              <p:cNvPicPr/>
              <p:nvPr/>
            </p:nvPicPr>
            <p:blipFill>
              <a:blip r:embed="rId22"/>
              <a:stretch>
                <a:fillRect/>
              </a:stretch>
            </p:blipFill>
            <p:spPr>
              <a:xfrm>
                <a:off x="7361694" y="3170511"/>
                <a:ext cx="98640" cy="1246301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506C23E7-1724-7F0F-0159-92689B7A6A5F}"/>
                  </a:ext>
                </a:extLst>
              </p14:cNvPr>
              <p14:cNvContentPartPr/>
              <p14:nvPr/>
            </p14:nvContentPartPr>
            <p14:xfrm>
              <a:off x="7239294" y="4372542"/>
              <a:ext cx="645840" cy="1213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D8BA821D-DB27-61C1-B036-2300F95E4296}"/>
                  </a:ext>
                </a:extLst>
              </p:cNvPr>
              <p:cNvPicPr/>
              <p:nvPr/>
            </p:nvPicPr>
            <p:blipFill>
              <a:blip r:embed="rId24"/>
              <a:stretch>
                <a:fillRect/>
              </a:stretch>
            </p:blipFill>
            <p:spPr>
              <a:xfrm>
                <a:off x="7208334" y="4341582"/>
                <a:ext cx="707040" cy="18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60B60331-3794-B391-1339-BFB0381DF78B}"/>
                  </a:ext>
                </a:extLst>
              </p14:cNvPr>
              <p14:cNvContentPartPr/>
              <p14:nvPr/>
            </p14:nvContentPartPr>
            <p14:xfrm>
              <a:off x="4358574" y="4074822"/>
              <a:ext cx="1409040" cy="748800"/>
            </p14:xfrm>
          </p:contentPart>
        </mc:Choice>
        <mc:Fallback xmlns=""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4C5E6062-096A-F969-839D-F62C6E5C514E}"/>
                  </a:ext>
                </a:extLst>
              </p:cNvPr>
              <p:cNvPicPr/>
              <p:nvPr/>
            </p:nvPicPr>
            <p:blipFill>
              <a:blip r:embed="rId26"/>
              <a:stretch>
                <a:fillRect/>
              </a:stretch>
            </p:blipFill>
            <p:spPr>
              <a:xfrm>
                <a:off x="4327614" y="4043847"/>
                <a:ext cx="1470240" cy="810029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1C0C301-DD58-9740-41EE-7EF1831020DA}"/>
                  </a:ext>
                </a:extLst>
              </p14:cNvPr>
              <p14:cNvContentPartPr/>
              <p14:nvPr/>
            </p14:nvContentPartPr>
            <p14:xfrm>
              <a:off x="5733774" y="4548942"/>
              <a:ext cx="549000" cy="878400"/>
            </p14:xfrm>
          </p:contentPart>
        </mc:Choice>
        <mc:Fallback xmlns=""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F8EB2623-2179-FC9D-DA24-304A0C77AA6E}"/>
                  </a:ext>
                </a:extLst>
              </p:cNvPr>
              <p:cNvPicPr/>
              <p:nvPr/>
            </p:nvPicPr>
            <p:blipFill>
              <a:blip r:embed="rId28"/>
              <a:stretch>
                <a:fillRect/>
              </a:stretch>
            </p:blipFill>
            <p:spPr>
              <a:xfrm>
                <a:off x="5702794" y="4517982"/>
                <a:ext cx="610240" cy="93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9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7B0D4200-ABE3-F8D9-90B2-3C555FC7884D}"/>
                  </a:ext>
                </a:extLst>
              </p14:cNvPr>
              <p14:cNvContentPartPr/>
              <p14:nvPr/>
            </p14:nvContentPartPr>
            <p14:xfrm>
              <a:off x="1686654" y="3828582"/>
              <a:ext cx="93240" cy="121320"/>
            </p14:xfrm>
          </p:contentPart>
        </mc:Choice>
        <mc:Fallback xmlns=""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007BD4EA-8003-F64C-318D-D8D632288A77}"/>
                  </a:ext>
                </a:extLst>
              </p:cNvPr>
              <p:cNvPicPr/>
              <p:nvPr/>
            </p:nvPicPr>
            <p:blipFill>
              <a:blip r:embed="rId30"/>
              <a:stretch>
                <a:fillRect/>
              </a:stretch>
            </p:blipFill>
            <p:spPr>
              <a:xfrm>
                <a:off x="1655694" y="3797530"/>
                <a:ext cx="154440" cy="182702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1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6B0C4B61-EDEA-472B-184D-9AB18B1CCCA3}"/>
                  </a:ext>
                </a:extLst>
              </p14:cNvPr>
              <p14:cNvContentPartPr/>
              <p14:nvPr/>
            </p14:nvContentPartPr>
            <p14:xfrm>
              <a:off x="1328814" y="3866382"/>
              <a:ext cx="116640" cy="473760"/>
            </p14:xfrm>
          </p:contentPart>
        </mc:Choice>
        <mc:Fallback xmlns=""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5591D037-24E2-1218-C2DC-6A558AC79817}"/>
                  </a:ext>
                </a:extLst>
              </p:cNvPr>
              <p:cNvPicPr/>
              <p:nvPr/>
            </p:nvPicPr>
            <p:blipFill>
              <a:blip r:embed="rId32"/>
              <a:stretch>
                <a:fillRect/>
              </a:stretch>
            </p:blipFill>
            <p:spPr>
              <a:xfrm>
                <a:off x="1297854" y="3835422"/>
                <a:ext cx="177840" cy="534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3">
            <p14:nvContentPartPr>
              <p14:cNvPr id="80" name="Ink 79">
                <a:extLst>
                  <a:ext uri="{FF2B5EF4-FFF2-40B4-BE49-F238E27FC236}">
                    <a16:creationId xmlns:a16="http://schemas.microsoft.com/office/drawing/2014/main" id="{223FD9DC-4E01-58A9-C5DD-3731C42EE175}"/>
                  </a:ext>
                </a:extLst>
              </p14:cNvPr>
              <p14:cNvContentPartPr/>
              <p14:nvPr/>
            </p14:nvContentPartPr>
            <p14:xfrm>
              <a:off x="2067534" y="3261942"/>
              <a:ext cx="479160" cy="334800"/>
            </p14:xfrm>
          </p:contentPart>
        </mc:Choice>
        <mc:Fallback xmlns="">
          <p:pic>
            <p:nvPicPr>
              <p:cNvPr id="80" name="Ink 79">
                <a:extLst>
                  <a:ext uri="{FF2B5EF4-FFF2-40B4-BE49-F238E27FC236}">
                    <a16:creationId xmlns:a16="http://schemas.microsoft.com/office/drawing/2014/main" id="{A4D14FBB-DCBA-EF3C-250A-7C5AE35B9825}"/>
                  </a:ext>
                </a:extLst>
              </p:cNvPr>
              <p:cNvPicPr/>
              <p:nvPr/>
            </p:nvPicPr>
            <p:blipFill>
              <a:blip r:embed="rId34"/>
              <a:stretch>
                <a:fillRect/>
              </a:stretch>
            </p:blipFill>
            <p:spPr>
              <a:xfrm>
                <a:off x="2036551" y="3230982"/>
                <a:ext cx="540406" cy="39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5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27BA2C18-DC59-EA30-2387-305600AE30FF}"/>
                  </a:ext>
                </a:extLst>
              </p14:cNvPr>
              <p14:cNvContentPartPr/>
              <p14:nvPr/>
            </p14:nvContentPartPr>
            <p14:xfrm>
              <a:off x="3768174" y="2783142"/>
              <a:ext cx="739440" cy="237240"/>
            </p14:xfrm>
          </p:contentPart>
        </mc:Choice>
        <mc:Fallback xmlns=""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B1C4B2B0-8AED-5A32-611B-D862AA06330F}"/>
                  </a:ext>
                </a:extLst>
              </p:cNvPr>
              <p:cNvPicPr/>
              <p:nvPr/>
            </p:nvPicPr>
            <p:blipFill>
              <a:blip r:embed="rId36"/>
              <a:stretch>
                <a:fillRect/>
              </a:stretch>
            </p:blipFill>
            <p:spPr>
              <a:xfrm>
                <a:off x="3737199" y="2752182"/>
                <a:ext cx="80067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D216E827-B82E-32E1-258D-1247D7BF9C40}"/>
                  </a:ext>
                </a:extLst>
              </p14:cNvPr>
              <p14:cNvContentPartPr/>
              <p14:nvPr/>
            </p14:nvContentPartPr>
            <p14:xfrm>
              <a:off x="6351894" y="2815902"/>
              <a:ext cx="874080" cy="227880"/>
            </p14:xfrm>
          </p:contentPart>
        </mc:Choice>
        <mc:Fallback xmlns=""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141BAE8-C2B1-B9C3-D3E1-35981F385D3A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320934" y="2784942"/>
                <a:ext cx="93528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39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2FDB13EE-72AC-8BF0-66F4-5C0EDD77F0FC}"/>
                  </a:ext>
                </a:extLst>
              </p14:cNvPr>
              <p14:cNvContentPartPr/>
              <p14:nvPr/>
            </p14:nvContentPartPr>
            <p14:xfrm>
              <a:off x="5069214" y="3572982"/>
              <a:ext cx="581400" cy="200160"/>
            </p14:xfrm>
          </p:contentPart>
        </mc:Choice>
        <mc:Fallback xmlns=""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409A3F7E-28C1-7628-F71F-5E2F07C50EF9}"/>
                  </a:ext>
                </a:extLst>
              </p:cNvPr>
              <p:cNvPicPr/>
              <p:nvPr/>
            </p:nvPicPr>
            <p:blipFill>
              <a:blip r:embed="rId40"/>
              <a:stretch>
                <a:fillRect/>
              </a:stretch>
            </p:blipFill>
            <p:spPr>
              <a:xfrm>
                <a:off x="5038235" y="3542022"/>
                <a:ext cx="642638" cy="261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1">
            <p14:nvContentPartPr>
              <p14:cNvPr id="98" name="Ink 97">
                <a:extLst>
                  <a:ext uri="{FF2B5EF4-FFF2-40B4-BE49-F238E27FC236}">
                    <a16:creationId xmlns:a16="http://schemas.microsoft.com/office/drawing/2014/main" id="{E7990B0F-49B1-F6D2-4F42-58568CCA03F7}"/>
                  </a:ext>
                </a:extLst>
              </p14:cNvPr>
              <p14:cNvContentPartPr/>
              <p14:nvPr/>
            </p14:nvContentPartPr>
            <p14:xfrm>
              <a:off x="4967334" y="4340502"/>
              <a:ext cx="539280" cy="185760"/>
            </p14:xfrm>
          </p:contentPart>
        </mc:Choice>
        <mc:Fallback xmlns="">
          <p:pic>
            <p:nvPicPr>
              <p:cNvPr id="98" name="Ink 97">
                <a:extLst>
                  <a:ext uri="{FF2B5EF4-FFF2-40B4-BE49-F238E27FC236}">
                    <a16:creationId xmlns:a16="http://schemas.microsoft.com/office/drawing/2014/main" id="{97669011-8C81-F72E-FB4A-81F2D58D86BE}"/>
                  </a:ext>
                </a:extLst>
              </p:cNvPr>
              <p:cNvPicPr/>
              <p:nvPr/>
            </p:nvPicPr>
            <p:blipFill>
              <a:blip r:embed="rId42"/>
              <a:stretch>
                <a:fillRect/>
              </a:stretch>
            </p:blipFill>
            <p:spPr>
              <a:xfrm>
                <a:off x="4936374" y="4309542"/>
                <a:ext cx="600480" cy="24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3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4F5C8779-7E34-9E68-29A2-AD637AF2134E}"/>
                  </a:ext>
                </a:extLst>
              </p14:cNvPr>
              <p14:cNvContentPartPr/>
              <p14:nvPr/>
            </p14:nvContentPartPr>
            <p14:xfrm>
              <a:off x="4023774" y="4697622"/>
              <a:ext cx="200160" cy="190800"/>
            </p14:xfrm>
          </p:contentPart>
        </mc:Choice>
        <mc:Fallback xmlns=""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073EDE65-5A98-65BD-766B-94A463881794}"/>
                  </a:ext>
                </a:extLst>
              </p:cNvPr>
              <p:cNvPicPr/>
              <p:nvPr/>
            </p:nvPicPr>
            <p:blipFill>
              <a:blip r:embed="rId44"/>
              <a:stretch>
                <a:fillRect/>
              </a:stretch>
            </p:blipFill>
            <p:spPr>
              <a:xfrm>
                <a:off x="3992814" y="4666662"/>
                <a:ext cx="261360" cy="25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5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482C5807-E9F1-0AC4-D2B7-00322F92C9DC}"/>
                  </a:ext>
                </a:extLst>
              </p14:cNvPr>
              <p14:cNvContentPartPr/>
              <p14:nvPr/>
            </p14:nvContentPartPr>
            <p14:xfrm>
              <a:off x="8735814" y="4581342"/>
              <a:ext cx="5040" cy="14400"/>
            </p14:xfrm>
          </p:contentPart>
        </mc:Choice>
        <mc:Fallback xmlns=""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0070C57B-BEA0-EB3B-81BB-B86A2916717D}"/>
                  </a:ext>
                </a:extLst>
              </p:cNvPr>
              <p:cNvPicPr/>
              <p:nvPr/>
            </p:nvPicPr>
            <p:blipFill>
              <a:blip r:embed="rId46"/>
              <a:stretch>
                <a:fillRect/>
              </a:stretch>
            </p:blipFill>
            <p:spPr>
              <a:xfrm>
                <a:off x="8704854" y="4550382"/>
                <a:ext cx="66240" cy="7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7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F6811F0-822F-9B3E-F7DA-0D606134CDE1}"/>
                  </a:ext>
                </a:extLst>
              </p14:cNvPr>
              <p14:cNvContentPartPr/>
              <p14:nvPr/>
            </p14:nvContentPartPr>
            <p14:xfrm>
              <a:off x="8067654" y="4205502"/>
              <a:ext cx="301320" cy="464400"/>
            </p14:xfrm>
          </p:contentPart>
        </mc:Choice>
        <mc:Fallback xmlns=""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94388278-C406-A15A-EAC8-ADC69A41147B}"/>
                  </a:ext>
                </a:extLst>
              </p:cNvPr>
              <p:cNvPicPr/>
              <p:nvPr/>
            </p:nvPicPr>
            <p:blipFill>
              <a:blip r:embed="rId48"/>
              <a:stretch>
                <a:fillRect/>
              </a:stretch>
            </p:blipFill>
            <p:spPr>
              <a:xfrm>
                <a:off x="8036694" y="4174542"/>
                <a:ext cx="362520" cy="525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83603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2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" dur="2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" dur="2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2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25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4" dur="25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7" dur="25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0" dur="25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5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2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7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25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250" fill="hold"/>
                                        <p:tgtEl>
                                          <p:spTgt spid="3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25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8" dur="25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1" dur="2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4" dur="25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7" dur="250" fill="hold"/>
                                        <p:tgtEl>
                                          <p:spTgt spid="103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" dur="250" fill="hold"/>
                                        <p:tgtEl>
                                          <p:spTgt spid="89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3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250" fill="hold"/>
                                        <p:tgtEl>
                                          <p:spTgt spid="9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8" dur="250" fill="hold"/>
                                        <p:tgtEl>
                                          <p:spTgt spid="98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9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1" dur="2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2" presetID="63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2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4C152B-4382-6AAE-0490-0D2B52EBBF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62D114F-D532-4B13-8AEF-E59920521DDC}"/>
              </a:ext>
            </a:extLst>
          </p:cNvPr>
          <p:cNvSpPr/>
          <p:nvPr/>
        </p:nvSpPr>
        <p:spPr>
          <a:xfrm>
            <a:off x="910628" y="1384243"/>
            <a:ext cx="1039715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Analyze</a:t>
            </a:r>
            <a:r>
              <a:rPr lang="en-US" sz="2400" dirty="0"/>
              <a:t> the circuit below to </a:t>
            </a:r>
            <a:r>
              <a:rPr lang="en-US" sz="2400" b="1" dirty="0"/>
              <a:t>find</a:t>
            </a:r>
            <a:r>
              <a:rPr lang="en-US" sz="2400" dirty="0"/>
              <a:t> an expression of f in terms of inputs x and y.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" y="2099401"/>
            <a:ext cx="7187886" cy="27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8702261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49AB2-2A7D-4F79-16DD-83DE41E440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738C11-E545-6EC2-67A2-CAB855E4B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dirty="0"/>
              <a:t>Example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D45A16B-303C-1A8E-E42E-9F940E0DD1B2}"/>
              </a:ext>
            </a:extLst>
          </p:cNvPr>
          <p:cNvSpPr/>
          <p:nvPr/>
        </p:nvSpPr>
        <p:spPr>
          <a:xfrm>
            <a:off x="910628" y="1384243"/>
            <a:ext cx="10397150" cy="461665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Aft>
                <a:spcPts val="600"/>
              </a:spcAft>
            </a:pPr>
            <a:r>
              <a:rPr lang="en-US" sz="2400" b="1" dirty="0"/>
              <a:t>Analyze</a:t>
            </a:r>
            <a:r>
              <a:rPr lang="en-US" sz="2400" dirty="0"/>
              <a:t> the circuit below to </a:t>
            </a:r>
            <a:r>
              <a:rPr lang="en-US" sz="2400" b="1" dirty="0"/>
              <a:t>find</a:t>
            </a:r>
            <a:r>
              <a:rPr lang="en-US" sz="2400" dirty="0"/>
              <a:t> an expression of f in terms of inputs x and y.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E086F113-87A0-5E68-A104-5BAE9590FC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3880" y="2099401"/>
            <a:ext cx="7187886" cy="2780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64EBD134-31FB-77C4-BB4A-805416F9A401}"/>
                  </a:ext>
                </a:extLst>
              </p:cNvPr>
              <p:cNvSpPr/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2400" b="1" dirty="0"/>
                  <a:t>Solution: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=−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</m:t>
                        </m:r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/>
                          </a:rPr>
                          <m:t>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2400" i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0">
                        <a:latin typeface="Cambria Math"/>
                      </a:rPr>
                      <m:t>−</m:t>
                    </m:r>
                    <m:f>
                      <m:fPr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400" i="0" dirty="0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 dirty="0">
                            <a:latin typeface="Cambria Math"/>
                          </a:rPr>
                          <m:t>RC</m:t>
                        </m:r>
                      </m:den>
                    </m:f>
                    <m:nary>
                      <m:naryPr>
                        <m:limLoc m:val="undOvr"/>
                        <m:subHide m:val="on"/>
                        <m:supHide m:val="on"/>
                        <m:ctrlPr>
                          <a:rPr lang="en-US" sz="2400" i="1" dirty="0">
                            <a:latin typeface="Cambria Math" panose="02040503050406030204" pitchFamily="18" charset="0"/>
                          </a:rPr>
                        </m:ctrlPr>
                      </m:naryPr>
                      <m:sub/>
                      <m:sup/>
                      <m:e>
                        <m:r>
                          <m:rPr>
                            <m:sty m:val="p"/>
                          </m:rPr>
                          <a:rPr lang="en-US" sz="2400" b="0" i="0" dirty="0" smtClean="0">
                            <a:latin typeface="Cambria Math"/>
                          </a:rPr>
                          <m:t>x</m:t>
                        </m:r>
                        <m:r>
                          <a:rPr lang="en-US" sz="2400" i="0">
                            <a:latin typeface="Cambria Math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e>
                    </m:nary>
                    <m:r>
                      <a:rPr lang="en-US" sz="2400" b="0" i="0" smtClean="0">
                        <a:latin typeface="Cambria Math"/>
                      </a:rPr>
                      <m:t>;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  <m:r>
                      <a:rPr lang="en-US" sz="2400" i="0">
                        <a:latin typeface="Cambria Math"/>
                      </a:rPr>
                      <m:t>=−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>
                            <a:latin typeface="Cambria Math"/>
                          </a:rPr>
                          <m:t>f</m:t>
                        </m:r>
                        <m:r>
                          <a:rPr lang="en-US" sz="240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2400" b="0" i="0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dy</m:t>
                        </m:r>
                        <m:r>
                          <m:rPr>
                            <m:nor/>
                          </m:rPr>
                          <a:rPr lang="en-US" sz="2400" dirty="0"/>
                          <m:t> </m:t>
                        </m:r>
                      </m:num>
                      <m:den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dt</m:t>
                        </m:r>
                      </m:den>
                    </m:f>
                    <m:r>
                      <a:rPr lang="en-US" sz="2400" i="0">
                        <a:latin typeface="Cambria Math"/>
                      </a:rPr>
                      <m:t>;</m:t>
                    </m:r>
                    <m:r>
                      <a:rPr lang="en-US" sz="2400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2400" i="0">
                                <a:latin typeface="Cambria Math" panose="02040503050406030204" pitchFamily="18" charset="0"/>
                              </a:rPr>
                              <m:t>v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 sz="2400" b="0" i="0" smtClean="0">
                                <a:latin typeface="Cambria Math"/>
                              </a:rPr>
                              <m:t>o</m:t>
                            </m:r>
                          </m:sub>
                        </m:sSub>
                        <m:r>
                          <a:rPr lang="en-US" sz="2400" b="0" i="0" smtClean="0">
                            <a:latin typeface="Cambria Math"/>
                          </a:rPr>
                          <m:t>=−(</m:t>
                        </m:r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i="0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+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sz="2400" i="0">
                            <a:latin typeface="Cambria Math"/>
                          </a:rPr>
                          <m:t>f</m:t>
                        </m:r>
                        <m:r>
                          <a:rPr lang="en-US" sz="2400" b="0" i="0" smtClean="0">
                            <a:latin typeface="Cambria Math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sz="2400" dirty="0">
                    <a:latin typeface="Cambria Math"/>
                  </a:rPr>
                  <a:t>)</a:t>
                </a:r>
              </a:p>
            </p:txBody>
          </p:sp>
        </mc:Choice>
        <mc:Fallback xmlns="">
          <p:sp>
            <p:nvSpPr>
              <p:cNvPr id="7" name="Rectangle 6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3880" y="5064753"/>
                <a:ext cx="9242402" cy="1003993"/>
              </a:xfrm>
              <a:prstGeom prst="rect">
                <a:avLst/>
              </a:prstGeom>
              <a:blipFill rotWithShape="1">
                <a:blip r:embed="rId3"/>
                <a:stretch>
                  <a:fillRect l="-1055" t="-4848" r="-660" b="-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154800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B7EC36-2054-8182-7E6B-0B609B3DD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Exponential (Anti-log) Converter</a:t>
            </a:r>
          </a:p>
        </p:txBody>
      </p:sp>
      <p:pic>
        <p:nvPicPr>
          <p:cNvPr id="2050" name="Picture 2" descr="Anti Logarithmic Amplifier">
            <a:extLst>
              <a:ext uri="{FF2B5EF4-FFF2-40B4-BE49-F238E27FC236}">
                <a16:creationId xmlns:a16="http://schemas.microsoft.com/office/drawing/2014/main" id="{030F15AB-28B9-CE6A-3B7C-76DCCEAC881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2379" y="2384943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B6C37-1722-6A4A-C3F7-92D395E90177}"/>
                  </a:ext>
                </a:extLst>
              </p:cNvPr>
              <p:cNvSpPr txBox="1"/>
              <p:nvPr/>
            </p:nvSpPr>
            <p:spPr>
              <a:xfrm>
                <a:off x="7569841" y="2232710"/>
                <a:ext cx="3462999" cy="37301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−0</m:t>
                                  </m:r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0−</m:t>
                          </m:r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𝑰</m:t>
                          </m:r>
                        </m:e>
                        <m:sub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𝒔</m:t>
                          </m:r>
                        </m:sub>
                      </m:sSub>
                      <m:sSub>
                        <m:sSubPr>
                          <m:ctrlPr>
                            <a:rPr lang="en-US" sz="28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sz="2800" b="1" i="0" smtClean="0">
                          <a:latin typeface="Cambria Math" panose="02040503050406030204" pitchFamily="18" charset="0"/>
                        </a:rPr>
                        <m:t>𝐞𝐱𝐩</m:t>
                      </m:r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⁡(</m:t>
                      </m:r>
                      <m:f>
                        <m:f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</m:den>
                      </m:f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12B6C37-1722-6A4A-C3F7-92D395E901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69841" y="2232710"/>
                <a:ext cx="3462999" cy="3730188"/>
              </a:xfrm>
              <a:prstGeom prst="rect">
                <a:avLst/>
              </a:prstGeom>
              <a:blipFill>
                <a:blip r:embed="rId3"/>
                <a:stretch>
                  <a:fillRect r="-733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5941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2CB42-0689-1454-E04F-C28A5ABC7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Logarithmic Amplifier</a:t>
            </a:r>
          </a:p>
        </p:txBody>
      </p:sp>
      <p:pic>
        <p:nvPicPr>
          <p:cNvPr id="1026" name="Picture 2" descr="Logarithmic Amplifier">
            <a:extLst>
              <a:ext uri="{FF2B5EF4-FFF2-40B4-BE49-F238E27FC236}">
                <a16:creationId xmlns:a16="http://schemas.microsoft.com/office/drawing/2014/main" id="{69F1A810-20FA-10BC-579D-89B5BCA1937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16935" y="2331935"/>
            <a:ext cx="5715000" cy="321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2C40E-8153-3F2D-0ACC-6E80C9D85831}"/>
                  </a:ext>
                </a:extLst>
              </p:cNvPr>
              <p:cNvSpPr txBox="1"/>
              <p:nvPr/>
            </p:nvSpPr>
            <p:spPr>
              <a:xfrm>
                <a:off x="7630024" y="1254810"/>
                <a:ext cx="3723776" cy="507780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func>
                        <m:func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>
                                <m:f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𝑂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𝑉</m:t>
                                      </m:r>
                                    </m:e>
                                    <m:sub>
                                      <m:r>
                                        <a:rPr lang="en-US" sz="2800" b="0" i="1" smtClean="0">
                                          <a:latin typeface="Cambria Math" panose="02040503050406030204" pitchFamily="18" charset="0"/>
                                        </a:rPr>
                                        <m:t>𝑇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</m:sSub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⁡(−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𝑂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b>
                          </m:sSub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dirty="0"/>
              </a:p>
              <a:p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=−</m:t>
                      </m:r>
                      <m:func>
                        <m:func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sSub>
                            <m:sSub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𝑽</m:t>
                              </m:r>
                            </m:e>
                            <m:sub>
                              <m: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  <m:t>𝑻</m:t>
                              </m:r>
                            </m:sub>
                          </m:s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b="1" i="0" smtClean="0">
                              <a:latin typeface="Cambria Math" panose="02040503050406030204" pitchFamily="18" charset="0"/>
                            </a:rPr>
                            <m:t>𝐥𝐧</m:t>
                          </m:r>
                        </m:fName>
                        <m:e>
                          <m:d>
                            <m:dPr>
                              <m:ctrlPr>
                                <a:rPr lang="en-US" sz="2800" b="1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800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𝑽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𝒊</m:t>
                                      </m:r>
                                    </m:sub>
                                  </m:sSub>
                                </m:num>
                                <m:den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𝑰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𝑺</m:t>
                                      </m:r>
                                    </m:sub>
                                  </m:sSub>
                                  <m:sSub>
                                    <m:sSubPr>
                                      <m:ctrlP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𝑹</m:t>
                                      </m:r>
                                    </m:e>
                                    <m:sub>
                                      <m:r>
                                        <a:rPr lang="en-US" sz="2800" b="1" i="1" smtClean="0">
                                          <a:latin typeface="Cambria Math" panose="02040503050406030204" pitchFamily="18" charset="0"/>
                                        </a:rPr>
                                        <m:t>𝟏</m:t>
                                      </m:r>
                                    </m:sub>
                                  </m:sSub>
                                </m:den>
                              </m:f>
                            </m:e>
                          </m:d>
                        </m:e>
                      </m:func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AD2C40E-8153-3F2D-0ACC-6E80C9D858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0024" y="1254810"/>
                <a:ext cx="3723776" cy="507780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19469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∫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𝑑𝑡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+2 </m:t>
                    </m:r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ln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067090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0F248-13BC-5201-47BF-164660339E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=−3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𝑑𝑥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004218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B1CABD2-EFCF-9859-3C77-ABB1F15F16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3675" y="1320245"/>
            <a:ext cx="6429283" cy="4797792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663D3C8-B48F-2129-1CF0-1170EA6B1D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Voltage Follower / Buffer: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D7EE6-25AF-0CBA-D0FB-406C027CF1E0}"/>
                  </a:ext>
                </a:extLst>
              </p:cNvPr>
              <p:cNvSpPr txBox="1"/>
              <p:nvPr/>
            </p:nvSpPr>
            <p:spPr>
              <a:xfrm>
                <a:off x="8003245" y="3399756"/>
                <a:ext cx="1559186" cy="523220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𝑽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𝑶</m:t>
                          </m:r>
                        </m:sub>
                      </m:sSub>
                      <m:r>
                        <a:rPr lang="en-US" sz="2800" b="1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𝑬</m:t>
                          </m:r>
                        </m:e>
                        <m:sub>
                          <m:r>
                            <a:rPr lang="en-US" sz="28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8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430D7EE6-25AF-0CBA-D0FB-406C027CF1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03245" y="3399756"/>
                <a:ext cx="1559186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95899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C4BD68-19D9-0210-6B12-B0E84DCA12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Multiplier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F52F6-1767-D9DE-826C-3815FBC3F067}"/>
                  </a:ext>
                </a:extLst>
              </p:cNvPr>
              <p:cNvSpPr txBox="1"/>
              <p:nvPr/>
            </p:nvSpPr>
            <p:spPr>
              <a:xfrm>
                <a:off x="1025237" y="2179783"/>
                <a:ext cx="5523345" cy="378565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𝑥𝑦</m:t>
                      </m:r>
                    </m:oMath>
                  </m:oMathPara>
                </a14:m>
                <a:endParaRPr lang="en-US" sz="2400" dirty="0"/>
              </a:p>
              <a:p>
                <a:endParaRPr lang="en-US" sz="24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400" dirty="0"/>
              </a:p>
              <a:p>
                <a:endParaRPr lang="en-US" sz="24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 b="0" i="0" smtClean="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400" b="0" dirty="0"/>
              </a:p>
              <a:p>
                <a:endParaRPr lang="en-US" sz="2400" dirty="0"/>
              </a:p>
              <a:p>
                <a:r>
                  <a:rPr lang="en-US" sz="2400" dirty="0"/>
                  <a:t>So,</a:t>
                </a:r>
              </a:p>
              <a:p>
                <a:pPr algn="ctr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400" b="0" dirty="0"/>
                  <a:t> where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4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</m:oMath>
                </a14:m>
                <a:endParaRPr lang="en-US" sz="2400" b="0" dirty="0"/>
              </a:p>
              <a:p>
                <a:endParaRPr lang="en-US" sz="2400" dirty="0"/>
              </a:p>
              <a:p>
                <a:endParaRPr lang="en-US" sz="24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885F52F6-1767-D9DE-826C-3815FBC3F0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237" y="2179783"/>
                <a:ext cx="5523345" cy="3785652"/>
              </a:xfrm>
              <a:prstGeom prst="rect">
                <a:avLst/>
              </a:prstGeom>
              <a:blipFill>
                <a:blip r:embed="rId2"/>
                <a:stretch>
                  <a:fillRect l="-16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21048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64A56-3EEC-9ACA-131F-B72562DF8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Divider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1D6A5-3662-0C34-4555-996D9819253B}"/>
                  </a:ext>
                </a:extLst>
              </p:cNvPr>
              <p:cNvSpPr txBox="1">
                <a:spLocks noGrp="1"/>
              </p:cNvSpPr>
              <p:nvPr>
                <p:ph idx="1"/>
              </p:nvPr>
            </p:nvSpPr>
            <p:spPr>
              <a:xfrm>
                <a:off x="838200" y="1949450"/>
                <a:ext cx="5257800" cy="376000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𝑥𝑦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/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𝑧</m:t>
                      </m:r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𝑥𝑦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func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0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200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</a:rPr>
                            <m:t>exp</m:t>
                          </m:r>
                        </m:fName>
                        <m:e>
                          <m:d>
                            <m:d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e>
                              </m:func>
                              <m:r>
                                <a:rPr lang="en-US" sz="20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func>
                                <m:func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000">
                                      <a:latin typeface="Cambria Math" panose="02040503050406030204" pitchFamily="18" charset="0"/>
                                    </a:rPr>
                                    <m:t>ln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𝑧</m:t>
                                      </m:r>
                                    </m:e>
                                  </m:d>
                                </m:e>
                              </m:func>
                            </m:e>
                          </m:d>
                        </m:e>
                      </m:func>
                    </m:oMath>
                  </m:oMathPara>
                </a14:m>
                <a:endParaRPr lang="en-US" sz="2000" b="0" dirty="0"/>
              </a:p>
              <a:p>
                <a:pPr marL="0" indent="0">
                  <a:buNone/>
                </a:pPr>
                <a:endParaRPr lang="en-US" sz="2000" dirty="0"/>
              </a:p>
              <a:p>
                <a:pPr marL="0" indent="0">
                  <a:buNone/>
                </a:pPr>
                <a:r>
                  <a:rPr lang="en-US" sz="2000" dirty="0"/>
                  <a:t>So,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smtClean="0">
                            <a:latin typeface="Cambria Math" panose="02040503050406030204" pitchFamily="18" charset="0"/>
                          </a:rPr>
                          <m:t>exp</m:t>
                        </m:r>
                      </m:fName>
                      <m:e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r>
                  <a:rPr lang="en-US" sz="2000" b="0" dirty="0"/>
                  <a:t> where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+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</m:d>
                      </m:e>
                    </m:func>
                    <m:r>
                      <a:rPr lang="en-US" sz="2000" i="1">
                        <a:latin typeface="Cambria Math" panose="02040503050406030204" pitchFamily="18" charset="0"/>
                      </a:rPr>
                      <m:t>−</m:t>
                    </m:r>
                    <m:func>
                      <m:func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>
                            <a:latin typeface="Cambria Math" panose="02040503050406030204" pitchFamily="18" charset="0"/>
                          </a:rPr>
                          <m:t>ln</m:t>
                        </m:r>
                      </m:fName>
                      <m:e>
                        <m:d>
                          <m:d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e>
                    </m:func>
                  </m:oMath>
                </a14:m>
                <a:endParaRPr lang="en-US" sz="2000" b="0" dirty="0"/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6" name="Content Placeholder 5">
                <a:extLst>
                  <a:ext uri="{FF2B5EF4-FFF2-40B4-BE49-F238E27FC236}">
                    <a16:creationId xmlns:a16="http://schemas.microsoft.com/office/drawing/2014/main" id="{00E1D6A5-3662-0C34-4555-996D9819253B}"/>
                  </a:ext>
                </a:extLst>
              </p:cNvPr>
              <p:cNvSpPr txBox="1"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949450"/>
                <a:ext cx="5257800" cy="3760004"/>
              </a:xfrm>
              <a:prstGeom prst="rect">
                <a:avLst/>
              </a:prstGeom>
              <a:blipFill>
                <a:blip r:embed="rId2"/>
                <a:stretch>
                  <a:fillRect l="-127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362272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8872AAAB-1BBB-1D25-2369-12A971E58D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3448" y="291538"/>
            <a:ext cx="6505103" cy="6274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75935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C53F24-08BC-E7A4-C590-6CD858DA3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4AA4C-2B1A-B9C0-AB1D-99A74229C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APPLICATIONS: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8CB02B-DD85-B50A-5134-20326A1EED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US" sz="3600" dirty="0"/>
                  <a:t>Implementing operational functions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/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BFF8482-32FC-AF2F-15F7-306B9CCE93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67207"/>
                <a:ext cx="10515600" cy="4925667"/>
              </a:xfrm>
              <a:blipFill>
                <a:blip r:embed="rId2"/>
                <a:stretch>
                  <a:fillRect l="-1809" t="-334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000007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5BC5A-C888-79F5-6DDB-070718B01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Amplifier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C014B431-5D1B-25FC-54FD-07200A70EB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34362" y="2327406"/>
            <a:ext cx="6561389" cy="294919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C191F5-9120-1BCA-2235-1B0494355BE4}"/>
                  </a:ext>
                </a:extLst>
              </p:cNvPr>
              <p:cNvSpPr txBox="1"/>
              <p:nvPr/>
            </p:nvSpPr>
            <p:spPr>
              <a:xfrm>
                <a:off x="5514435" y="2327406"/>
                <a:ext cx="653451" cy="496674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𝒇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C191F5-9120-1BCA-2235-1B0494355B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4435" y="2327406"/>
                <a:ext cx="653451" cy="496674"/>
              </a:xfrm>
              <a:prstGeom prst="rect">
                <a:avLst/>
              </a:prstGeom>
              <a:blipFill>
                <a:blip r:embed="rId3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EDB24-6390-549D-4A0E-5D250552589E}"/>
                  </a:ext>
                </a:extLst>
              </p:cNvPr>
              <p:cNvSpPr txBox="1"/>
              <p:nvPr/>
            </p:nvSpPr>
            <p:spPr>
              <a:xfrm>
                <a:off x="2728103" y="3095157"/>
                <a:ext cx="653451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sz="2400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7FEDB24-6390-549D-4A0E-5D25055258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8103" y="3095157"/>
                <a:ext cx="653451" cy="461665"/>
              </a:xfrm>
              <a:prstGeom prst="rect">
                <a:avLst/>
              </a:prstGeom>
              <a:blipFill>
                <a:blip r:embed="rId4"/>
                <a:stretch>
                  <a:fillRect b="-5405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3B57F7-CA26-60F1-07E6-BB747C864DC2}"/>
                  </a:ext>
                </a:extLst>
              </p:cNvPr>
              <p:cNvSpPr txBox="1"/>
              <p:nvPr/>
            </p:nvSpPr>
            <p:spPr>
              <a:xfrm>
                <a:off x="8105079" y="3521208"/>
                <a:ext cx="2234650" cy="1118448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sz="3200" b="1" i="1" smtClean="0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sz="3200" b="1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sz="32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sz="3200" b="1" i="1" smtClean="0">
                              <a:latin typeface="Cambria Math" panose="02040503050406030204" pitchFamily="18" charset="0"/>
                            </a:rPr>
                            <m:t>𝑰</m:t>
                          </m:r>
                        </m:sub>
                      </m:sSub>
                    </m:oMath>
                  </m:oMathPara>
                </a14:m>
                <a:endParaRPr lang="en-US" sz="32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1C3B57F7-CA26-60F1-07E6-BB747C864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05079" y="3521208"/>
                <a:ext cx="2234650" cy="111844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63035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BA0-475C-0027-DDE2-29280BB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- 1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C3466031-66C9-0360-CE6E-3C139B255E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4360" y="1992505"/>
            <a:ext cx="4458086" cy="2872989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/>
              <p:nvPr/>
            </p:nvSpPr>
            <p:spPr>
              <a:xfrm>
                <a:off x="5452446" y="1530840"/>
                <a:ext cx="6094562" cy="92333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i="0" dirty="0">
                        <a:latin typeface="Cambria Math" panose="02040503050406030204" pitchFamily="18" charset="0"/>
                      </a:rPr>
                      <m:t>V</m:t>
                    </m:r>
                  </m:oMath>
                </a14:m>
                <a:r>
                  <a:rPr lang="en-US" dirty="0"/>
                  <a:t>, calculate: </a:t>
                </a:r>
              </a:p>
              <a:p>
                <a:r>
                  <a:rPr lang="en-US" dirty="0"/>
                  <a:t>	(a) Output voltage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sub>
                    </m:sSub>
                  </m:oMath>
                </a14:m>
                <a:r>
                  <a:rPr lang="en-US" b="1" dirty="0"/>
                  <a:t>.</a:t>
                </a:r>
              </a:p>
              <a:p>
                <a:r>
                  <a:rPr lang="en-US" dirty="0"/>
                  <a:t>	(b) Current in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dirty="0"/>
                  <a:t> resistor.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46" y="1530840"/>
                <a:ext cx="6094562" cy="923330"/>
              </a:xfrm>
              <a:prstGeom prst="rect">
                <a:avLst/>
              </a:prstGeom>
              <a:blipFill>
                <a:blip r:embed="rId3"/>
                <a:stretch>
                  <a:fillRect l="-800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905F-104D-47FB-44D2-4CB741A09155}"/>
                  </a:ext>
                </a:extLst>
              </p:cNvPr>
              <p:cNvSpPr txBox="1"/>
              <p:nvPr/>
            </p:nvSpPr>
            <p:spPr>
              <a:xfrm>
                <a:off x="5935526" y="2994425"/>
                <a:ext cx="4855499" cy="26271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(a)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𝒇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sub>
                          </m:sSub>
                        </m:den>
                      </m:f>
                      <m:r>
                        <a:rPr lang="en-US" b="1" i="1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𝟓</m:t>
                      </m:r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𝒗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sub>
                      </m:sSub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𝟐𝟓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𝐕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(b) Current through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US" b="1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𝐤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𝛀</m:t>
                    </m:r>
                  </m:oMath>
                </a14:m>
                <a:r>
                  <a:rPr lang="en-US" dirty="0"/>
                  <a:t> resistor is 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10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mA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𝟓𝟎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𝛍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905F-104D-47FB-44D2-4CB741A0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26" y="2994425"/>
                <a:ext cx="4855499" cy="2627194"/>
              </a:xfrm>
              <a:prstGeom prst="rect">
                <a:avLst/>
              </a:prstGeom>
              <a:blipFill>
                <a:blip r:embed="rId4"/>
                <a:stretch>
                  <a:fillRect l="-1131" t="-11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922641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FC5BA0-475C-0027-DDE2-29280BB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/>
              <p:nvPr/>
            </p:nvSpPr>
            <p:spPr>
              <a:xfrm>
                <a:off x="5452446" y="1530840"/>
                <a:ext cx="60945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Design</a:t>
                </a:r>
                <a:r>
                  <a:rPr lang="en-US" dirty="0"/>
                  <a:t> the circuit such that the closed loop voltage gain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𝐂𝐋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. Assume the op-amp is driven by an ideal sinusoidal source,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can supply a maximum current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46" y="1530840"/>
                <a:ext cx="6094562" cy="1200329"/>
              </a:xfrm>
              <a:prstGeom prst="rect">
                <a:avLst/>
              </a:prstGeom>
              <a:blipFill>
                <a:blip r:embed="rId2"/>
                <a:stretch>
                  <a:fillRect l="-832" t="-2083" r="-832" b="-729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6BCC3DB3-A997-EA3F-C36A-C3F55020E6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5033" y="2551723"/>
            <a:ext cx="4464512" cy="20116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EECDA65-9CCF-AF3D-552A-FC1F84FD3290}"/>
              </a:ext>
            </a:extLst>
          </p:cNvPr>
          <p:cNvCxnSpPr>
            <a:cxnSpLocks/>
          </p:cNvCxnSpPr>
          <p:nvPr/>
        </p:nvCxnSpPr>
        <p:spPr>
          <a:xfrm flipV="1">
            <a:off x="1769299" y="3869098"/>
            <a:ext cx="336430" cy="5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6FE62-6770-27D9-32D6-58103D0E6513}"/>
                  </a:ext>
                </a:extLst>
              </p:cNvPr>
              <p:cNvSpPr txBox="1"/>
              <p:nvPr/>
            </p:nvSpPr>
            <p:spPr>
              <a:xfrm>
                <a:off x="1692411" y="3869098"/>
                <a:ext cx="41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6FE62-6770-27D9-32D6-58103D0E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11" y="3869098"/>
                <a:ext cx="4133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961140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699CA4-B290-6CE9-99B2-88D7DB4A3C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17D5F-AA46-49FA-9CC0-4F9AA1263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- 2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46124473-251A-EA82-B579-DF02D0C0A2F8}"/>
                  </a:ext>
                </a:extLst>
              </p:cNvPr>
              <p:cNvSpPr txBox="1"/>
              <p:nvPr/>
            </p:nvSpPr>
            <p:spPr>
              <a:xfrm>
                <a:off x="5452446" y="1530840"/>
                <a:ext cx="6094562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en-US" b="1" dirty="0"/>
                  <a:t>Design</a:t>
                </a:r>
                <a:r>
                  <a:rPr lang="en-US" dirty="0"/>
                  <a:t> the circuit such that the closed loop voltage gain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𝑨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𝐂𝐋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=−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</m:oMath>
                </a14:m>
                <a:r>
                  <a:rPr lang="en-US" dirty="0"/>
                  <a:t>. Assume the op-amp is driven by an ideal sinusoidal source,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1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𝒗</m:t>
                        </m:r>
                      </m:e>
                      <m:sub>
                        <m:r>
                          <a:rPr lang="en-US" b="1" i="1">
                            <a:latin typeface="Cambria Math" panose="02040503050406030204" pitchFamily="18" charset="0"/>
                          </a:rPr>
                          <m:t>𝑰</m:t>
                        </m:r>
                      </m:sub>
                    </m:sSub>
                    <m:r>
                      <a:rPr lang="en-US" b="1" i="1">
                        <a:latin typeface="Cambria Math" panose="02040503050406030204" pitchFamily="18" charset="0"/>
                      </a:rPr>
                      <m:t> =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𝐬𝐢𝐧</m:t>
                    </m:r>
                    <m:r>
                      <a:rPr lang="en-US" b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𝝎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𝒕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 (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𝑽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that can supply a maximum current of </a:t>
                </a:r>
                <a14:m>
                  <m:oMath xmlns:m="http://schemas.openxmlformats.org/officeDocument/2006/math">
                    <m:r>
                      <a:rPr lang="en-US" b="1" i="1">
                        <a:latin typeface="Cambria Math" panose="02040503050406030204" pitchFamily="18" charset="0"/>
                      </a:rPr>
                      <m:t>𝟓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𝛍</m:t>
                    </m:r>
                    <m:r>
                      <a:rPr lang="en-US" b="1" i="1">
                        <a:latin typeface="Cambria Math" panose="02040503050406030204" pitchFamily="18" charset="0"/>
                      </a:rPr>
                      <m:t>𝐀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746E0706-A8C4-B195-CB4D-DDE5A10513E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2446" y="1530840"/>
                <a:ext cx="6094562" cy="1200329"/>
              </a:xfrm>
              <a:prstGeom prst="rect">
                <a:avLst/>
              </a:prstGeom>
              <a:blipFill>
                <a:blip r:embed="rId2"/>
                <a:stretch>
                  <a:fillRect l="-832" t="-2083" r="-832" b="-7292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8AEB430-6270-5A5B-6D30-1D3F9F3764B4}"/>
                  </a:ext>
                </a:extLst>
              </p:cNvPr>
              <p:cNvSpPr txBox="1"/>
              <p:nvPr/>
            </p:nvSpPr>
            <p:spPr>
              <a:xfrm>
                <a:off x="5935526" y="2994425"/>
                <a:ext cx="4855499" cy="23007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𝒊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𝒗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𝑰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b="1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𝑹</m:t>
                              </m:r>
                            </m:e>
                            <m:sub>
                              <m:r>
                                <a:rPr lang="en-US" b="1" i="1" smtClean="0">
                                  <a:latin typeface="Cambria Math" panose="02040503050406030204" pitchFamily="18" charset="0"/>
                                </a:rPr>
                                <m:t>𝟏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𝐼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en-US" b="0" i="1">
                              <a:latin typeface="Cambria Math" panose="02040503050406030204" pitchFamily="18" charset="0"/>
                            </a:rPr>
                            <m:t>max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  <m:r>
                            <a:rPr lang="en-US" b="0" i="1">
                              <a:latin typeface="Cambria Math" panose="02040503050406030204" pitchFamily="18" charset="0"/>
                            </a:rPr>
                            <m:t>×1</m:t>
                          </m:r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n-US" b="0" i="1">
                                  <a:latin typeface="Cambria Math" panose="02040503050406030204" pitchFamily="18" charset="0"/>
                                </a:rPr>
                                <m:t>−3</m:t>
                              </m:r>
                            </m:sup>
                          </m:sSup>
                        </m:den>
                      </m:f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𝟐𝟎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𝑹</m:t>
                          </m:r>
                        </m:e>
                        <m:sub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CL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=5×20=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𝟏𝟎𝟎</m:t>
                      </m:r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𝐤</m:t>
                      </m:r>
                      <m:r>
                        <a:rPr lang="en-US" b="1" i="0" smtClean="0">
                          <a:latin typeface="Cambria Math" panose="02040503050406030204" pitchFamily="18" charset="0"/>
                        </a:rPr>
                        <m:t>𝛀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D2C3905F-104D-47FB-44D2-4CB741A091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5526" y="2994425"/>
                <a:ext cx="4855499" cy="2300758"/>
              </a:xfrm>
              <a:prstGeom prst="rect">
                <a:avLst/>
              </a:prstGeom>
              <a:blipFill>
                <a:blip r:embed="rId3"/>
                <a:stretch>
                  <a:fillRect b="-1639"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id="{EA94F91D-2C42-C047-9DD3-09FCFD4FB2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5033" y="2551723"/>
            <a:ext cx="4464512" cy="2011651"/>
          </a:xfrm>
          <a:prstGeom prst="rect">
            <a:avLst/>
          </a:prstGeom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99C5BAFD-E469-1B3F-1148-0663FC8A7A44}"/>
              </a:ext>
            </a:extLst>
          </p:cNvPr>
          <p:cNvCxnSpPr>
            <a:cxnSpLocks/>
          </p:cNvCxnSpPr>
          <p:nvPr/>
        </p:nvCxnSpPr>
        <p:spPr>
          <a:xfrm flipV="1">
            <a:off x="1769299" y="3869098"/>
            <a:ext cx="336430" cy="5222"/>
          </a:xfrm>
          <a:prstGeom prst="straightConnector1">
            <a:avLst/>
          </a:prstGeom>
          <a:ln w="38100">
            <a:solidFill>
              <a:srgbClr val="FF0000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7DC14694-EC90-701C-73F9-FDF3E560E49D}"/>
                  </a:ext>
                </a:extLst>
              </p:cNvPr>
              <p:cNvSpPr txBox="1"/>
              <p:nvPr/>
            </p:nvSpPr>
            <p:spPr>
              <a:xfrm>
                <a:off x="1692411" y="3869098"/>
                <a:ext cx="41331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176FE62-6770-27D9-32D6-58103D0E65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2411" y="3869098"/>
                <a:ext cx="413318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BD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759190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31B338E5-0B6E-865C-298B-8D0AA5AE8B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1120" y="5558516"/>
            <a:ext cx="5419638" cy="1193706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BFC5BA0-475C-0027-DDE2-29280BB640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Inverting Summer 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80CF2F-8D01-A769-A5FD-B5341298D4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83208"/>
            <a:ext cx="7960743" cy="500272"/>
          </a:xfrm>
        </p:spPr>
        <p:txBody>
          <a:bodyPr/>
          <a:lstStyle/>
          <a:p>
            <a:r>
              <a:rPr lang="en-US" dirty="0"/>
              <a:t>Multichannel Amplifier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CC9A1B7-EE15-3A53-95CA-D6D4ACD1E4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8607" y="2146071"/>
            <a:ext cx="5392332" cy="324072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9DF6F08-F3EF-9986-DDB1-E712FBB5EB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2672" y="1571625"/>
            <a:ext cx="5419638" cy="310205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2899C488-C03C-6732-8995-1E97F645F7E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1086" y="4673676"/>
            <a:ext cx="4682810" cy="990687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F734304-A2F4-5A77-D31D-2A9D49319A78}"/>
              </a:ext>
            </a:extLst>
          </p:cNvPr>
          <p:cNvCxnSpPr>
            <a:cxnSpLocks/>
          </p:cNvCxnSpPr>
          <p:nvPr/>
        </p:nvCxnSpPr>
        <p:spPr>
          <a:xfrm>
            <a:off x="6440255" y="1457325"/>
            <a:ext cx="38100" cy="4038600"/>
          </a:xfrm>
          <a:prstGeom prst="line">
            <a:avLst/>
          </a:prstGeom>
          <a:ln w="50800" cap="rnd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016975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CSE251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SE251" id="{A3B683D1-EA58-40CB-BB37-7C9DA03A37A0}" vid="{034A9A1C-6690-455E-BCAC-C4F22528DC0C}"/>
    </a:ext>
  </a:extLst>
</a:theme>
</file>