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309" r:id="rId6"/>
    <p:sldId id="289" r:id="rId7"/>
    <p:sldId id="291" r:id="rId8"/>
    <p:sldId id="290" r:id="rId9"/>
    <p:sldId id="266" r:id="rId10"/>
    <p:sldId id="303" r:id="rId11"/>
    <p:sldId id="299" r:id="rId12"/>
    <p:sldId id="281" r:id="rId13"/>
    <p:sldId id="283" r:id="rId14"/>
    <p:sldId id="287" r:id="rId15"/>
    <p:sldId id="288" r:id="rId16"/>
    <p:sldId id="282" r:id="rId17"/>
    <p:sldId id="284" r:id="rId18"/>
    <p:sldId id="295" r:id="rId19"/>
    <p:sldId id="292" r:id="rId20"/>
    <p:sldId id="312" r:id="rId21"/>
    <p:sldId id="308" r:id="rId22"/>
    <p:sldId id="297" r:id="rId23"/>
    <p:sldId id="298" r:id="rId24"/>
    <p:sldId id="296" r:id="rId25"/>
    <p:sldId id="313" r:id="rId26"/>
    <p:sldId id="302" r:id="rId27"/>
    <p:sldId id="293" r:id="rId28"/>
    <p:sldId id="285" r:id="rId29"/>
    <p:sldId id="304" r:id="rId30"/>
    <p:sldId id="286" r:id="rId31"/>
    <p:sldId id="305" r:id="rId32"/>
    <p:sldId id="306" r:id="rId33"/>
    <p:sldId id="307" r:id="rId34"/>
    <p:sldId id="301" r:id="rId35"/>
    <p:sldId id="354" r:id="rId36"/>
    <p:sldId id="258" r:id="rId37"/>
    <p:sldId id="261" r:id="rId38"/>
    <p:sldId id="259" r:id="rId39"/>
    <p:sldId id="265" r:id="rId40"/>
    <p:sldId id="262" r:id="rId41"/>
    <p:sldId id="263" r:id="rId42"/>
    <p:sldId id="267" r:id="rId43"/>
    <p:sldId id="260" r:id="rId44"/>
    <p:sldId id="268" r:id="rId45"/>
    <p:sldId id="269" r:id="rId46"/>
    <p:sldId id="270" r:id="rId47"/>
    <p:sldId id="280" r:id="rId48"/>
    <p:sldId id="271" r:id="rId49"/>
    <p:sldId id="272" r:id="rId50"/>
    <p:sldId id="274" r:id="rId51"/>
    <p:sldId id="276" r:id="rId52"/>
    <p:sldId id="273" r:id="rId53"/>
    <p:sldId id="275" r:id="rId54"/>
    <p:sldId id="277" r:id="rId55"/>
    <p:sldId id="278" r:id="rId56"/>
    <p:sldId id="264" r:id="rId57"/>
    <p:sldId id="310" r:id="rId58"/>
    <p:sldId id="31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23" autoAdjust="0"/>
  </p:normalViewPr>
  <p:slideViewPr>
    <p:cSldViewPr snapToGrid="0">
      <p:cViewPr varScale="1">
        <p:scale>
          <a:sx n="92" d="100"/>
          <a:sy n="92" d="100"/>
        </p:scale>
        <p:origin x="780" y="52"/>
      </p:cViewPr>
      <p:guideLst/>
    </p:cSldViewPr>
  </p:slideViewPr>
  <p:outlineViewPr>
    <p:cViewPr>
      <p:scale>
        <a:sx n="33" d="100"/>
        <a:sy n="33" d="100"/>
      </p:scale>
      <p:origin x="0" y="-561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2:56.3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90 210 7757,'-17'0'787,"0"0"-1169,4 0 140,-3 0 405,6 0 24,2 0 244,4 0-545,0 0 361,3 0-185,9 0 0,6 0 25,12 0 0,1 0-28,4 0 1,1 0-144,8 0 1,3-3 69,6 0 0,4-1-14,4 1 1,4 2 17,2-1 0,-2 1-76,-4 1 1,0 0 16,-3 0 1,3 0 55,-3 0 0,-4 0-5,-5 0 1,1 2 4,-1 1 0,-6 0 2,-5-3 1,-5 1 23,-1 2 0,-8-2 24,-3 2 213,-6-2-231,-3 2 570,-4-2 57,-4 3-527,-7-4-286,5 0-51,-6 0 140,8-4-459,0 3 244,0-6 124,0 6 53,0-3 183,4 0-190,-3 3 480,3-6-128,-4 6 177,0-7-63,0 7-15,0-6-85,0 6-73,0-7-125,0 7-1431,0-2 1359,4 10 8,0 6 1,4 8 11,-3 2 0,3-5 17,-2-4 0,-2 0-95,2 3 173,0 0 1,2 2-75,1-2 0,-4-2 49,1-6-63,0-1 51,2 1 11,1-5 0,-1-1 130,1-6 0,-2-2-117,-1-7 1,1-1 109,-1-4 1,2-3-11,0 0 1,1-3-94,-1 0 1,1-1-59,-1-2 1,2 1 99,1-1 1,-2 4-229,3 3 1,0-2 37,-1 1 1,1 3-209,-4 3-152,1 3 277,3-1-151,-3 4 84,4 3 133,-5 5 1,0 11-17,-3 6 1,2-1 171,-4-2 1,3 3-19,0 3 0,2 1 97,0-1 0,2-2-61,1 2 1,-2 0-83,3 0 0,0-1 9,-1-5 1,2 1 9,-2-3 0,-2-1-25,3-2 44,-3-1-124,0 1 176,-1-5 37,1-7 1,-1-7-141,1-7 0,-1-1 30,1-2 0,-1 2-54,1-1 0,-1-2 55,1 1 1,0 0-94,2 3 1,-1 1 85,1 2 1,-4 4-345,-2 5 57,1-1-187,3 1 148,-1 2 224,1 6 1,-1 8 57,1 3 0,-1 4-61,1-4 1,0 2 65,2 1 1,-1 0-22,1 0 0,1 0 74,0 0 0,-1 0-37,-3 0 1,1-1 36,-1-2-57,1-1-22,-1-1 241,-3-3-225,-1 0 392,-4-5-236,4-12 1,-3-1-67,2-8 0,0 2 18,0 1 1,0 3 105,-3-3-101,0 3 56,0-5-375,0 3 176,4-4-399,-3 4 121,6 1 39,-2 7 122,3 1 1,4 5 21,-1 2 0,0-1 177,-2 3-132,3 1 1,8 2 151,6-3 1,2 2-63,0-4 1,3 0 82,6-3 1,3 0-50,5 0 0,0 0 89,6 0 0,-1-1-26,7-2 1,-1 1 40,0-4 0,3 3 99,-2-2 1,-2 0-45,2-1 1,-1 0 12,0 3 1,3-3-48,-2 3 1,0-2 59,0 2 0,-3-3-39,-6 3 1,-2 1-11,-4 2 1,-3 0-26,-2 0 0,-7 0-4,-4 0 0,-5 0-199,-4 0 213,-7 0-560,1 0 246,-6 0-338,0 0 232,-2 0 1,-3 0 0</inkml:trace>
  <inkml:trace contextRef="#ctx0" brushRef="#br0" timeOffset="1727">3616 108 8229,'5'2'327,"-2"7"1,-2 2-189,-1 3 0,0 1-70,0 2 1,-1 2-2,-2 1 0,2 5-134,-2 0 1,2 2 108,1 4 0,-1 0-123,-1 3 1,1 4 72,-2 1 1,2 3-58,1 0 1,0 0 44,0-2 1,0 4 25,0-1 1,1-2 95,2-1 0,-1-1-87,3 4 1,0-2 15,1-1 0,0-2-2,-3-4 1,1 0-33,-1 0 1,-2-3 33,1 0 1,2-4-65,-1 2 0,3-7 36,-3-2 1,-1-2-21,-2-1-66,4-4-9,-3 0 180,3-5-100,-4-3 954,0-1-904,-4-12-217,3 2 229,-3-6-220,4 4-196,0-1-40,0 1 100,0 3-152,0 1 356,-7 4 240,1 4 0,-9-2-102,4 4 1,-4-2 163,0 2 1,2 2 31,-1-3 1,0 0 50,-3 1 0,3-1-135,0 4 0,0-1-25,0 1 1,-1-1-172,4 1 0,-1-1 139,4 1-159,3 3 0,-1 1 88,3 4 0,3-3-283,3 1 0,7-5 53,1 1 1,8 1 89,4 0 1,2-1 105,4-2 1,-1 3 2,6 2 1,-5-1 132,5 1 0,-7 1-93,1 2 1,-8-3 16,0 0 0,-6 0-25,-6 3 1,-3 0 131,-2 0 1,-3 0-28,-3 0 0,-8 0 167,-6 0 0,-7 0-30,-1 0 1,-6-1 165,-5-2 1,1 1 4,-2-3 0,1-1-99,-1-2 1,2-1-206,-2 1 0,7-1 122,5 1 1,4-1-105,7 1 0,2 0-164,7 2-289,1-1 0,9 8 225,3-4 0,5 3 107,7-6 0,3 3-599,5-2 1,2-1 206,4-3 1,0 4-234,0-1 1,0 0 199,0-2 0,-3 2 244,-3 1 0,-5 0 38,-4-1 0,-4 0 229,-4 3-137,-2-4 120,-4 10 1,-5-6 290,-6 6 0,-6-5-201,-5-1 1,-1-3 200,-4 0 0,-1 1-137,-3 0 1,0-1 26,-2-3 0,1 2-66,-1 1 0,2-4 2,4 1 1,-1-1-91,6 1 1,5 1-161,6-1-438,4 1 1,3-1 244,8 1 1,3-1-299,5 1 1,4-4 208,1 1 0,3-1-120,0 1 1,0 1 68,-2-1 0,-3 1-285,-3 2 232,-3-4 202,-2 6 689,-7-2-398,-9 5 0,-6-5 974,-7-3-569,4-4 564,-3 1-405,7 1-290,0-3-131,5 3 136,4-4-304,4 4-200,-3 0 0,3 10 44,-4 2 0,0 2-167,0 5 0,0 1 36,0 4 1,0-1-30,0 5 0,0-1 160,0 3 0,-3 3 41,0 3 0,-1 0 72,2 2 0,1-4-104,-2 5 0,-1-4 180,1 1 1,0-1-97,3-3 1,0 1 240,0 0 0,0 0-81,0-6 1,0-2-86,0 0 1,0-4-73,0-2-44,-3 1 67,2-2 38,-7 0-330,7-5 150,-6-9-548,6-4-480,-3-8 1161,4-4 0,-4-9 0,-1-5 0</inkml:trace>
  <inkml:trace contextRef="#ctx0" brushRef="#br0" timeOffset="3486">3667 133 7442,'-9'-5'856,"-6"-2"-1320,13 6 291,-9-3-72,10 4 257,-3 0 26,11 0 1,4 3 19,9 0 0,2 0-3,7-3 0,2 2 7,6 1 1,5 0-55,6-3 0,11 0 114,6 0 1,7-1-210,7-2 0,3 2-37,6-1 1,1 1-172,1 1 0,2 0 151,-4 0 1,-7-3 74,-5 0 0,-9 0 42,-1 3 0,-10 0 25,-5 0 0,-7 0-24,-8 0 1,-4-1 61,-4-2 195,-5 2 72,-3-6 66,-3 6 0,-6-4 166,-3 2 23,-5 2 1032,1-2-1434,-4-1 163,-4-1-92,3 0 257,-3-2-29,4 6-344,0-7-304,0 7-907,0-2 814,0 10 0,0 3 81,0 7 0,3 0 52,0 0 1,1 2 117,-1 1 1,-2 3-108,1-3 1,0 2 197,1-2 1,-1 0-28,4-3 1,-4 0 71,0 0 0,3-4-47,1-1 4,-2-3 401,-1 0-306,1-5 0,1-7 102,3-5 0,-2-6-55,0 0 0,2-6-27,3-3 1,2 1-83,-2 0 1,-1-1 14,5-2 0,-4-1-35,3 1 0,-3 0-148,0 2 0,-2 4-158,0 4 113,3 3-537,-3 4 466,8 3 0,-5 5-14,2 6 0,-2 5 95,-3 3 0,2 6 16,0 3 0,2-2 46,-2 2 1,-2 0-14,3 2 0,0-2 114,-1-1 0,4 0-73,-4 1 1,1-2 147,-1-4-110,-1 0 1,2-1 126,-3-2-62,-5-6 209,0-4 190,0-4 1,-2-10-177,4-5 1,-4-2-267,4 0 1,1-3 106,4 0 0,-2-3-219,3 3 1,0-2 144,-1 2 0,4-3-236,0 3 0,-2 1-3,1 2 1,-1 3-112,1 3-317,2 2 381,-2 0 1,5 5-69,-3 4 1,0 4 89,-8 5 1,-2 3 199,-1 2 0,1 2-149,3 1 1,-1-1 281,1-2-101,-1 6 0,1-3 55,-1 6 1,-2-2-45,-1-4 1,0 0-3,1 0 0,1-3-18,-1 0 1,-1-4 2,0 2-452,1-3 251,-1-4 416,2-1 1,-2-15-55,4-3 0,-4-4-47,1 1 0,0 0-128,2 0 0,-2 0 26,-1 0 0,1 1-74,3 2 105,-1-2 0,1 1-227,-1-2 0,-2 2 96,-1 6-232,-3 4-25,2-2-157,-4 6-781,0-3 1378,8 12-266,-7-6 238,15 5 1,-4-7 7,8 0 0,1 0 48,2 0 1,2 0-123,9 0 1,2 0 1,10 0 1,2 0-2,6 0 1,2-3-14,7 0 1,-2 1-36,4 2 1,-3-1 28,0-2 0,-6 2 182,-2-2 0,-6-1-41,-2 1 0,-5 1 109,-4 2 1,0 0-226,-6 0 1,-3 0 47,-2 0 0,-2 0 7,-4 0 95,0 0-162,-3 0 127,-4 3-66,-4-2-213,-5 3-2115,-4-4 785,-4 4 1453,3-3 0,-7 6 0,4-2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4.2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18 8214,'-14'0'516,"2"-4"-189,7 3-356,2-3 134,14 4 0,-1 0-234,10 0 1,2 0 94,0 0 0,8-1-73,4-2 1,4 2-45,8-1 1,-1 1 31,6 1 0,-2 0-116,5 0 0,-2 0 136,-1 0 0,-4 0-90,-2 0 0,0 0 134,-6 0 0,0 2-493,-11 1 548,-3 4 0,-4-6 0,-4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 39 1016,'-8'-17'5206,"-14"-5"-286,17 67-3071,-1 305-1618,11-230-219,42 231-1,-34-298-14,-9-39 8,0 1 0,-1 0 0,-1 0 0,1 16 0,3 24 49,-5-55-56,3 0 4,-3 0 3,-1 0 1,-12-42 21,12 41-27,0-1 0,-1 1 0,0 0 0,1 0 0,-1 0 1,1 0-1,-1 0 0,0 0 0,0 0 0,0 0 1,0 0-1,0 0 0,0 1 0,0-1 0,0 0 0,0 0 1,0 1-1,0-1 0,0 1 0,0-1 0,0 1 1,-1 0-1,1-1 0,0 1 0,0 0 0,-1 0 0,1 0 1,0 0-1,0 0 0,-1 0 0,1 0 0,-3 1 1,-43 3 15,9 2-13,30-6-3,0 1 1,0 0-1,-1 0 0,1 1 0,0 0 0,1 0 0,-1 1 0,0 0 0,1 1 0,-9 5 0,15-9 0,0 0 0,1 1-1,-1-1 1,1 1 0,0-1 0,-1 1-1,1-1 1,-1 1 0,1-1 0,0 1-1,-1-1 1,1 1 0,0 0 0,-1-1-1,1 1 1,0 0 0,0-1 0,0 1-1,0-1 1,-1 1 0,1 0 0,0-1-1,0 1 1,0 0 0,0-1 0,1 1-1,-1 0 1,0-1 0,0 1 0,0 0-1,1 0 1,17 20-19,32 9-18,-48-29 36,96 42-95,-72-33 83,0 1-1,-1 1 1,0 1 0,44 31-1,-67-43 13,-1 0-1,1 0 0,0 1 1,-1-1-1,1 0 1,-1 1-1,0 0 1,1-1-1,-1 1 0,0 0 1,0-1-1,0 1 1,0 0-1,0 0 1,-1 0-1,1 0 0,0 0 1,-1 0-1,0 0 1,1 0-1,-1 0 1,0 0-1,0 0 0,0 0 1,-1 3-1,0-1 3,-1-1 0,1 0 0,-1 1 0,0-1 0,0 0 0,0 0 0,-1 0 0,1 0 0,-1-1 0,1 1 0,-1-1 0,0 1 0,-3 1 0,-13 8 26,0-1 1,0-1 0,-35 13 0,30-15-2,-38 16 6,59-22-31,0-1-1,-1 1 1,1 0 0,0 0-1,0 0 1,1 0 0,-1 0-1,0 1 1,1-1 0,-1 1-1,1-1 1,0 1 0,0 0 0,-2 4-1,4-6-1,0 1 0,0-1 0,0 1-1,0 0 1,0-1 0,0 1 0,0 0-1,0-1 1,1 1 0,-1-1 0,0 1-1,1-1 1,0 1 0,-1-1 0,1 1 0,0-1-1,0 1 1,0-1 0,0 0 0,0 0-1,0 1 1,0-1 0,0 0 0,0 0 0,1 0-1,-1 0 1,0 0 0,1-1 0,-1 1-1,1 0 1,-1 0 0,1-1 0,1 1-1,60 22-23,-55-21 21,148 49-72,-140-42 104,-29-5 0,-42-4 28,45-1-38,-44 6 78,52-5-95,1 0 0,-1 0 0,1 1 0,-1-1 1,1 1-1,-1-1 0,1 1 0,-1-1 0,1 1 0,-1 0 1,1-1-1,0 1 0,-1 0 0,1 0 0,0 0 0,0 0 1,0 1-1,0-1 0,0 0 0,0 0 0,0 1 0,0-1 1,0 0-1,0 1 0,1-1 0,-1 1 0,1-1 0,-1 1 1,1-1-1,-1 2 0,2 0-5,-1 0 1,0-1 0,1 1-1,0 0 1,0-1-1,0 1 1,0-1-1,0 1 1,0-1-1,1 0 1,-1 1-1,1-1 1,0 0 0,-1 0-1,1 0 1,0 0-1,0-1 1,0 1-1,1 0 1,1 1-1,55 28-51,-37-21 22,-1 5 32,-22-7 2,-14-1 0,16 139-17,-9 144 9,9-193 39,3-48-17,-2-39-11,-1-1-1,0 1 1,-1 0 0,0-1-1,0 1 1,-1 0-1,0-1 1,-5 18 0,-4 10-6,9-31 5,-1 0 0,1 0-1,-1 0 1,0 0 0,-1-1 0,1 1-1,-1 0 1,0-1 0,-1 0-1,1 0 1,-7 7 0,10-11-4,0-1 1,0 0-1,-1 0 0,1 1 1,0-1-1,0 0 0,-1 1 1,1-1-1,0 0 0,0 1 1,0-1-1,0 0 0,0 1 1,0-1-1,0 1 0,-1-1 1,1 0-1,0 1 0,0-1 1,0 0-1,0 1 0,1-1 1,-1 1-1,0-1 0,0 0 1,0 1-1,0-1 0,0 0 1,0 1-1,1-1 0,-1 0 1,0 1-1,0-1 0,0 0 1,1 1-1,-1-1 0,0 0 1,0 1-1,1-1 1,-1 0-1,1 1 0,0 0 2,0 0 0,0 0 1,-1 0-1,1 0 0,0 0 0,0 0 0,-1 0 0,1 0 0,-1 1 0,1-1 0,-1 0 0,0 1 1,1-1-1,-1 0 0,0 3 0,0-4-1,0-1 0,0 1 1,0 0-1,0 0 0,0 0 1,0-1-1,0 1 0,0 0 0,0 0 1,0 0-1,0-1 0,0 1 1,1 0-1,-1 0 0,0 0 0,0-1 1,0 1-1,0 0 0,0 0 1,0 0-1,1 0 0,-1 0 0,0-1 1,0 1-1,0 0 0,0 0 1,1 0-1,-1 0 0,0 0 0,0 0 1,0 0-1,1 0 0,-1 0 1,0-1-1,0 1 0,0 0 0,1 0 1,-1 0-1,0 0 0,0 0 1,0 0-1,1 0 0,-1 1 0,0-1 1,0 0-1,0 0 0,1 0 1,-1 0-1,0 0 0,0 0 0,0 0 1,0 0-1,1 0 0,-1 0 1,0 1-1,0-1 0,0 0 0,0 0 1,1 0-1,-1 0 0,0 1 1,0-1-1,0 0 0,0 0 0,0 0 1,0 1-1,0-1 0,0 0 1,0 0-1,8-10-18,-6-8-44,-7 22 53,3-2 14,0 0 1,0-1 0,0 1-1,0 0 1,-1-1-1,1 1 1,0-1-1,-1 0 1,1 0 0,-1 0-1,1 0 1,-1 0-1,0 0 1,1-1 0,-1 1-1,0-1 1,-5 0-1,-121 9 68,49-4-23,59-3-32,0 0-1,-1-2 1,1 0 0,0-1-1,-37-7 1,16 0 289,0 3 0,0 1 0,0 2 0,-55 5 0,12-2-189,30 7-114,48-6 28,0 0-1,0-1 1,-1 0-1,1 0 1,0-1-1,-1 1 1,1-2-1,-14-1 1,7 0 112,0 0 0,0 1 1,0 1-1,-26 2 0,-5 0 212,5-1-203,-58 8 0,10-4 314,69-5-372,-1 0 0,1 2 0,-29 5 1,2-7 50,45 0-156,-23 9 412,25-9-314,40 0-103,-33 1 684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0 560 364,'17'2'5591,"-4"-15"-3439,7-27-1989,-13 22 678,4-28-374,-4 11-315,1 9 24,-5 15-79,0 0 0,1 1 0,0-1 0,9-16-1,-5 1 127,-8 24-211,0 0-1,1 0 1,-1-1-1,1 1 1,0 0-1,-1 0 1,1-1-1,0 1 1,0 0 0,0 0-1,2-2 1,0-2 34,0 0 1,0-1-1,-1 1 1,0-1-1,-1 1 1,1-1-1,-1 1 1,0-1-1,-1 0 1,0-9-1,6-123 459,-23 119-168,16 19-333,-10-14 76,8 12-90,-4 10 19,-2 7-233,5-9-974,-1-1 0,0 0 0,0-1 0,-1 1 0,1-1 0,-7 3 0,9-5 922,-3 2-1590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45 344,'5'-17'6049,"-10"6"-5127,5 10-853,0 0 0,-1 0 0,1 0 0,0 1 0,0-1 0,0 0 0,-1 1 0,1-1 0,-1 0 1,1 1-1,0-1 0,-1 0 0,1 1 0,-1-1 0,1 0 0,-1 1 0,0-1 0,1 1 0,-1-1 0,1 1 0,-1 0 0,0-1 1,1 1-1,-1 0 0,0-1 0,0 1 0,1 0 0,-1 0 0,0 0 0,0-1 0,0 1 152,-16 19 141,10 8-331,2 1 1,0 0-1,2 1 0,2 52 1,19 113-2089,-17-185 1825,0 57-6048,-1-57 4829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18 175 512,'0'-8'678,"0"0"0,1 0 0,0 1 0,1-1 1,-1 0-1,1 1 0,1 0 0,-1-1 0,8-12 0,-7 15-657,1-1-1,0 1 1,0 0-1,0 0 1,1 0 0,-1 1-1,1-1 1,1 1-1,-1 0 1,0 1-1,1-1 1,0 1 0,-1 0-1,1 1 1,1-1-1,-1 1 1,0 0 0,0 1-1,10-2 1,-5 2-14,17-4 11,50 0-1,-71 5-15,0 0-1,-1 0 1,1 1-1,-1 0 1,1 0-1,-1 0 1,0 1 0,1 0-1,-1 1 1,0-1-1,0 1 1,-1 0-1,10 7 1,-14-9-3,0 1 1,1-1 0,-1 1 0,0 0-1,0 0 1,0-1 0,-1 1 0,1 0-1,0 0 1,-1 0 0,1 0 0,-1 0-1,1 0 1,-1 0 0,0 0-1,0 0 1,0 0 0,0 0 0,0 0-1,-1 0 1,1 0 0,-1 0 0,1 0-1,-1 0 1,1-1 0,-1 1 0,0 0-1,0 0 1,0 0 0,0-1-1,-3 4 1,-4 7-2,-1 0-1,0 0 0,-12 11 1,12-14-7,-7 10 28,-1 0 0,0-1 0,-2-1 0,0-1-1,-1-1 1,-1 0 0,0-2 0,-1 0 0,-23 9-1,35-19 168,0 0 0,-1-1 0,1 0 0,-1 0 0,1-1 0,-15-1 1,25 0-179,-1 0 1,1 0 0,0 0 0,-1 1-1,1-1 1,0 0 0,-1 0 0,1 0-1,0 1 1,-1-1 0,1 0 0,0 0-1,0 1 1,-1-1 0,1 0 0,0 1-1,0-1 1,-1 0 0,1 1 0,0-1-1,0 0 1,0 1 0,0-1 0,0 0-1,-1 1 1,1-1 0,0 1 0,0-1-1,0 0 1,0 1 0,0-1 0,0 1-1,0-1 1,0 0 0,1 1 0,-1-1 0,0 0-1,0 1 1,0-1 0,0 1 0,0-1-1,1 0 1,-1 1 0,0-1 0,0 0-1,0 1 1,1-1 0,-1 0 0,0 0-1,1 1 1,-1-1 0,0 0 0,1 0-1,-1 0 1,0 1 0,1-1 0,-1 0-1,0 0 1,1 0 0,12 4-1,-1 0 1,0 1-1,0 0 1,0 1-1,-1 0 1,1 1-1,-2 0 1,1 0-1,12 13 1,29 18-24,-37-27-199,0 1 0,23 25 0,-28-26-854,0-2-1,0 1 1,1-1-1,0 0 1,0-1 0,21 11-1,-14-13-425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58 256,'4'-24'5239,"7"10"-3808,29 0-1930,-31 11 847,47 0-271,-37 3-20,-19 1-54,0-1-1,0 0 0,0 0 1,0 0-1,0 0 0,1 1 1,-1-1-1,0 0 0,0 0 1,0 0-1,0 1 0,0-1 1,0 0-1,0 0 1,0 0-1,0 1 0,0-1 1,0 0-1,0 0 0,0 1 1,0-1-1,0 0 0,0 0 1,0 0-1,0 1 0,0-1 1,0 0-1,0 0 0,0 0 1,0 1-1,0-1 0,-1 0 1,1 0-1,0 0 1,0 1-1,0-1 0,0 0 1,0 0-1,-1 0 0,1 0 1,0 0-1,0 1 0,0-1 1,0 0-1,-1 0 0,1 0 1,0 0-1,0 0 0,-1 0 1,1 0-1,0 0 0,0 0 1,0 0-1,-1 0 0,1 0 1,0 0-1,-13 10 135,3-5-75,0 0 0,0 1 1,0 0-1,1 1 0,-9 8 0,-31 19-2,48-34-60,1 0 0,-1 1-1,0-1 1,0 0 0,1 1 0,-1-1 0,0 0 0,0 1 0,1-1 0,-1 1 0,0-1 0,1 1 0,-1 0 0,0-1 0,1 1 0,-1-1-1,1 1 1,-1 0 0,1 0 0,0-1 0,-1 1 0,1 0 0,0 0 0,-1-1 0,1 1 0,0 0 0,0 0 0,0 0 0,0 0 0,-1-1 0,1 1-1,0 0 1,1 0 0,-1 0 0,0 0 0,0-1 0,0 1 0,0 0 0,1 0 0,-1 0 0,0-1 0,1 1 0,-1 0 0,1 0 0,-1-1-1,1 1 1,-1 0 0,1-1 0,-1 1 0,1 0 0,-1-1 0,1 1 0,0-1 0,0 1 0,0 0 0,48 27-1,-41-24-10,4 2 4,0-1 3,0 2 1,0-1 0,-1 1-1,0 1 1,-1 0-1,11 9 1,-20-15 2,1 0 0,0 0-1,-1 0 1,1 1 0,-1-1 0,0 0 0,1 0 0,-1 1-1,-1-1 1,1 1 0,0-1 0,0 1 0,-1-1 0,1 1 0,-1 0-1,0-1 1,0 1 0,0 0 0,0-1 0,-1 1 0,1-1-1,-1 1 1,1 0 0,-1-1 0,0 1 0,0-1 0,0 0 0,0 1-1,0-1 1,-1 0 0,1 0 0,-1 1 0,1-1 0,-1 0-1,0 0 1,0-1 0,-4 4 0,4-3 2,-97 93-45,86-85 49,1-1 0,-2 0-1,1 0 1,-1-2 0,0 1 0,-26 8 0,32-15-286,1 1 1,-1-2-1,1 1 1,-1-1-1,1 0 0,-1-1 1,1 1-1,0-2 1,-1 1-1,1-1 1,0 0-1,0 0 1,0-1-1,0 0 1,0 0-1,0-1 0,-7-5 1,-5-8-1127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75 908,'0'-1'203,"0"0"-1,0 0 0,0 0 1,-1 0-1,1 0 1,0 0-1,1 0 1,-1 0-1,0 0 1,0 0-1,0 0 1,1 0-1,-1 0 1,0 0-1,1 0 0,-1 0 1,1 0-1,-1 1 1,1-1-1,-1 0 1,1 0-1,0 0 1,1-1-1,1-1-287,5-1 125,1 0 0,0 1 0,0 0 0,0 0 0,0 1-1,0 1 1,0-1 0,0 1 0,12 1 0,807-25 468,-213 55-443,-153-5-43,-431-22 13,20-1 154,-51-2-186,1 0 1,-1 0-1,0 0 0,0 0 1,0 0-1,1 0 1,-1 0-1,0 0 0,0 0 1,0 0-1,1 0 0,-1 0 1,0 0-1,0 0 1,1-1-1,-1 1 0,0 0 1,0 0-1,0 0 0,0 0 1,1 0-1,-1 0 1,0 0-1,0-1 0,0 1 1,0 0-1,1 0 0,-1 0 1,0 0-1,0-1 1,0 1-1,0 0 0,0 0 1,0 0-1,0-1 0,0 1 1,0 0-1,0 0 1,0 0-1,0-1 0,0 1 1,0 0-1,0 0 0,0-1 1,0 1-1,0 0 1,0 0-1,0 0 0,0-1 1,0 1-1,0 0 0,0 0-2,0-1 0,0 1 0,-1 0 0,1 0 0,0 0 0,0 0 0,0 0 0,0 0 0,0 0 0,0 0 0,-1 0 0,1 0 0,0 0 0,0 0 0,0 0 0,0 0 0,0 0 0,-1 0 0,1 0 0,0 0 0,0 0 0,0 0 0,0 0 0,0 0 0,-1 0 0,1 0 0,0 0 0,0 0 0,0 0 0,0 0 0,0 0 0,0 0 0,0 0 0,-1 1 0,1-1 0,0 0 0,0 0 0,0 0 0,0 0 0,0 0 0,0 0 0,0 0 0,0 1 0,0-1 0,0 0 0,-1 0 0,1 0 0,0 0 0,0 0 0,0 1 0,0-1 0,0 0 0,0 0 0,0 0 0,0 0 0,0 0 0,0 1 0,0-1 0,0 0 0,0 0 0,1 0 0,-1 0 0,0 0 0,0 0 0,0 1 0,0-1 0,0 0 0,0 0 0,1 2 3,0-1-1,0 1 1,0 0 0,0-1-1,0 1 1,0-1 0,0 1-1,1-1 1,-1 0 0,0 0-1,1 1 1,-1-1 0,1 0 0,-1 0-1,1-1 1,0 1 0,1 1-1,6 1 2499,-8-3-2214,5 4 819,-9 35-907,-1 1 0,-2-1 0,-15 50 0,-9 58-120,12 283-39,18-392-44,12 149 22,-12-163-22,0-24 3,0 1-1,0-1 1,0 0 0,0 0-1,0 0 1,0 1 0,0-1-1,0 0 1,0 0 0,0 0-1,0 1 1,0-1 0,1 0-1,-1 0 1,0 0 0,0 0-1,0 1 1,0-1 0,0 0-1,0 0 1,1 0 0,-1 0-1,0 0 1,0 0-1,0 0 1,0 1 0,1-1-1,-1 0 1,0 0 0,0 0-1,0 0 1,1 0 0,-1 0-1,0 0 1,0 0 0,0 0-1,0 0 1,1 0 0,-1 0-1,0 0 1,0 0 0,0 0-1,1 0 1,-1 0 0,0 0-1,0 0 1,0 0 0,1 0-1,-1-1 1,0 1 0,0 0-1,0 0 1,0 0-1,0 0 1,1 0 0,-1 0-1,0-1 1,8-5-20,-7 6 20,-1 0 0,1 0 0,-1 0 0,0 0 1,1 0-1,-1-1 0,0 1 0,1 0 0,-1 0 0,0 0 0,1-1 0,-1 1 0,0 0 0,0 0 1,1-1-1,-1 1 0,0 0 0,0 0 0,1-1 0,-1 1 0,0 0 0,0-1 0,0 1 0,0-1 0,0 1 1,1 0-1,-1-1 0,0 1 0,0 0 0,0-1 0,0 1 0,0 0 0,0-1 0,0 1 0,0-1 0,0 1 1,-1 0-1,1-1 0,0 1 0,0 0 0,0-1 0,-17 4 8,-1 1-3,-26 2 46,-80 21 0,122-27-50,0 0 0,1 1-1,-1-1 1,0 1-1,0-1 1,1 1-1,-1 0 1,0 0 0,1 0-1,-1 0 1,1 0-1,-1 0 1,1 0-1,-1 0 1,1 1 0,0-1-1,0 0 1,-1 1-1,1-1 1,0 1-1,0 0 1,1-1 0,-1 1-1,-1 2 1,2-2-1,1 0 0,-1 0-1,0 0 1,1 0 0,-1 1 0,1-1 0,0 0 0,-1 0 0,1 0 0,0 0 0,0 0 0,0-1 0,1 1-1,-1 0 1,0 0 0,1-1 0,1 3 0,11 8-2,0 0 0,0 0 1,28 15-1,-37-24 3,209 117-98,-209-117 91,0 0 0,-1 0-1,1 1 1,-1-1 0,0 1-1,7 8 1,-10-11 5,0 0 0,0 0 0,-1 0-1,1 0 1,0 0 0,-1 0 0,1 0 0,-1 0 0,1 0 0,-1 0 0,0 1 0,1-1 0,-1 0-1,0 0 1,0 0 0,0 1 0,0-1 0,0 0 0,0 0 0,0 0 0,0 1 0,-1-1 0,1 0 0,0 0-1,-1 0 1,1 0 0,-1 0 0,1 0 0,-1 0 0,0 0 0,1 0 0,-1 0 0,0 0 0,0 0 0,-1 1-1,-16 12 22,-1 0-1,0-2 0,-1 0 0,0-2 0,-28 11 0,21-9-4,-1 1-1,-30 20 0,53-28-10,0-1-1,0 1 0,0 0 1,0 0-1,1 1 0,0-1 0,0 1 1,0 0-1,1 0 0,-4 9 0,7-13-3,0-1-1,0 0 0,0 0 0,1 0 0,-1 1 0,0-1 0,1 0 0,-1 0 0,1 0 0,-1 0 0,1 0 0,0 0 0,-1 0 0,1 0 0,0 0 0,0 0 0,0 0 0,0 0 1,0-1-1,0 1 0,2 1 0,23 14-18,69 21-28,-64-27 25,-1 1 0,0 2-1,37 22 1,-66-34 22,0-1 0,0 1-1,0-1 1,0 1 0,0-1-1,-1 1 1,1-1 0,0 1 0,0 0-1,-1 0 1,1-1 0,0 1 0,-1 0-1,1 0 1,-1 0 0,1 0 0,-1 0-1,0 0 1,1 0 0,-1 0-1,0 0 1,1 0 0,-1 0 0,0 0-1,0 0 1,0 0 0,0 0 0,0 0-1,0 1 1,-1 0 2,0 0-1,0 0 1,0 0 0,-1 0 0,1 0-1,0-1 1,-1 1 0,0 0-1,1-1 1,-1 1 0,0-1-1,-3 3 1,-9 5 22,0-1 0,-29 11 0,36-16-15,-9 4 4,-39 18 49,51-23-56,1-1 0,0 1-1,0 0 1,0 1-1,0-1 1,0 0 0,1 1-1,-1-1 1,1 1 0,-1 0-1,1 0 1,-3 5-1,5-6-4,0-1-1,-1 0 0,1 1 1,0-1-1,1 0 0,-1 0 1,0 1-1,0-1 0,0 0 1,1 0-1,-1 1 0,1-1 1,-1 0-1,1 0 0,-1 0 1,1 0-1,0 0 0,-1 0 1,1 0-1,0 0 0,0 0 0,0 0 1,0 0-1,0 0 0,0 0 1,0-1-1,0 1 0,0 0 1,0-1-1,0 1 0,0-1 1,1 1-1,-1-1 0,0 0 1,0 1-1,2-1 0,48 12 9,-41-10-15,1 0-1,-1 1 1,1 0 0,14 8-1,-18-7 491,-12-5 52,4 0-424,17 55 852,-12-24-938,-1 0 0,-3 44 0,0-42 4,-12 276 143,1-1-114,7-249-45,2-46-9,1 0 0,0 0 1,1 1-1,0-1 0,1 0 0,0 1 0,4 11 1,-5-24-9,0 1 0,0-1 1,0 0-1,0 0 0,0 0 1,0 1-1,0-1 0,0 0 1,0 0-1,0 0 0,0 1 1,0-1-1,0 0 1,0 0-1,0 0 0,1 1 1,-1-1-1,0 0 0,0 0 1,0 0-1,0 1 0,0-1 1,0 0-1,1 0 0,-1 0 1,0 0-1,0 0 0,0 0 1,1 1-1,-1-1 0,0 0 1,0 0-1,0 0 0,1 0 1,-1 0-1,0 0 0,0 0 1,0 0-1,1 0 0,-1 0 1,0 0-1,0 0 1,1 0-1,-1 0 0,0 0 1,0 0-1,0 0 0,1 0 1,-1 0-1,0-1 0,0 1 1,0 0-1,1 0 0,-1 0 1,0 0-1,8-17-593,-7 15 291,-1-1 0,1 1-1,-1 0 1,0 0 0,0 0-1,0-1 1,0 1-1,0 0 1,0 0 0,0 0-1,-1-1 1,1 1-1,-1 0 1,0 0 0,1 0-1,-1 0 1,0 0 0,0 0-1,0 0 1,-1 0-1,-1-2 1,-19-9-3922,15 7 2340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63 1120,'-57'-29'6047,"57"29"-6038,0 0 0,0 0 0,0 0 0,0 0 0,1 0 1,-1 0-1,0 0 0,0 0 0,0 0 0,0 0 0,0 0 1,0 0-1,0 0 0,0 0 0,0 0 0,0 0 0,0 0 1,1 0-1,-1-1 0,0 1 0,0 0 0,0 0 0,0 0 1,0 0-1,0 0 0,0 0 0,0 0 0,0 0 0,0 0 1,0 0-1,0 0 0,0 0 0,0 0 0,0-1 0,0 1 1,0 0-1,0 0 0,0 0 0,0 0 0,0 0 0,0 0 1,0 0-1,0 0 0,0 0 0,0 0 0,0 0 0,0-1 1,0 1-1,0 0 0,0 0 0,0 0 0,0 0 0,0 0 1,0 0-1,0 0 0,0 0 0,0 0 0,0 0 0,0 0 1,0 0-1,0 0 0,0-1 0,-1 1 0,16-3 390,21-8 227,-29 8-581,0 0 0,0 1-1,1 0 1,-1 1 0,1-1 0,-1 1-1,1 1 1,8 0 0,-3-1-14,810 10 334,-386 9-270,-237-11-82,187-3-38,144-19 47,-537 14 32,5 1-43,0-1 0,0 1-1,-1 0 1,1 0-1,0 0 1,0-1 0,-1 1-1,1 0 1,0 0 0,0 1-1,0-1 1,-1 0-1,1 0 1,0 1 0,0-1-1,-2 1 1,-6 2-12,0-1 1,0 0-1,-1-1 1,1 0 0,0 0-1,-11-2 1,19 1 4,-51-5 18,5-2-46,31 3-2480,-2-1-3459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37 1120,'-9'-4'1637,"8"4"-1466,0-1 1,0 1-1,0-1 0,0 1 1,0 0-1,0-1 0,0 0 1,0 1-1,0-1 0,0 0 1,0 1-1,0-1 0,0 0 1,0 0-1,1 0 0,-1 0 1,0 0-1,1 0 0,-1 0 1,1 0-1,-1 0 0,1 0 1,-1 0-1,1 0 0,0 0 1,-1-1-1,1 1 0,0 0 0,0 0 1,0 0-1,0 0 0,0-1 1,0-1 482,0 40 261,-11 263-505,5-159-1782,0 0-4841,6-114 4528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18 155 820,'-8'-19'3619,"7"18"-3468,0-1 1,0 1 0,0 0 0,0-1-1,1 1 1,-1-1 0,0 0 0,1 1-1,-1-1 1,1 0 0,-1 1 0,1-4-1,0 2-98,1 0-1,0 0 0,0 0 0,0 0 0,1 0 1,-1 0-1,1 0 0,-1 1 0,1-1 1,0 0-1,0 1 0,0 0 0,0-1 1,1 1-1,-1 0 0,1 0 0,-1 0 1,1 1-1,0-1 0,-1 1 0,1-1 1,0 1-1,6-2 0,13-5 31,1 0 1,25-4-1,-31 7-15,13-2-58,-1 2 1,1 0-1,35 0 0,-51 5-11,-1 0-1,1 1 0,0 0 1,0 1-1,-1 0 1,1 1-1,-1 1 0,1 0 1,12 7-1,-22-9 2,-1 0 0,0 1 0,0-1 0,0 1 0,0-1 0,0 1 0,0 0 0,-1 0 0,0 0 0,1 1 0,-1-1 0,0 0-1,-1 1 1,1-1 0,-1 1 0,1 0 0,-1 0 0,0-1 0,-1 1 0,1 0 0,0 0 0,-1 0 0,0 0 0,0 0 0,0 0 0,-1 0 0,1 0 0,-1 0 0,0-1 0,-2 7 0,-1 5-1,-1-1 0,-1 0 0,0 0 0,0 0-1,-2-1 1,-15 23 0,12-24 10,-1-1 0,0 0 0,0 0 0,-1-1 0,-1-1 0,1 0 0,-2-1 0,1-1 0,-17 7 0,8-4 55,1 1 1,-36 26-1,-5 5 466,63-41-518,-1-1-1,1 0 0,0 1 1,0-1-1,0 0 1,-1 1-1,1-1 1,0 0-1,0 1 0,0-1 1,0 1-1,0-1 1,0 0-1,0 1 1,0-1-1,0 0 0,0 1 1,0-1-1,0 1 1,0-1-1,0 0 1,0 1-1,0-1 0,0 0 1,0 1-1,1-1 1,-1 1-1,0-1 1,0 0-1,0 1 0,1-1 1,-1 0-1,0 0 1,0 1-1,1-1 1,-1 0-1,0 0 0,1 1 1,-1-1-1,0 0 1,1 0-1,-1 0 1,0 1-1,1-1 0,-1 0 1,0 0-1,1 0 1,-1 0-1,1 0 1,0 0-1,24 14 139,-22-13-95,39 20 55,-25-14-112,0 2 0,-1 0 0,0 0 0,0 2 1,22 19-1,13 20-48,22 20-1946,-21-28-2519,-29-27 2833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33 764,'2'-1'255,"-1"0"-1,0 0 1,0 0-1,0-1 1,0 1-1,-1 0 1,1-1-1,0 1 1,0 0-1,-1-1 1,1 1-1,-1-1 1,1 1-1,-1-1 1,0 0-1,0 1 1,0-1-1,0 1 1,0-1-1,0-2 1,-25 20 228,20-12-462,-17 14 7,2 1 0,0 1 0,1 1 0,0 0-1,2 2 1,-16 26 0,21-28 48,1 0-1,1 0 1,-15 46 0,25-66-68,-1-1 1,1 1-1,0 0 1,0-1-1,0 1 1,0 0-1,-1-1 1,1 1-1,0 0 1,0 0-1,0-1 1,1 1 0,-1 0-1,0 0 1,0-1-1,0 1 1,0 0-1,1-1 1,-1 1-1,0 0 1,1-1-1,-1 1 1,0-1-1,1 1 1,-1 0-1,1-1 1,-1 1-1,1-1 1,0 1 0,25 7 265,37-11 75,-54 2-352,50-2 0,19-2-513,-26-2-4071,-42 7 3086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27.3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 1572 7820,'-10'0'-357,"3"0"595,7 0 619,-4 0-783,11 4-1,2-3 0,12 4 18,2-2 1,-3-2-30,-3 1 0,3 0-41,0 1 1,4-2 16,-2 2 0,1-1-6,2 1 0,6-2-31,5 1 0,7-1-7,2-1 1,2 0-108,9 0 1,4 0 82,10 0 1,6 0-242,3 0 0,5 0 264,1 0 1,7 0-272,4 0 0,-46 0 1,1 0 244,0 0 1,0 0-1,-1 0 1,0 0-5,3 0 0,-1 0 1,47 0 38,-47 0 0,1 0 1,-2 0-1,0 0-10,3 0 0,0 0 0,-3 0 0,1 0 55,4 0 0,-1 0 0,-2 1 0,0-1-53,3 2 1,1-1-1,-2 0 1,0-1-10,-2 1 0,-1 1 0,-1-1 0,0 0-237,48 2 1,-3-1 253,0 3 0,-5-3-1,-4 1 0,-5 1 0,-6-1 0,-4 0 108,-7 0 0,-8-1-60,-6 4 0,-10-3 62,-1 2 1,-6-2-96,-6 3 1,0-3 53,-5 2 0,-2-2-250,-1 3 1,0-3 179,0 2 0,0-4 0,-3 5 0,0 1 0</inkml:trace>
  <inkml:trace contextRef="#ctx0" brushRef="#br0" timeOffset="1329">3904 51 7984,'0'-13'207,"0"1"187,0 3 0,0 1-9,0 3 18,0 1 44,4 4-193,-3 8-95,3 1 0,-4 8-63,0 0 0,0 0-53,0 0-81,-4 0 1,3 4 70,-2 2 0,2-2-103,1-2 0,-3 3 85,0 1 1,1 0-39,2 0 0,-3 2 53,0-3 1,0 2 9,3-1 1,0 1-20,0-1 1,0 1 5,0 2 1,0-2 0,0-1 0,1 1 4,2-5 0,-1 5-37,3-1 1,-2-2 39,3 2 1,-3-4 48,2 1 1,-3-1-58,1 0 1,-2-1 173,-1 2 1,0-2-47,0-1 1,0 3-33,0 0 1,0 0-90,0-3 0,0 0 57,0 0 0,0 0-100,0 0 0,0 0 95,0 0 0,0 0-10,0 0-17,0 0 0,0 2 8,0 1 1,0-3-46,0-3 1,0 1 6,0 2 0,-1-3-33,-2 0 57,2 0 0,-2 6-117,3 0 1,0 0 65,0-3 1,0 0-114,0 0 0,0-3 89,0 0 0,2 0 41,1 3 0,0 0 45,-3 0 21,0 0 46,0 4-96,0 0-22,0 1 56,0-1-331,0-4 67,0-4-150,0 3 260,0-6-39,0 2 197,4 0-170,-3-2 116,3 2-85,-4 0 184,0-2-212,0 2 3,0-4-14,0 1-213,0-1-77,0 5 170,0-4-70,0 7 95,0-6 81,0-2-18,0 0 209,0-7-1002,0 2 1,0-14 0,0-3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91 64,'-2'-19'4010,"1"17"-3854,1 1 1,-1-1-1,1 0 1,0 0-1,0 0 1,0 0-1,0 0 1,0 0-1,0 0 1,0 1-1,1-1 1,-1 0-1,0 0 1,1 0-1,0-1 1,1 0-77,-1 1-1,0-1 1,0 1-1,1-1 1,0 1 0,-1 0-1,1 0 1,0 0-1,0 0 1,0 0 0,0 0-1,0 1 1,1-1-1,-1 0 1,0 1 0,1 0-1,-1 0 1,1 0-1,-1 0 1,1 0 0,0 0-1,4 0 1,-6 2 21,0 1 0,0 0 0,-1-1 0,1 1 0,0 0 0,-1-1-1,1 1 1,-1 0 0,0 0 0,0-1 0,1 1 0,-1 0 0,0 0 0,0-1 0,-1 1 0,1 0 0,-1 3 0,-3 45-145,-1 1 3,2 0 0,2-1 0,10 86 0,-3-42-473,-5-31-5650,0-58 4538,4-1 132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24,'14'-20'3624,"-13"19"-3511,0-1 0,0 0 0,-1 1 0,1-1 0,0 1 0,0-1 0,1 1 1,-1-1-1,0 1 0,0 0 0,1-1 0,-1 1 0,1 0 0,-1 0 0,1 0 0,0 0 0,-1 0 0,1 1 0,0-1 0,-1 0 0,1 1 0,0-1 0,0 1 1,2-1-1,-3 2-97,1-1 1,0 1 0,0 0-1,-1-1 1,1 1 0,-1 0-1,1 0 1,-1 0 0,1 0-1,-1 0 1,1 0-1,-1 0 1,0 1 0,0-1-1,0 1 1,0-1 0,0 1-1,0-1 1,0 1 0,0-1-1,0 1 1,-1 0 0,1-1-1,-1 1 1,1 0 0,-1-1-1,0 1 1,1 2 0,0 4 26,1-1-1,-2 1 1,1-1 0,-1 1 0,0 9 0,-8 45-9,2 0 0,4 1 0,6 83 0,9-14-2892,-17-111 158,8-14 1367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25 412 168,'-18'-36'5331,"17"35"-5295,0-1 1,0 0 0,0 1 0,1-1 0,-1 0 0,0 0 0,1 1 0,0-1 0,-1 0 0,1 0 0,0 0 0,0 0 0,0 0 0,0 1 0,0-1 0,1 0 0,-1 0 0,0 0 0,2-2 0,2-12 158,-2 1 11,0 8-83,-1-1-1,1 1 0,0 0 1,0 0-1,4-8 0,8-15 233,-11 21-289,1 0-1,0 0 1,0 0 0,1 1 0,0 0 0,1 0 0,0 0 0,0 1-1,1-1 1,-1 2 0,13-10 0,7-1-55,1 1 0,1 2 0,0 0 0,1 2 0,0 2 1,1 0-1,0 2 0,1 1 0,55-5 0,-79 12-10,1-1 0,-1 2-1,1-1 1,-1 1 0,1 0 0,-1 1 0,14 4 0,-19-5-1,1 0 1,-1 0-1,0 0 0,0 0 0,0 1 1,0-1-1,0 1 0,0-1 1,0 1-1,0 0 0,-1 0 0,1 0 1,-1 0-1,1 0 0,-1 0 1,0 0-1,0 0 0,0 0 1,0 1-1,0-1 0,0 0 0,-1 1 1,1-1-1,-1 1 0,0-1 1,1 1-1,-1 2 0,-2 14 0,0 0 0,-1 0 1,-1 0-1,-1 0 0,-1-1 0,0 1 0,-1-2 0,-1 1 1,-1-1-1,0 0 0,-1 0 0,-1-1 0,-24 26 0,12-16 5,-2 0-1,0-2 0,-2-1 1,0-2-1,-2 0 0,-54 30 1,68-45 30,0 0 1,0 0 0,0-1 0,-1-1-1,0-1 1,1 0 0,-1-1-1,-18 0 1,14-7 393,22 2-217,10 2-173,11 2-16,0 1 1,0 1 0,-1 1 0,1 1 0,-1 1 0,-1 1 0,1 1 0,-1 1-1,0 1 1,23 15 0,-12-5-554,-2 2 0,-1 0 0,0 2 0,-2 1 1,40 47-1,-46-45-4287,-14-19 3313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56 1004,'7'-27'4285,"-6"25"-4183,1 0 0,-1 1 0,1-1 1,-1 0-1,1 0 0,-1 1 0,1-1 0,0 1 0,0 0 0,0-1 0,0 1 0,0 0 1,0 0-1,3-1 0,0 1-98,1 0 0,-1 0 0,0 0 0,1 0 1,-1 1-1,0 0 0,1 0 0,-1 1 0,0-1 0,1 1 0,4 1 1,-8-1-4,-1-1 1,0 1 0,0-1-1,0 1 1,0 0 0,0 0-1,0-1 1,0 1 0,0 0 0,0 0-1,0 0 1,0 0 0,0 0-1,-1 0 1,1 0 0,0 0-1,-1 0 1,1 0 0,-1 1-1,1-1 1,-1 0 0,1 0 0,-1 0-1,0 1 1,0-1 0,0 0-1,1 1 1,-1-1 0,-1 0-1,1 0 1,0 1 0,0-1-1,-1 2 1,-13 49 29,9-38-17,-3 8 39,-1-1 1,-1 0-1,-22 35 0,20-37 123,0 1 1,2 1-1,0-1 1,-8 28-1,18-47-168,0 1 0,-1-1 0,1 0-1,0 0 1,1 1 0,-1-1 0,0 0 0,0 0-1,0 0 1,1 1 0,-1-1 0,1 0 0,-1 0 0,1 0-1,-1 0 1,1 0 0,0 0 0,-1 0 0,1 0-1,0 0 1,0 0 0,0 0 0,0 0 0,0 0 0,0 0-1,0-1 1,0 1 0,0-1 0,0 1 0,0 0-1,0-1 1,0 0 0,0 1 0,1-1 0,-1 0-1,0 0 1,0 1 0,1-1 0,-1 0 0,0 0 0,2-1-1,50 2 167,24-7-114,-60 6-423,0-1 1,0 0-1,-1-2 1,1 0 0,22-7-1,38-23-4170,-49 24 3055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1 200,'-4'8'4879,"-10"26"-4698,-3 186 397,-1 206-364,24-376-200,-4-45-199,-1 1-1,0 0 1,0 0-1,0 0 1,-1 0 0,0 0-1,0-1 1,0 1-1,-1 0 1,0 0-1,0 0 1,0 0-1,-1-1 1,-3 9-1,-2 0-992,2-4-24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54 944,'5'-2'393,"0"0"1,0 0-1,0 1 1,0-1-1,0 1 0,0 0 1,0 0-1,1 1 1,-1-1-1,0 1 0,6 1 1,-8-1-399,-1 0 0,1 1 1,-1-1-1,0 1 0,1 0 0,-1 0 1,0 0-1,1 0 0,-1 0 0,0 0 1,0 0-1,0 1 0,0-1 0,0 1 0,0-1 1,0 1-1,-1 0 0,1 0 0,0 0 1,-1 0-1,0 0 0,1 0 0,-1 0 1,0 1-1,1 2 0,3 11 42,1 0-1,0 0 0,1-1 1,1-1-1,0 1 0,21 26 1,-27-39 3,-1 0 0,1-1 0,0 1 0,0 0 0,0-1 0,-1 1 0,2-1 0,-1 1 1,0-1-1,0 0 0,0 0 0,1 0 0,-1 0 0,0 0 0,1-1 0,-1 1 0,1-1 0,-1 0 0,1 1 0,2-1 0,-2-1-1,-1 0-1,0 0 0,1 0 1,-1 0-1,0 0 1,1 0-1,-1-1 0,0 1 1,0-1-1,0 1 0,0-1 1,-1 0-1,1 0 1,0 0-1,-1 0 0,3-3 1,4-10-131,0-1 0,-1-1 0,0 1 1,6-28-1,-7 24-555,-4 13 76,0 0 0,-1 0 0,0 0 0,-1 0 0,0-12 0,0 13 196,0-15-1020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55 816,'0'-54'4801,"12"117"-4778,-20 94-94,3-111 41,2 2 0,3-1 0,1 0 1,8 49-1,-4-71-1217,-2-1 0,1 26 0,-4-43 132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0 115 160,'1'-3'247,"-1"0"0,1-1 0,0 1 0,0 0 0,0 0 0,1 0-1,-1 0 1,1 0 0,-1 0 0,1 0 0,0 1 0,0-1 0,0 1 0,1-1 0,-1 1 0,1 0 0,-1 0-1,1 0 1,0 0 0,-1 0 0,1 1 0,0-1 0,0 1 0,6-2 0,13-6-512,0 2-1,35-7 1,-21 5 705,-27 6-669,1 0 1,0 1 0,0 0 0,-1 1 0,1 0 0,0 0 0,0 1 0,0 0 0,0 1 0,14 3 0,-17 0-948,-1 0-36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1004,'6'1'3723,"24"1"-3354,-7-3-233,0-2 0,-1-1 0,0-1 0,0-1 0,29-11 1,-18 6-136,51-11 0,33 6-4342,-95 11 3127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13 156,'7'-11'4142,"-17"10"-2564,-34 14-1743,21-5 679,16-3-476,-1-1 0,1 1 0,0 0 1,0 1-1,0 0 0,1 0 0,0 0 0,-8 11 0,12-12-34,-1 0 0,1 1 1,0-1-1,0 0 0,1 1 1,-1-1-1,1 1 0,0 0 0,1-1 1,-1 1-1,1 0 0,0-1 0,1 1 1,-1 0-1,1-1 0,1 1 1,-1-1-1,1 1 0,-1-1 0,1 0 1,4 7-1,-5-9-2,0 0 0,1 0 1,-1 0-1,1-1 0,0 1 0,-1 0 1,1-1-1,0 1 0,1-1 1,-1 0-1,0 1 0,1-1 0,-1 0 1,1-1-1,0 1 0,-1 0 0,1-1 1,0 1-1,0-1 0,0 0 0,0 0 1,0 0-1,1-1 0,-1 1 1,0-1-1,0 1 0,0-1 0,1 0 1,-1 0-1,0-1 0,0 1 0,0-1 1,1 1-1,-1-1 0,0 0 0,0 0 1,5-3-1,-4 1 15,-1 1 1,0 0-1,-1-1 0,1 0 1,0 0-1,-1 0 0,0 0 1,1 0-1,-1 0 0,-1-1 1,1 1-1,0-1 0,-1 1 0,1-1 1,-1 1-1,0-1 0,-1 0 1,1 0-1,0 0 0,-1 1 1,0-1-1,0 0 0,0 0 1,-1-4-1,0 0-9,0-1 1,0 1-1,0 0 0,-1 1 1,0-1-1,-1 0 0,0 0 1,0 1-1,-1 0 0,-7-12 1,10 17-46,-1 1 0,1-1 1,-1 1-1,0-1 0,1 1 1,-1 0-1,0-1 1,0 1-1,0 0 0,0 0 1,0 1-1,0-1 0,0 0 1,0 1-1,0-1 0,0 1 1,-1 0-1,1-1 0,0 1 1,0 0-1,0 1 0,-1-1 1,1 0-1,0 0 1,0 1-1,0 0 0,-3 0 1,-5 3-776,0 0 1,0 1 0,0 0-1,-9 7 1,15-10 379,-9 7-886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24.6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145 18 7683,'4'-5'238,"0"1"0,-11 14-75,-1 1 1,-5 5-64,1-5 0,1 3 56,3-2 1,-2 3-426,-1-1 0,1-1-4,-1 1 0,1-3-569,-2 0 842,3 2 0,-3-3 0,3 2 0</inkml:trace>
  <inkml:trace contextRef="#ctx0" brushRef="#br0" timeOffset="335">306 35 7219,'5'4'170,"-2"4"1,-3-3-124,-3 3 0,1 1 69,-4-1 0,1 2-15,-4 1 0,0-2-34,-3 3 1,3-2-117,-3 1 1,0-1-264,1 1 0,0-1 85,2-2 227,1 1 0,-1 3 0,1 1 0</inkml:trace>
  <inkml:trace contextRef="#ctx0" brushRef="#br0" timeOffset="754">527 35 7689,'8'-9'31,"-3"4"286,-1-2-10,0 6 81,-3-3 0,-4 14-298,-6 1 0,-2 3-115,0-3 0,0 3 74,-3 3 1,3-1-392,-3-2 0,2 2-30,-2-2 0,3-1-562,-3 1 934,3-3 0,-1 5 0,3-3 0</inkml:trace>
  <inkml:trace contextRef="#ctx0" brushRef="#br0" timeOffset="1094">756 52 7476,'5'-5'1069,"-1"-3"-497,-4 7 182,0-2-706,-4 10 0,-1 2 36,-3 5 1,-1-1-203,1-2 1,-3 0-256,-1 3 1,-3-3 179,1 3 1,-2-2-1038,-1 2 1230,0-4 0,0 6 0,0-2 0</inkml:trace>
  <inkml:trace contextRef="#ctx0" brushRef="#br0" timeOffset="1592">952 9 8663,'3'-5'1795,"-5"2"-1763,5 14 0,-10-3-156,-4 9 0,-4-2-127,0 2 0,-2 2-645,-2 1 1,0 3 895,-4-3 0,4 7 0,-2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99 298 804,'1'-9'5091,"-8"2"-4887,1 1 1,-1-1-1,1 0 0,1-1 0,-7-9 1,6 0-247,-1 0 1,2-1 0,0 1 0,1-1 0,-1-24 0,2 28-161,-17-59-4394,18 53 3224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 52 980,'-6'-38'4873,"2"25"-4228,2 24-654,1-7 26,0-1 0,-1 0 1,1 0-1,-1 1 1,0-1-1,0 0 0,0 0 1,0-1-1,0 1 1,0 0-1,-1-1 0,1 1 1,-4 1-1,-18 23 152,13-8-61,-1-1 0,-19 22 0,16-22-37,1 1 0,-13 23 0,-26 40 70,-10 25-59,59-100-89,-4 11 145,-2-1 1,-20 29-1,25-41-30,0 0 1,1 0-1,-2 0 0,1 0 0,-1-1 0,1 0 0,-1 0 0,0-1 0,-1 0 1,1 0-1,-8 3 0,12-5-84,0-1 0,0 1 0,0 0 1,0-1-1,0 1 0,0-1 0,1 0 0,-1 0 1,0 1-1,0-1 0,0-1 0,0 1 0,0 0 1,0 0-1,0-1 0,0 1 0,0-1 0,0 0 1,0 1-1,-2-2 0,0-2 23,0 0 0,0 0 0,1 0 1,0 0-1,-1 0 0,-3-9 0,0 0-4,0-1 1,1 0-1,1-1 0,0 1 1,1-1-1,1 0 1,0 0-1,1 0 0,1-1 1,0 1-1,1 0 0,0-1 1,2 1-1,0 0 1,0 0-1,2 0 0,8-26 1,-8 34-46,0 0 1,1 0 0,0 1 0,0-1-1,0 1 1,1 0 0,0 1 0,0 0-1,0 0 1,1 0 0,0 0-1,0 1 1,0 0 0,0 1 0,0 0-1,1 0 1,0 0 0,-1 1 0,1 0-1,10-1 1,-8 2-2,0-1-1,-1 1 1,1 1 0,0 0-1,0 0 1,0 1-1,-1 0 1,1 1 0,0 0-1,-1 0 1,1 1 0,-1 1-1,0-1 1,0 1-1,0 1 1,9 6 0,-12-6-3,-1 0 1,1 0 0,-1 0 0,0 1-1,-1 0 1,1 0 0,-1 0 0,-1 0-1,1 1 1,5 13 0,-3 1-15,0-1 0,3 31 0,-6-32 0,1-1 0,0 1 1,12 29-1,-11-38-90,0 3-167,1-1-1,0 1 0,16 20 1,-20-30-46,0 0 0,0-1 0,0 1 0,1-1 0,-1 0 1,1 0-1,-1 0 0,1 0 0,0 0 0,0 0 0,0-1 0,0 0 1,0 1-1,0-1 0,0 0 0,1 0 0,-1-1 0,0 1 0,1-1 0,-1 0 1,0 1-1,4-2 0,10-1-1164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55 604,'-1'-20'3071,"-1"-3"-869,2 22-2177,0 1 1,0-1-1,0 1 0,0 0 1,0-1-1,0 1 1,0-1-1,0 1 1,0 0-1,0-1 1,0 1-1,1-1 0,-1 1 1,0 0-1,0-1 1,0 1-1,1 0 1,-1-1-1,0 1 1,0 0-1,1-1 0,-1 1 1,0 0-1,0 0 1,1-1-1,-1 1 1,0 0-1,1 0 1,-1-1-1,1 1 0,-1 0 1,0 0-1,1 0 1,-1 0-1,1 0 1,0 0 80,0 0-19,0 1 0,-1-1 0,1 1 0,0-1 0,0 1 0,-1-1 0,1 1 0,0 0 1,-1 0-1,1-1 0,-1 1 0,1 0 0,-1 0 0,1-1 0,-1 1 0,1 0 0,-1 0 1,0 0-1,1 2 0,-3 22 530,0 0-1,-9 35 1,6-34-575,1-1-1,-1 38 0,5 195-318,-1-254 91,1 1 1,-1-1-1,1 0 1,-1 0 0,0 0-1,-1 0 1,1 0 0,-1 0-1,1 0 1,-4 4-1,-15 19-4238,15-21 2806,4 0 102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1 141 716,'2'-4'514,"0"1"0,0-1 1,0 1-1,1-1 0,-1 1 0,1 0 0,0 0 1,0 1-1,5-5 0,8-3-440,0 2-1,1 0 1,31-11 0,-30 13-47,-1-1 1,1 0 0,28-18 0,-21 11-186,-22 16-1033,-12 12-1414,3-7 1375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94 804,'32'-12'3623,"20"0"-2671,-1 0-961,21-3-8,-56 13-666,0-1 0,0-1-1,-1 0 1,1-1-1,21-10 1,-16 6-430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48 812,'-4'-29'5151,"-7"15"-3642,7 13-1495,0 0-1,1 0 1,-1 0 0,0 1-1,0 0 1,1 0 0,-1 0-1,0 0 1,0 0 0,0 1-1,-3 0 1,1 0-9,0 1 0,1-1 1,0 1-1,-1 0 0,1 1 0,0-1 0,0 1 0,0 0 0,1 0 1,-1 1-1,1-1 0,0 1 0,-1 0 0,2 0 0,-1 1 1,0-1-1,1 1 0,0-1 0,0 1 0,-3 8 0,2-5-6,0 0 0,1 1 0,0-1 0,0 1 0,1 0 0,1 0 0,-1 0 0,1 0 0,1 0 0,-1 0 0,3 16 0,-1-19 2,0 0-1,0 0 1,0-1-1,1 1 0,0-1 1,0 1-1,1-1 1,-1 0-1,1 0 1,0 0-1,1 0 1,-1 0-1,7 6 1,-7-9 1,0 0 1,0 1 0,1-1-1,-1-1 1,1 1-1,-1 0 1,1-1-1,0 0 1,0 0-1,0 0 1,-1 0-1,1-1 1,0 1-1,0-1 1,0 0-1,0 0 1,0 0 0,0-1-1,0 0 1,0 1-1,5-3 1,-2 1 0,-1 1-1,1-2 1,-1 1 0,0-1 0,0 1 0,0-2 0,-1 1 0,1-1-1,-1 0 1,1 0 0,-1 0 0,5-6 0,-7 6 7,-1 0 1,1 0-1,-1 0 1,1 0-1,-1-1 1,-1 1-1,1 0 1,0-1-1,-1 0 1,0 1-1,0-1 0,-1 0 1,1 1-1,-1-1 1,0 0-1,0 0 1,-1 0-1,-1-6 1,1 5 0,0 1 1,-1-1-1,1 1 1,-2 0-1,1-1 0,0 1 1,-1 0-1,0 0 1,0 0-1,-1 1 1,1-1-1,-1 1 1,0 0-1,0 0 0,0 0 1,-1 0-1,1 1 1,-1 0-1,0 0 1,0 0-1,0 0 1,-1 1-1,1 0 1,0 0-1,-1 0 0,1 1 1,-1 0-1,0 0 1,0 0-1,-8 1 1,9 0-305,0 1 0,0-1 0,0 1 1,0 0-1,0 1 0,0-1 0,1 1 1,-1 0-1,0 0 0,1 1 0,0-1 1,-1 1-1,1 0 0,-5 4 0,3 2-1270,5-2 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43 24,'-25'-24'6002,"-19"11"-1240,43 13-4492,-4-6 908,23 30-1186,-16-21 12,0 0 0,1 1 0,-1-1 0,1 0 0,-1 0 1,1-1-1,0 1 0,0 0 0,7 3 0,-2-1 10,0 1 0,0 0-1,0 0 1,-1 0 0,13 15 0,8 7 4,15 17 5,-36-35-22,1-1 0,1 0 1,0-1-1,0 0 1,18 12-1,-3-5 9,-1 2 0,0 0 0,22 21 0,-38-29-6,-5-6-2,-1-1-1,1 1 1,0-1-1,-1 0 1,1 0-1,0 0 1,0 0 0,1 0-1,-1-1 1,0 1-1,6 2 1,-10-4-2,2 0 1,-1 0 0,1 1-1,-1-1 1,1 0 0,-1 0-1,1 0 1,-1 0 0,1 0-1,-1 0 1,1-1 0,-1 1-1,1 0 1,-1 0 0,1 0-1,-1 0 1,1-1 0,-1 1-1,1 0 1,-1 0-1,1-1 1,0 1 0,-1 0-1,1-1 1,-1 1 0,1 0-1,0-1 1,-1 1 0,1-1-1,0 1 1,0-1 0,-1 1-1,1-1 1,0 1 0,0-1-1,0 1 1,-1-1 0,1 1-1,0-1 1,0 1 0,0-1-1,0 0 1,-13-12 1,11 12-2,1 0 0,-1 0 0,1 0 0,-1 0 0,1 0 0,0 0 0,-1 0 0,1 0 0,0-1 0,0 1 0,0-1 0,0 1 0,0 0 0,0-1 0,0 0 0,1 1 0,-2-4 0,2 3 0,-1 1 0,0-1 0,1 0 0,-1 1 0,0-1 0,0 1 0,0-1 0,0 1 0,0 0 0,0-1 0,0 1 0,0 0 0,-1 0 0,1-1-1,-1 1 1,1 0 0,0 0 0,-1 1 0,0-1 0,1 0 0,-1 0 0,1 1 0,-1-1 0,0 1 0,0 0 0,1-1 0,-1 1 0,0 0 0,-3 0-1,0 1 4,0 0 0,0 1 0,0 0 0,0-1 0,1 2 0,-1-1 0,0 1 0,1-1 0,0 1 0,-1 0 0,1 1 0,0-1 0,1 1 0,-7 7 0,-48 62 20,49-60-194,0 2-1,1-1 0,1 1 0,-8 24 0,-4 29-5653,9-44 2201,9-14 2012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1 112 180,'2'-3'568,"0"0"-1,0 0 1,-1 0 0,1 0-1,-1 0 1,0 0-1,1-1 1,-2 1 0,2-6-1,-1 5-280,0 0-1,0 0 0,0 0 0,1 0 0,-1 0 1,1 1-1,3-6 0,8-13 1168,-13 22-1391,0 0 0,1-1 1,-1 1-1,0 0 1,1-1-1,-1 1 0,0 0 1,0-1-1,1 1 1,-1-1-1,0 1 0,0-1 1,0 1-1,0 0 0,1-1 1,-1 1-1,0-1 1,0 1-1,0-1 0,0 1 1,0-1-1,0 1 1,0-1-1,0 1 0,-1 0 1,1-1-1,0 1 0,0-1 1,0 1-1,0-1 1,0 1-1,-1 0 0,1-1 1,0 1-1,0-1 1,-1 1-1,1 0 0,0-1 1,-1 1-1,-6 39 995,5-7-890,-11 61-1,8-61-190,-4 63-1,18 83-66,-8-164 86,1 0-69,-2 3 78,2 1 1,0-1 0,1 0 0,1 0-1,7 19 1,-11-33-74,1-1 0,1 1 0,-1-1 1,0 1-1,0-1 0,1 1 0,0-1 0,-1 0 0,1 0 0,0 0 0,0 0 1,0 0-1,0 0 0,0-1 0,1 1 0,-1-1 0,0 1 0,1-1 0,-1 0 0,1 0 1,-1 0-1,1 0 0,0 0 0,-1-1 0,1 1 0,0-1 0,0 0 0,-1 0 1,1 0-1,0 0 0,0 0 0,-1 0 0,1-1 0,0 0 0,0 1 0,-1-1 1,1 0-1,-1 0 0,1 0 0,3-3 0,2-1-505,0 0 0,-1 0-1,0 0 1,0-1 0,0-1 0,-1 1 0,0-1-1,0 0 1,0 0 0,-1 0 0,0-1 0,-1 0-1,7-17 1,6-7-1027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257 124 312,'-13'-44'3749,"12"38"-3603,0 1 0,0 0-1,-1 0 1,0-1 0,1 1 0,-2 0 0,1 0 0,0 1 0,-1-1 0,0 0 0,-4-4 0,6 8-137,0 0 1,-1 0 0,1-1-1,0 1 1,-1 0 0,1 0-1,-1 0 1,1 0-1,-1 1 1,0-1 0,1 0-1,-1 1 1,0-1-1,0 1 1,1-1 0,-1 1-1,0 0 1,0 0-1,1 0 1,-1 0 0,0 0-1,0 0 1,-2 1 0,1 0-6,-1 1 0,0-1 0,1 1 0,0 0 1,-1 0-1,1 0 0,0 0 0,0 0 1,0 1-1,-4 4 0,-1 1-7,1 1 0,0 0 0,1 1 0,0-1 0,0 1 0,-7 19 1,10-21 0,1 0 1,0-1-1,0 1 1,1 0-1,0 0 1,1 1-1,0 11 1,0-16 5,0 0-1,1 0 1,0 0 0,0 0 0,0 0-1,0-1 1,1 1 0,-1 0 0,1-1-1,0 1 1,0-1 0,1 1 0,-1-1 0,0 0-1,1 0 1,0 0 0,4 3 0,-5-5 9,-1 0 0,1-1 0,0 1 0,-1-1 1,1 1-1,0-1 0,-1 0 0,1 0 1,0 0-1,-1 0 0,1 0 0,0 0 0,0 0 1,-1 0-1,1-1 0,0 1 0,-1-1 1,1 1-1,-1-1 0,1 0 0,-1 1 0,1-1 1,-1 0-1,1 0 0,-1 0 0,0 0 0,1 0 1,-1-1-1,0 1 0,2-2 0,0-1 28,1 1-1,-1-1 0,0 0 1,0 0-1,0 0 1,0 0-1,-1 0 0,0-1 1,3-6-1,-4 6-8,-1-1 1,1 1-1,-1-1 1,-1 0-1,1 1 1,-1-1-1,0 1 0,0-1 1,0 1-1,-1 0 1,0-1-1,0 1 1,0 0-1,-1 0 0,1 0 1,-1 1-1,-1-1 1,-6-7-1,8 9-36,1 1 1,-1 1-1,0-1 1,-1 0-1,1 0 0,0 1 1,0-1-1,-1 1 0,1 0 1,-1 0-1,1 0 0,-1 0 1,1 0-1,-1 0 1,0 1-1,1-1 0,-1 1 1,0 0-1,1 0 0,-1 0 1,0 0-1,0 0 0,1 0 1,-1 1-1,0-1 1,1 1-1,-1 0 0,1 0 1,-1 0-1,1 0 0,-1 1 1,1-1-1,0 0 0,-1 1 1,1 0-1,0-1 1,0 1-1,0 0 0,-2 4 1,-2-1-467,0 1 1,1 0 0,0 0-1,0 0 1,0 1-1,1 0 1,0 0 0,1 0-1,-1 0 1,-3 12 0,6-3-957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64 456,'2'0'7440,"2"0"-7177,424-15 317,-139 3-1820,-264 12 132,-1-1-1,1-1 1,0-2-1,46-11 1,-36 1-345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4:31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661 60 8008,'-4'-12'-105,"-2"1"320,2 7-31,-3-7 226,2 6 68,0-3-131,2 3-483,3 1 162,0 15 1,0 0 142,0 9 0,0 2-133,0 4 0,0 4 102,0 7 0,0-1-218,0 3 0,0 4 86,0-37-6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18 20,'-9'-3'1307,"9"3"-1171,0 0 0,-1 0 0,1-1 0,-1 1 0,1 0 0,-1 0 0,1 0 1,-1-1-1,1 1 0,0 0 0,-1 0 0,1-1 0,-1 1 0,1 0 0,0-1 0,-1 1 0,1 0 1,0-1-1,0 1 0,-1-1 0,1 1 0,0-1 0,0 1 0,0 0 0,-1-1 0,1 1 0,0-1 1,0 1-1,0-1 0,0 1 0,0-1 0,0 1 0,0-1 0,0 1 0,0-1 0,0 1 0,0-2 465,31 18 189,-13-6-724,0-1 1,1-1 0,0-1-1,0 0 1,39 8 0,-42-12-61,-2 0 4,0 0-1,-1 1 1,21 8-1,-33-12-2,-1 1-1,0-1 0,1 0 0,-1 1 0,0-1 0,0 1 0,1-1 0,-1 0 0,0 1 0,0-1 0,0 1 1,0-1-1,0 1 0,1-1 0,-1 1 0,0-1 0,0 1 0,0-1 0,0 0 0,0 1 0,-1-1 0,1 1 1,0-1-1,0 1 0,0-1 0,0 1 0,0-1 0,-1 0 0,1 1 0,0-1 0,0 1 0,-1-1 0,1 0 1,0 1-1,0-1 0,-1 0 0,1 1 0,-1-1 0,1 0 0,-1 1 0,-16 16 124,15-16-123,-41 53-22,-13 13-21,-73 68-73,89-92-198,-19 16-4012,48-48 2790,4-4 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31 408,'0'-2'215,"0"1"-1,0 0 1,0-1-1,0 1 1,0-1-1,0 1 1,0 0-1,-1-1 1,1 1-1,-1 0 1,1-1-1,-1 1 1,1 0-1,-1 0 1,0-1-1,1 1 1,-1 0-1,0 0 1,-1-1-1,1 1-156,0 1-1,0-1 1,0 1 0,0 0-1,1-1 1,-1 1-1,0 0 1,0 0-1,0 0 1,0 0 0,0-1-1,0 2 1,0-1-1,0 0 1,0 0 0,0 0-1,0 0 1,0 0-1,0 1 1,-1 0-1,-3 1-46,1 0-1,0 0 1,0 1-1,0 0 0,0-1 1,0 2-1,1-1 0,-1 0 1,-5 8-1,0 3 128,0 0 0,1 0 0,1 1 0,0 0 0,1 1 0,0-1 0,-4 27 0,4-10-11,2 0 0,-1 61 1,6-86-122,-1 0 1,1-1 0,0 1-1,1-1 1,-1 1-1,1-1 1,1 1 0,-1-1-1,1 0 1,0 0 0,1 0-1,-1 0 1,1-1-1,0 1 1,7 6 0,-8-9-152,0-1 0,-1 1 1,1-1-1,0 0 0,0 0 1,0 0-1,1 0 0,-1 0 1,0-1-1,1 0 0,-1 1 1,1-1-1,-1-1 0,1 1 0,0 0 1,-1-1-1,1 0 0,0 0 1,-1 0-1,1 0 0,0-1 1,-1 1-1,1-1 0,-1 0 1,1 0-1,-1 0 0,1 0 1,-1-1-1,0 1 0,4-3 1,15-11-1239,2-5 44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1 372,'-6'-1'547,"0"1"-1,0 0 1,1 1-1,-1-1 1,0 1-1,0 0 1,0 1 0,-9 3-1,12-4-550,1 1 1,1-1-1,-1 1 1,0 0-1,0 0 0,1 0 1,-1 0-1,1 0 0,-1 0 1,1 0-1,0 1 1,0-1-1,0 0 0,0 1 1,0-1-1,1 0 0,-1 1 1,1-1-1,-1 1 1,1-1-1,0 1 0,0 0 1,0-1-1,1 3 0,-1 0 14,1-1-1,-1 0 0,1 0 0,0 0 1,0 0-1,1 0 0,-1 0 0,1 0 0,0 0 1,0 0-1,0-1 0,1 1 0,-1-1 0,1 0 1,0 0-1,0 0 0,0 0 0,0 0 0,0 0 1,1-1-1,-1 1 0,1-1 0,-1 0 1,1 0-1,0-1 0,0 1 0,0-1 0,4 1 1,-3 0 26,-1-1 0,0 0 0,0-1 0,1 1 0,-1-1 0,0 1 0,1-1 0,-1-1 0,1 1 0,-1 0 0,0-1 0,0 0 0,1 0 0,-1-1 0,0 1 0,0-1 0,0 1 0,0-1 0,0-1 0,-1 1 0,1 0 0,-1-1 0,1 0 0,-1 0 0,0 0 0,0 0 0,3-5 0,-5 7-19,0 0 0,0 0 0,-1 0 0,1 0 0,-1-1 0,1 1 0,-1 0 0,0 0 0,1-1 0,-1 1 0,0 0 0,0 0 1,0-1-1,1 1 0,-2 0 0,1-1 0,0 1 0,0 0 0,0 0 0,0-1 0,-1 1 0,1 0 0,-1 0 0,1-1 0,-2-1 0,0 1-2,0 0 0,0 0 0,0 0 0,0 0 0,0 0 0,0 0 0,-1 0 0,1 1 0,0-1 0,-1 1 0,-4-2 0,3 1-10,0 1 0,0-1 0,0 1 0,-1 0 0,1 0 0,0 0 0,-1 1 1,1 0-1,0-1 0,-1 1 0,1 1 0,0-1 0,-1 1 0,1 0 0,0 0 0,-8 2 0,8 0-72,1 1 1,-1-1-1,0 0 1,1 1-1,-1 0 1,1 0-1,0 0 1,1 0 0,-1 0-1,-3 10 1,4-11-214,1 0 1,-1 1 0,1 0 0,0-1-1,0 1 1,1 0 0,-1-1 0,1 1-1,0 0 1,0 0 0,0-1 0,0 1-1,1 0 1,0-1 0,1 6 0,7 6-1079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57 392,'0'-3'404,"0"-1"0,0 1 0,0-1 0,0 1 0,-1-1 0,0 1 0,1 0 0,-1-1 0,0 1 0,-1 0 0,1 0 0,-1-1 1,1 1-1,-1 0 0,-3-3 0,4 5-286,-34 41 3791,17 19-3242,-29 315-557,-3 49-161,35-259 20,12-122 20,2 2-8,7 61 0,0 2 143,-6-106-118,-1 0 0,1-1-1,0 1 1,0 0 0,0 0 0,0-1-1,0 1 1,0 0 0,0-1-1,0 1 1,0 0 0,1 0-1,-1-1 1,0 1 0,0 0 0,1-1-1,-1 1 1,0 0 0,1-1-1,-1 1 1,0-1 0,1 1-1,-1 0 1,1-1 0,-1 1-1,1-1 1,-1 0 0,1 1 0,0-1-1,-1 1 1,1-1 0,0 0-1,-1 1 1,1-1 0,0 0-1,-1 0 1,1 1 0,0-1-1,-1 0 1,1 0 0,0 0 0,-1 0-1,1 0 1,0 0 0,0 0-1,-1 0 1,1 0 0,0-1-1,-1 1 1,1 0 0,0 0-1,0-1 1,-1 1 0,1 0 0,-1-1-1,1 1 1,0 0 0,-1-1-1,1 1 1,0-2 0,-1 2-5,1-1 0,-1 1 1,0-1-1,1 1 0,-1-1 1,0 1-1,0-1 1,1 1-1,-1-1 0,0 0 1,0 1-1,0-1 0,0 1 1,0-1-1,0 0 0,0 1 1,0-1-1,0 1 0,0-1 1,0 1-1,0-1 0,0 0 1,-1 1-1,1-1 0,0 0 1,-1 0-2,1 1 1,0 0 0,0-1 0,-1 1-1,1 0 1,0-1 0,0 1 0,0 0-1,0-1 1,-1 1 0,1 0-1,0-1 1,0 1 0,0-1 0,0 1-1,0 0 1,0-1 0,0 1 0,0-1-1,0 1 1,0 0 0,0-1 0,1 1-1,-1-1 1,0 1 0,0 0 0,0-1-1,0 1 1,1 0 0,-1-1-1,0 1 1,0 0 0,1-1 0,-1 1-1,0 0 1,0 0 0,1-1 0,-1 1-1,0 0 1,1 0 0,-1 0 0,0-1-1,1 1 1,0 0 0,0 0 7,-1 0-24,0 2 16,0-1 4,13-11-41,-137 50 218,94-27-143,1 1 0,1 2 0,-48 34 0,75-49-37,-1-1-1,1 1 0,0 0 1,0 0-1,0 0 0,0 0 0,1 0 1,-1 0-1,0 0 0,0 0 1,0 0-1,1 0 0,-1 0 0,1 0 1,-1 1-1,1-1 0,-1 0 0,1 0 1,0 1-1,-1-1 0,1 0 1,0 1-1,0-1 0,0 3 0,1-2 1,0 0 0,0 0 0,0 0-1,0 0 1,0-1 0,0 1-1,0 0 1,1 0 0,-1-1 0,1 1-1,-1-1 1,1 1 0,-1-1 0,3 1-1,8 6 5,1-1-1,0 0 0,22 8 1,-26-12-5,96 38 21,-58-25 0,-1 2 1,-1 2 0,0 2 0,-2 2 0,51 37 0,-90-59-18,-1 1 0,0-1 0,1 1 0,-1 0 0,0 0 1,-1 0-1,1 1 0,0-1 0,-1 1 0,0 0 0,0-1 0,0 1 0,0 0 0,-1 0 1,1 0-1,-1 0 0,0 1 0,0-1 0,-1 0 0,1 0 0,-1 1 0,0-1 1,0 0-1,0 0 0,-1 1 0,0-1 0,1 0 0,-1 0 0,-1 0 0,1 0 1,-1 0-1,1 0 0,-1 0 0,0 0 0,-1 0 0,1-1 0,-1 1 0,-2 2 0,-11 8 74,0-1 0,-1-1 0,0 0-1,-1-2 1,-24 12 0,-100 34 710,30-14-160,60-18-504,57-19-118,1 0 1,0-1-1,0 0 0,1 0 1,-1 0-1,1 0 1,9 2-1,54 18-257,-33-14 63,0 2 0,-1 1-1,-1 3 1,-1 0 0,0 2-1,55 39 1,-87-55 186,0-1 1,0 1-1,0-1 0,0 1 0,0 0 0,0 0 0,-1 0 0,1 0 1,0 0-1,-1 0 0,0 0 0,1 1 0,-1-1 0,0 0 0,0 1 1,0-1-1,-1 1 0,1-1 0,-1 1 0,1-1 0,-1 1 1,0 0-1,0-1 0,0 1 0,0 0 0,0-1 0,-1 1 0,1-1 1,-2 3-1,0-1 8,0 0 0,-1 0 1,1 0-1,-1-1 0,0 1 1,0-1-1,-1 1 0,1-1 1,-1-1-1,1 1 0,-1 0 1,0-1-1,0 0 0,0 1 1,0-2-1,-6 3 0,-23 8 89,-124 55 474,156-67-569,1 1 0,-1 0 0,1 0 0,-1 0 0,1 0 0,0-1 0,-1 1 0,1 0 0,0 0 0,0 0-1,-1 0 1,1 0 0,0 0 0,0 0 0,0 0 0,0 0 0,0 0 0,0 0 0,0 0 0,1 0 0,-1-1 0,0 1 0,1 0 0,-1 0-1,0 0 1,1 0 0,-1 0 0,1 0 0,-1-1 0,1 1 0,-1 0 0,1 0 0,0-1 0,-1 1 0,1-1 0,1 2 0,44 37 46,-75-32 1219,32 182-1258,-5 177-5,-9-216 2,9-120-8,3-21 10,-2-1-1,1 0 0,-1 0 0,0 0 1,-1 0-1,-4 15 0,14-25 97,6-11-69,-11 9-80,-1 0-1,-1 0 0,1 0 0,0 0 1,-1-1-1,0 1 0,0-1 0,0 1 1,-1 0-1,0-1 0,1 1 0,-2-5 1,-3-34-3206,0 1-6297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16 384,'0'-1'204,"0"0"-1,-1 0 1,1 0-1,-1 0 1,1 0-1,-1 1 1,1-1-1,-1 0 1,0 0-1,1 1 1,-1-1-1,0 0 1,0 1-1,1-1 1,-1 1-1,0-1 1,0 1-1,0-1 1,0 1-1,0-1 1,0 1-1,0 0 1,0 0-1,1-1 1,-1 1 0,0 0-1,0 0 1,0 0-1,0 0 1,0 0-1,0 0 1,0 0-1,0 1 1,0-1-1,-2 1 1,-8 8 214,-1-1 1,1 0 0,-2 0-1,1-1 1,-19 8-1,-30 16 288,56-27-670,-4 1 12,0 1 0,0 0 0,0 1 0,1 0 0,0 0 0,-10 14 0,16-20-45,1 1 0,0-1 0,-1 1 0,1 0 0,0 0 0,0 0 1,1 0-1,-1 0 0,0 0 0,1 0 0,-1 0 0,1 0 0,0 0 1,-1 0-1,1 0 0,0 0 0,0 0 0,0 1 0,1-1 0,-1 0 0,1 2 1,0-1-3,1 0 0,-1 0 1,1 0-1,0 0 0,0 0 1,0-1-1,0 1 0,0-1 0,1 1 1,-1-1-1,1 0 0,-1 0 1,1 0-1,3 1 0,149 78 4,-123-67 0,54 28 7,-80-39-13,0 1 0,0 1 0,0-1 1,0 1-1,-1 0 0,0 0 0,0 0 0,0 1 1,-1 0-1,5 7 0,-7-10 0,0 1 1,0-1-1,-1 1 0,0 0 1,1-1-1,-1 1 0,0 0 1,-1 0-1,1 0 0,-1-1 1,0 1-1,0 0 0,0 0 1,0 0-1,-1 0 0,1 0 1,-1-1-1,0 1 0,-2 4 1,0-2 7,0-1 0,0 0-1,0 0 1,-1 0 0,0-1 0,0 1 0,0-1 0,-1 0 0,1 0-1,-1 0 1,-6 4 0,-9 3 112,0-1 0,0-1 0,0-1 0,-1 0 0,-36 7 0,-134 27 936,179-36-1070,17 1 10,28 5 11,-18-6-7,6 4-11,-2 1 0,1 2 1,-2-1-1,24 22 0,-34-26 14,-1-1 0,0 1 1,-1 0-1,1 0 0,-2 0 0,1 1 0,-1 0 0,0 0 1,-1 1-1,0-1 0,-1 1 0,3 10 0,-6-17 0,1 0 1,-1 1-1,1-1 0,-1 0 0,0 1 0,-1-1 1,1 0-1,0 0 0,-1 1 0,0-1 0,0 0 1,0 0-1,0 0 0,0 0 0,-1 0 0,1 0 1,-1 0-1,0 0 0,0-1 0,0 1 0,0-1 1,0 1-1,0-1 0,-1 0 0,1 0 0,-1 0 1,0 0-1,-4 2 0,-9 5 45,-1-2 0,1 0-1,-1-1 1,-22 5 0,1 1 111,17-4-110,20-7-42,31 2 138,-22-2-135,0 0 0,0 1 0,0 0 1,-1 0-1,1 1 0,0 0 1,-1 0-1,0 0 0,0 1 0,0 0 1,0 1-1,12 10 0,-15-10 2,-4-5-10,0 1 1,1-1-1,-1 1 1,1-1-1,-1 1 1,0-1-1,1 1 1,-1-1-1,1 0 1,-1 1-1,1-1 1,-1 0-1,1 1 1,-1-1-1,1 0 1,-1 0-1,1 0 1,-1 1-1,1-1 1,0 0-1,-1 0 1,1 0-1,-1 0 1,1 0-1,0 0 1,0 0 40,17-9 3573,-1 115-3054,-20 22-485,-22 149-1,24-268-81,1-1-1,0 1 1,1-1 0,-1 1-1,5 15 1,1 23-1158,-9-38 243,2-9 828,1 1 1,0-1-1,0 0 0,0 0 0,-2 2-743,2-2 743,0 0 1,0 1-1,0-1 0,-1 0 0,1 1 0,0-1 0,0 0 0,0 0 0,0 1 1,0-1-1,0 0 0,0 0 0,0 1 0,0-1 0,0 0 0,0 1 1,1-1-1,-1 0 0,0 0 0,0 1 0,0-1 0,0 0 0,0 0 1,0 1-1,1-1 0,-1 0 0,2 2-743,-2-2 743,0 0 0,0 0 1,1 0-1,-1 0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30 704,'-117'-6'7619,"182"21"-6114,612-21-1087,-550 0-363,8 2-277,184-12-4479,-295 9 548,-29 7 2944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13 968,'-1'-11'5987,"1"11"-5882,-2-1-22,0 1-1,-1 0 0,1 0 1,0 0-1,0 0 1,-1 0-1,1 1 1,0-1-1,0 1 0,-5 1 1,-34 22 269,1 2-1,-44 37 1,30-21-183,26-22-238,-64 53 460,85-68-556,1 2-1,-1-1 1,2 1 0,-1 0-1,1 0 1,0 0-1,0 1 1,1-1-1,0 1 1,-3 10-1,6-17 50,1-1-1,0 1 1,0-1-1,-1 1 1,1-1-1,0 1 1,0-1-1,0 1 0,0-1 1,-1 1-1,1-1 1,0 1-1,0-1 1,0 1-1,0 0 1,0-1-1,0 1 0,1-1 1,-1 1-1,0-1 1,0 1-1,0-1 1,0 1-1,1-1 1,-1 1-1,0-1 1,0 1-1,1-1 0,-1 0 1,0 1-1,1-1 1,-1 1-1,0-1 1,1 0-1,-1 1 1,1-1-1,-1 0 1,1 1-1,-1-1 0,1 0 1,-1 0-1,1 0 1,-1 1-1,1-1 1,-1 0-1,1 0 1,-1 0-1,1 0 0,-1 0 1,1 0-1,0 0 1,16 5-1353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18 284,'0'0'185,"1"-1"1,-1 0-1,0 1 1,0-1-1,-1 0 0,1 1 1,0-1-1,0 0 0,0 0 1,0 1-1,0-1 1,-1 0-1,1 1 0,0-1 1,-1 1-1,1-1 1,0 0-1,-1 1 0,1-1 1,-1 1-1,1-1 0,-1 1 1,1-1-1,-1 1 1,1 0-1,-1-1 0,0 1 1,1 0-1,-1-1 1,0 1-1,0-1 0,-28 5 1704,-38 29-2299,52-25 1076,-40 24-307,-52 39-1,24-14-334,81-56-38,-5 3-124,1 0 0,-1 0 0,1 1 0,-1 0 1,2 0-1,-1 0 0,0 1 0,1 0 1,0 0-1,-5 9 0,4-5-797,4-8 599,1-1 0,0 1 0,1-1 0,-1 1-1,0-1 1,0 1 0,1 0 0,-1-1 0,1 1 0,-1 0-1,1-1 1,0 1 0,-1 2 0,1 0-1087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13 460,'1'-11'4772,"-3"11"-4636,1-1-1,-1 1 0,0 0 0,1 0 0,-1-1 1,0 1-1,1 1 0,-1-1 0,0 0 0,0 0 0,1 1 1,-1-1-1,1 1 0,-1-1 0,0 1 0,1 0 0,-3 1 1,-30 18 173,27-15-37,-173 124 398,175-125-811,-72 49 558,71-48-779,0 0 0,1 0 0,0 0 0,0 0 0,0 1 1,1 0-1,-1 0 0,1 0 0,1 1 0,-5 9 0,8-16 281,0 1-1,0-1 0,0 1 0,-1-1 0,1 1 0,0-1 0,0 1 0,0-1 0,0 1 0,0-1 0,0 0 0,0 1 0,0-1 0,1 1 0,-1-1 0,0 1 0,0-1 0,0 1 0,0-1 0,1 0 0,-1 1 0,0-1 1,0 1-1,1-1 0,-1 0 0,0 1 0,0-1 0,1 0 0,-1 1 0,1-1 0,-1 0 0,0 0 0,1 1 0,-1-1 0,1 0 0,-1 0 0,1 1 0,15 2-1404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20 600,'0'0'252,"0"-1"0,0 0 0,0 0 0,0 1 1,0-1-1,-1 0 0,1 0 0,0 1 0,0-1 0,-1 0 0,1 1 0,0-1 0,-1 0 1,-2-3 1511,2 4-1512,1-1 1,-1 1-1,1-1 0,-2 0 0,-21-1 1534,16 3-1723,1 0 0,-1 0-1,1 1 1,-1 0 0,-10 5 0,-80 49 31,2 5 0,-97 80 0,182-132-328,-1 1-1,2 0 1,0 0-1,0 1 0,-10 17 1,-7 8-4021,24-30 2630,16 0 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4:46.3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546 14 7690,'0'-8'-245,"0"3"605,0 5-513,0 11 186,0 1 1,0 9-180,0-4 164,2-1-51,-1-1 0,2 1 31,-3 1 2,0-1 0,2-1-19,0 0 0,0-2-29,-2-3 5,0 1 1,1 4 34,1 0 1,-1 0-75,1-2 33,-1 0-3,-1 2 11,0 2 0,0-1-46,0-1 44,0-4 1,0 1-11,0-2 32,0 0 0,0 2-39,0-1 12,0-2 7,3 6 65,-3-5-17,3 9 1,-3-5 1,0 1 34,0-2-54,0-3 96,0 5 1,0-4-81,0 4 0,-2-4 149,0 0 1,0-3-95,2 3 0,0-2-44,0 1 0,-2-1 20,0 1-10,-1-2-105,3 4 130,0-2-75,0-9 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43 800,'0'-1'277,"1"-1"0,0 1 0,-1 0 1,1 0-1,0-1 0,-1 1 0,1 0 0,0 0 0,0 0 0,0 0 1,0 0-1,0 0 0,0 0 0,0 0 0,2 0 0,35-24 1371,-53 36-1034,1 1 1,-1 0-1,-20 23 0,-64 71-776,72-76 354,-8 12-181,2 2 1,-29 51-1,36-55-18,24-38 13,1 0 0,0 0 0,0 0 0,0 0-1,0 0 1,0 1 0,0-1 0,0 0 0,1 0 0,-1 1 0,1-1 0,0 0 0,-1 1 0,1-1 0,0 0 0,1 1 0,-1-1 0,1 3 0,-1-4 9,1 0 0,0 0 0,-1 0 0,1 0 0,0-1 0,0 1 0,0 0-1,0 0 1,0-1 0,0 1 0,0-1 0,0 1 0,0-1 0,0 1-1,1-1 1,-1 1 0,0-1 0,0 0 0,0 0 0,0 0 0,1 1 0,-1-1-1,0 0 1,0-1 0,0 1 0,1 0 0,-1 0 0,0 0 0,0-1 0,0 1-1,0-1 1,0 1 0,1-1 0,-1 1 0,0-1 0,1-1 0,10-3 150,-1-2 0,1 0 1,-1 0-1,-1-1 1,16-14-1,7-5 304,-26 20-326,1-1 0,-1 0 0,0 0 0,-1 0 0,6-11-1,17-20 289,32-36 339,35-39 436,-62 69-251,-35 49-928,1 0 0,-1 0 0,1 0 0,0 0 0,0 0 0,0 1 1,1-1-1,-1 0 0,1 0 0,0 0 0,0 0 0,0-1 0,3 7 0,26 70-27,-16-53-28,0 0 0,2-1 1,25 30-1,-4-3-793,-24-37-245,1 0-1,0-1 1,23 21-1,-19-21-1633,-2 1 0,22 27 1,-25-23 841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11 265 852,'3'-10'4227,"-3"9"-4135,1 1-1,-1 0 1,0-1-1,0 1 1,1 0-1,-1-1 0,0 1 1,0-1-1,0 1 1,0 0-1,0-1 1,0 1-1,0-1 1,0 1-1,0 0 1,0-1-1,0 1 1,0-1-1,0 1 0,0 0 1,0-1-1,0 1 1,0-1-1,0 1 1,-1 0-1,1-1 1,0 1-1,0 0 1,0-1-1,-1 1 1,1 0-1,0-1 0,0 1 1,-1 0-1,1 0 1,0-1-1,-1 1 1,-9-8 2894,9 15-640,11 18-1507,52 73-566,74 161 0,-53-97-175,-21-42-47,-51-102-40,-9-16-8,-1-1-1,0 1 1,1 0 0,-1 1-1,0-1 1,0 0-1,0 0 1,0 0 0,0 1-1,-1-1 1,1 0-1,-1 4 1,1-5 31,-1 0 0,0 0-1,1 0 1,-1 0 0,1 0 0,-1 0 0,1 0-1,0 0 1,-1 0 0,1 0 0,0 0 0,-1 0-1,1 0 1,0 0 0,0 0 0,0-1 0,0 1-1,0 0 1,0-1 0,0 1 0,0-1 0,0 1-1,0-1 1,0 0 0,3 1 0,-2-3 73,1 0 1,-1-1-1,0 1 0,1-1 1,-1 0-1,-1 0 0,1 1 1,0-1-1,-1 0 1,1-1-1,-1 1 0,2-6 1,1-1 83,9-21 224,-2-1-1,-1-1 1,10-58 0,8-25-33,47-199-106,-27 84-340,-43 207 12,1-24-3285,-9 49 2285,0 0 1,1 0-1,-1 1 0,1-1 1,-1 1-1,-10 10-4207,8-2 3016,4 4 271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43 808,'1'-1'241,"0"0"0,0 1 0,0-1-1,0 0 1,-1 0 0,1 0 0,0 0 0,-1 0 0,1 0-1,-1-1 1,1 1 0,-1 0 0,1 0 0,-1 0-1,0 0 1,0 0 0,1-1 0,-1 1 0,0 0 0,0 0-1,0-1 1,0 1 0,-1-2 0,1 3-199,0-1 1,0 1-1,0-1 0,0 1 1,0-1-1,0 1 0,0-1 1,0 1-1,0-1 0,0 1 1,0-1-1,0 1 0,0-1 1,-1 1-1,1-1 0,0 1 1,0-1-1,-1 1 0,1-1 1,0 1-1,0-1 0,-1 1 1,1 0-1,-1-1 1,1 1-1,0 0 0,-1-1 1,1 1-1,-1 0 0,1-1 1,-1 1-1,1 0 0,-1 0 1,1 0-1,-1 0 0,1-1 1,-1 1-1,1 0 0,-1 0 1,1 0-1,-1 0 0,1 0 1,-1 0-1,0 0 0,-17 13 62,1 0-1,0 1 1,2 1-1,-1 1 0,-18 24 1,10-11-66,17-22-35,-1 1 3,-1 1 0,1 1-1,0 0 1,1 0 0,0 0-1,1 1 1,0 0 0,1 0-1,-5 14 1,10-22 1,0-1 0,0 0 0,0 1 0,0-1 0,0 0 0,1 0 0,-1 1 0,1-1 0,0 0 0,-1 0-1,1 0 1,0 0 0,0 0 0,1 0 0,-1 0 0,0 0 0,1 0 0,-1 0 0,1-1 0,-1 1 0,1-1 0,0 1 0,0-1 0,0 0 0,-1 1-1,5 0 1,8 7 20,1-2 0,25 11 0,-23-11-23,10 4-1,-7-3-1,-1 0 0,0 1-1,34 24 1,-49-31-3,-1 1 0,1 0 0,-1 0 0,1 0 0,-1 0 0,0 1 0,-1-1 0,1 1 0,0 0 0,-1 0 0,0 0 0,0 0 0,0 0 0,-1 0 0,1 0 0,-1 1 0,0-1 0,0 1 0,0-1 0,-1 1 0,0-1 0,0 1 0,0-1 0,-1 6 0,0-4 4,-1-1 1,-1 1 0,1-1-1,-1 0 1,0 0-1,0 0 1,0 0 0,-1 0-1,1 0 1,-1-1-1,-1 0 1,1 0 0,0 0-1,-1 0 1,0-1 0,-7 5-1,-4 1 80,-1 0 1,1-1-1,-1 0 1,-20 5-1,28-11-11,-1 0 1,1 0-1,-1-1 0,-11 1 0,18-2-84,0 0 0,0 0 0,0 0 0,0 0 0,0-1 0,0 1-1,0-1 1,0 1 0,0-1 0,0 0 0,0-1 0,0 1-1,1 0 1,-1-1 0,0 1 0,1-1 0,-1 0 0,-2-2 0,3 2-372,-1 0 0,1 0 1,-1 0-1,0 1 1,0-1-1,0 1 0,0 0 1,0 0-1,0 0 1,0 0-1,-6 0 0,-7-3-2073,8-2 696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24 232,'0'-1'360,"0"0"0,0 0 1,0-1-1,0 1 0,0 0 0,0 0 0,1 0 1,-1 0-1,1-1 0,-1 1 0,1 0 0,-1 0 1,1 0-1,-1 0 0,3-2 0,-3 3-294,1-1-1,0 1 1,-1 0 0,1-1-1,0 1 1,-1 0 0,1-1-1,0 1 1,0 0 0,-1 0-1,1 0 1,0-1-1,0 1 1,0 0 0,-1 0-1,1 0 1,0 0 0,0 1-1,0-1 1,-1 0 0,1 0-1,0 0 1,0 1-1,-1-1 1,1 0 0,0 1-1,-1-1 1,1 0 0,0 1-1,-1-1 1,1 1 0,0-1-1,-1 1 1,1 0 0,-1-1-1,1 1 1,0 0-1,0 3 92,0 0 0,-1 1 0,1-1-1,-1 0 1,0 0 0,0 0-1,0 1 1,-2 5 0,2 1 37,-17 215 686,5-120-1074,12-88-280,0 1 1,5 34 0,1 14-3560,-6-34 704,0-21 1815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19 147 672,'-2'-2'260,"0"-1"-1,0 0 1,0 0-1,0 0 1,1-1-1,-1 1 1,1 0 0,0 0-1,0-1 1,0 1-1,1-1 1,-1 1-1,1-1 1,0 1 0,0-1-1,0 1 1,0-1-1,1 1 1,-1 0-1,1-1 1,2-5 0,1 3-128,1 1 1,0 0-1,0 0 1,0 1-1,1-1 1,-1 1-1,1 1 1,0-1-1,0 1 1,1 0-1,-1 0 1,1 1-1,-1-1 1,1 1 0,10-1-1,1 0-122,-1 0 0,1 2 0,-1 0-1,1 1 1,25 3 0,-31-1-2,0 1 0,-1 0-1,1 0 1,-1 1 0,0 1 0,0 0 0,-1 0-1,1 1 1,-1 1 0,0 0 0,-1 0-1,0 1 1,0 0 0,11 13 0,-16-16-5,0-1 0,0 1 0,-1 0 1,0 0-1,0 0 0,0 1 1,-1-1-1,0 1 0,0-1 0,0 1 1,-1 0-1,0 0 0,0 0 0,0-1 1,0 1-1,-1 0 0,0 0 1,-1 0-1,1 0 0,-1 0 0,0 0 1,-1 0-1,1 0 0,-1-1 1,0 1-1,-1-1 0,1 1 0,-1-1 1,0 0-1,-7 8 0,0 1 16,-2-1 0,0 0 0,0-1 0,-2 0 0,1-1 1,-1-1-1,-1 0 0,-25 13 0,15-11 168,0-2 1,-1-1-1,0-1 1,-50 9 0,53-15 23,8 0 651,24 9-535,61 56-276,58 37-479,-51-26-5918,-58-62 4511,8-1 115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53 940,'0'-2'191,"-1"1"0,1 0 0,0 0 0,-1 0 0,1 0 0,-1 0 0,1 1 1,-1-1-1,1 0 0,-1 0 0,0 0 0,0 0 0,1 1 0,-1-1 0,0 0 0,0 0 0,-1 0 0,0 0-34,1 0 0,0 0 0,0 0 0,0 0 0,0 0 0,0 0 0,0 0 0,0 0 0,0 0 0,0 0 0,0-1 0,0 1 0,1 0 0,-1-1 0,1 1 0,-1-1 0,1 1 0,-1 0 0,1-3 0,3-5 1967,3 26-1557,2 34-480,-1 39-2,1-3-1160,-12-31-2437,4-25 53,1-14 1847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21 588,'0'0'3190,"-42"-3"-1326,29 2-1711,10 0-68,8 0-60,-4 1-18,40 6 156,207-19 121,-146 6-264,177 10 90,-238-1-96,747 22 67,-246 21-112,-187-8-7,203-25-41,-467-12 122,39 1 1,136-3 74,-104-6-104,359-25 71,-259 2-77,-256 30-8,0 1-1,-1-2 1,1 1 0,-1-1-1,1 1 1,-1-2 0,0 1 0,0 0-1,0-1 1,5-4 0,-10 8 0,0-1 1,0 0-1,0 0 1,-1 0-1,1 0 1,0 0-1,0 0 1,0 1-1,0-1 1,0 0 0,-1 0-1,1 0 1,0 0-1,0 1 1,0-1-1,0 0 1,0 0-1,0 0 1,0 0-1,0 1 1,0-1-1,0 0 1,-1 0 0,1 0-1,0 1 1,0-1-1,0 0 1,0 0-1,1 1 1,-1-1-1,0 0 1,0 0-1,0 0 1,0 1-1,0-1 1,0 0 0,0 0-1,0 0 1,0 0-1,0 1 1,0-1-1,1 0 1,-1 0-1,0 0 1,0 0-1,0 1 1,0-1-1,1 0 1,-1 0 0,0 0-1,0 0 1,0 0-1,0 0 1,1 0-1,-1 0 1,0 0-1,-1 0 30,-23 9 38,20-8-69,3-1-2,1 0-4,1 0 8,-1 0 1,0 0-1,0 0 0,1 0 0,-1 0 1,0 0-1,0 0 0,1 0 1,-1 0-1,0 0 0,0 0 1,1 0-1,-1 0 0,0-1 1,0 1-1,1 0 0,-1 0 1,0 0-1,0 0 0,1 0 0,-1 0 1,0-1-1,0 1 0,0 0 1,1 0-1,-1 0 0,0-1 1,0 1-1,0 0 0,0 0 1,0 0-1,1-1 0,-1 1 0,0 0 1,0 0-1,0-1 0,0 1 1,0 0-1,0 0 0,0-1 1,0 1-1,0 0 0,0 0 1,0-1-1,0 1 0,0 0 0,0 0 1,0-1-1,0 1 0,0 0 1,0 0-1,-1-1 0,1 1 1,0-1-1,-1 1 98,-5 0-145,5-1-204,-1-1-1,0 1 0,1-1 1,-1 1-1,0 0 0,0 0 1,0 0-1,1 0 0,-1 1 1,0-1-1,0 0 0,-1 1 1,-3-1-1,-4-3-607,-2-2-502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70 688,'0'-2'287,"0"1"0,0-1 0,0 1 0,0-1 0,0 0 0,-1 1 0,1-1 0,0 0 0,-1 1 0,1-1 0,-1 1 0,0-1 0,1 1-1,-1-1 1,-1-1 0,1 3-233,0-1-1,1 1 1,-1-1-1,1 1 0,-1 0 1,0-1-1,1 1 1,-1 0-1,0 0 0,1 0 1,-1 0-1,0-1 1,1 1-1,-1 0 0,0 0 1,0 0-1,1 0 1,-1 0-1,0 1 0,1-1 1,-1 0-1,0 0 1,1 0-1,-2 1 0,-5 3-144,0 0-1,1 0 1,-1 0-1,1 1 0,-7 7 1,3-4 442,-492 451 314,468-426-590,24-26-34,1 2 1,0 0-1,0 0 1,1 0-1,0 1 1,-10 16-1,17-5 103,1-21-141,0 1 0,0-1 1,1 1-1,-1-1 0,0 1 0,0-1 0,0 1 0,0-1 0,0 1 0,0-1 0,0 1 1,0-1-1,0 1 0,0-1 0,0 1 0,0-1 0,0 1 0,0-1 0,0 1 0,0 0 1,-1-1-1,1 0 0,0 1 0,0-1 0,-1 1 0,1-1 0,0 1 0,-1-1 0,1 1 1,0-1-1,-1 0 0,1 1 0,-1-1 0,1 0 0,0 1 0,-1-1 0,1 0 0,-1 0 1,1 1-1,-1-1 0,1 0 0,-1 0 0,0 0 0,1 0 0,-1 0 0,1 15 93,0-15-96,1 0 1,0 1-1,0-1 0,-1 0 0,1 0 0,0 0 0,-1 0 0,1 1 0,0-1 0,-1 0 1,1 1-1,0-1 0,-1 1 0,1-1 0,-1 0 0,1 1 0,-1-1 0,1 1 0,-1-1 1,1 1-1,-1 0 0,1-1 0,-1 1 0,0 0 0,1-1 0,-1 1 0,0 0 1,1-1-1,-1 1 0,0 0 0,0-1 0,0 1 0,0 0 0,0 0 0,0 0 0,30 25 285,-19-18-148,-3-4-120,0 0 1,0 0-1,0-1 1,0 0-1,1 0 1,-1-1-1,1 0 0,11 1 1,17 4-21,24 8 7,110 33 4,-145-38-13,-1 0 0,-1 1 0,0 2 0,36 24 0,-28-16-1,-20-13 7,0 0-1,0 0 1,14 14 0,-22-19-1,0 1 0,0-1-1,1 0 1,0-1 0,0 1-1,6 2 1,-5-3-4,-1 0 0,0 1 0,0 0 1,0 0-1,0 0 0,6 6 0,29 21-11,-39-29 15,-1 0 0,1 0 0,-1-1 0,1 1 0,-1 0 0,0 0 0,1 0 0,-1 0 0,0 0 1,0 0-1,0 0 0,0 0 0,0 0 0,0 0 0,0 0 0,0 0 0,0 0 0,0 0 0,0 0 0,-1 0 0,1 1 0,-1-2 0,1 1 0,0 0 0,-1-1 0,1 1 0,0 0 0,0-1 0,0 1 0,0-1 0,0 1 0,-1 0 0,1-1 0,0 1 0,0 0 0,1-1 0,-1 1 0,0 0 0,0-1 0,0 1 0,0 0 0,0-1 0,1 1 0,-1-1 0,0 1 0,1 0-1,-1-1 1,0 1 0,1-1 0,-1 1 0,1-1 0,-1 1 0,1-1 0,-1 1 0,1-1 0,-1 0 0,1 1 0,-1-1 0,1 0 0,-1 1 0,1-1 0,0 0 0,-1 0 0,2 1 0,17 8-16,-4-5 64,-14-4-45,0-1 0,0 0 0,0 0 0,0 0 0,0 0 0,0 0 0,0 0 0,0 0 0,-1 0 0,1 0 0,0 0 0,-1 0 0,1-1 1,-1 1-1,1 0 0,-1-2 0,2 0-1,-1 1 0,1 0 0,-1 0 0,1 0 0,0 0 0,-1 0 0,1 1 0,0-1 0,0 0 0,1 1 0,3-3-1,-3 3 4,-1-1-1,1 0 0,0 0 0,-1 0 0,1 0 0,-1-1 0,0 1 0,4-5 0,57-83 116,-50 67-56,1 0 0,26-32 1,12-18 60,-29 39-71,53-60-1,-50 65-40,-1-2 0,29-46 0,-47 64-7,5-8 4,1 0-1,1 0 0,21-23 1,-19 20-18,-15 24 8,-1-1 1,1 1-1,-1-1 1,0 0 0,1 1-1,-1-1 1,0 0-1,1 1 1,-1-1-1,0 0 1,0 1-1,0-1 1,1 0 0,-1 1-1,0-1 1,0 0-1,0 0 1,0 1-1,0-1 1,0 0-1,-1 1 1,1-2 0,2-6 1,-3 4 47,-8 3-19,-8 3-6,17-2-23,-41 9 22,34-7-17,-1 0 0,0 0 1,-1-1-1,1 0 0,0 0 0,0-1 0,0 0 1,-1 0-1,1-1 0,0 0 0,0 0 0,-14-5 1,-11-8 71,1-2 1,0-1-1,-46-32 1,22 12 72,49 32-122,0-1 0,0-1-1,1 0 1,-1 0 0,2 0 0,-1 0 0,1-1 0,0 0 0,1 0 0,-1 0-1,2-1 1,-6-15 0,-19-36 110,18 41-49,9 17-82,0 0 0,0 0 0,1 0 0,-1 0 0,0 0 0,-1 1 0,1-1 0,0 0 0,0 1 0,-1-1 0,1 1 0,-1-1 0,1 1 0,-1 0 0,0 0 0,1 0 0,-1 0 0,0 0 0,0 0 0,0 0 0,-2 0 0,-26-10 8,21 8-10,0 0 0,0 0 1,0 1-1,0 0 0,0 0 0,-1 1 0,1 1 0,-15 0 0,17 4-18,13 5 15,-5-8-5,1 1 0,-1-1 0,0 1 0,0 0 0,0-1 0,0 1 0,-1 0-1,1-1 1,0 1 0,-1 0 0,1 4 0,-1-3 78,1 1-310,-1 0-1,0 0 1,0 0 0,-1-1 0,1 1 0,-1 0 0,0-1-1,-1 5 1,1-6-272,-1 1 0,0-1 1,0 0-1,0 0 0,0 0 0,0-1 0,0 1 0,-1 0 0,1-1 0,0 1 0,-1-1 0,-3 1 1,1 1-997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52 324,'11'-11'4456,"2"-13"-2725,-3 7 1641,-12 20-3369,0 0 0,0 0 0,0 0 1,1 0-1,-1 0 0,1 0 0,0 1 0,0-1 0,0 0 1,0 1-1,1-1 0,0 1 0,-1-1 0,1 0 0,1 5 1,-8 30-15,1-16 4,0 1 1,1 0-1,2 0 1,0 0-1,1 0 1,2 1-1,1 23 1,0-3-16,4 2 6,-3-40 14,-1 0 1,0 0-1,0 0 0,-1 0 1,1 1-1,-1-1 0,-1 0 1,1 0-1,-3 10 0,4 5 227,0 1-2613,-2-21 2234,1-1-1,-1 0 1,1 1 0,-1-1 0,1 0 0,0 1 0,-1-1-1,1 0 1,-1 1 0,1-1 0,-1 0 0,0 0-1,1 0 1,-1 0 0,1 1 0,-1-1 0,1 0-1,-1 0 1,1 0 0,-1 0 0,0 0 0,1 0 0,-1-1-1,1 1 1,-1 0 0,1 0 0,-1 0 0,1 0-1,-1-1 1,0 1 0,1 0 0,0 0 0,-1-1-1,1 1 1,-1 0 0,1-1 0,-1 1 0,0-1-1,-5-2-1244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0 117 160,'8'0'5430,"25"0"-5248,-29 1-94,-1 1 0,1-1 0,-1 0-1,1 1 1,-1 0 0,0 0 0,0 0 0,1 0 0,-1 0 0,-1 0 0,1 1-1,0 0 1,-1-1 0,1 1 0,-1 0 0,0 0 0,0 1 0,0-1 0,0 0-1,1 5 1,23 29-68,-22-35-12,-1 1 0,0 0 0,-1-1 0,1 1 0,0 1 0,-1-1 0,0 0-1,0 1 1,0-1 0,0 1 0,0-1 0,-1 1 0,0 0 0,1 0 0,-1 0 0,-1 0-1,1 5 492,3-12-114,-2-15 20,0 11-399,1 1 0,-1-1 0,1 1 0,0 0 0,0 0 1,1 0-1,0 1 0,0-1 0,0 1 0,1 0 0,6-7 0,16-20 1,5-13-396,-19 27-1735,0 0 1,13-27-1,-16 27 552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02.5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218 29 7788,'0'-10'1115,"0"0"-677,0 7-181,0 0 244,0 0-393,0 17 0,0-9-83,0 14 1,0-5 48,0 3 1,0 2-149,0 3 0,0-1 90,0-2 1,1 3-166,1-1 0,-1 1 59,1-3 1,-1-1-146,-1-1 107,0 2 43,0-3 41,0-2 10,0-2 120,0-6-100,0-2-823,0-1 837,0-12 0,3 4 0,0-7 0</inkml:trace>
  <inkml:trace contextRef="#ctx0" brushRef="#br0" timeOffset="735">45 170 7852,'-10'3'-101,"1"0"421,0-3 87,2 0 27,0 0-301,4 0 0,13 0-201,3 0 0,4 0 61,-2 0 0,2 0-107,4 0 0,2 0-55,2 0 0,2-2 83,1 0 1,-3-2-278,2 1 0,-2 1 21,3-1 342,-2 3 0,0-6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78 987 720,'-3'-11'3556,"2"11"-3520,1-1 0,0 1 1,0 0-1,-1-1 0,1 1 1,0 0-1,0-1 1,0 1-1,0-1 0,0 1 1,0 0-1,0-1 0,0 1 1,0-1-1,0 1 1,0 0-1,0-1 0,0 1 1,0 0-1,0-1 0,0 1 1,0-1-1,0 1 1,0 0-1,1-1 0,-1 1 1,0 0-1,0-1 1,0 1-1,1 0 0,-1-1 1,0 1-1,0 0 0,1 0 1,0-1-1,0-1 99,0 0-1,0-1 1,0 1-1,0 0 0,0-1 1,-1 1-1,1 0 1,-1-1-1,1 1 1,-1-1-1,0 1 1,0-1-1,0 1 1,0-1-1,-1 1 1,1-1-1,0 1 0,-1 0 1,-1-4-1,-1-19 552,-15-85-161,1-49-470,4 23-59,2-78-44,-6 71 24,15 122-83,3-10-597,12-32-5932,-8 54 5151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74 924,'1'-2'228,"-1"0"0,1 0 0,-1 0 0,1-1 0,0 1 0,0 0 0,0 1 0,0-1 0,1 0 0,-1 0 0,0 0 0,1 1 0,-1-1 0,1 0 0,0 1 0,-1 0 0,1-1 0,0 1 0,0 0 0,0 0 0,4-2 0,-1 1-217,0-1-1,0 1 1,1 0 0,-1 1-1,0-1 1,1 1 0,0 0-1,6 0 1,471-6-26,-348 2 3,-50-1-31,1 5 1,168 17-1,-236-11 45,1 0 1,-1 1-1,-1 1 0,20 10 0,-20-9-10,0-1 0,1 0 0,-1-1 0,22 4 0,24-1-1130,-63-9 1035,1 0-1,-1 0 1,1 0-1,-1 0 1,1 0-1,-1 0 0,1-1 1,-1 1-1,1 0 1,-1 0-1,0-1 0,1 1 1,-1 0-1,1 0 1,-1-1-1,0 1 1,1 0-1,-1-1 0,0 1 1,1-1-1,-1 1 1,0 0-1,1-1 1,-1 1-1,0-1 0,1-1-369,0-4-679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1349 39 1016,'-8'-17'5206,"-14"-5"-286,17 67-3071,-1 305-1618,11-230-219,42 231-1,-34-298-14,-9-39 8,0 1 0,-1 0 0,-1 0 0,1 16 0,3 24 49,-5-55-56,3 0 4,-3 0 3,-1 0 1,-12-42 21,12 41-27,0-1 0,-1 1 0,0 0 0,1 0 0,-1 0 1,1 0-1,-1 0 0,0 0 0,0 0 0,0 0 1,0 0-1,0 0 0,0 1 0,0-1 0,0 0 0,0 0 1,0 1-1,0-1 0,0 1 0,0-1 0,0 1 1,-1 0-1,1-1 0,0 1 0,0 0 0,-1 0 0,1 0 1,0 0-1,0 0 0,-1 0 0,1 0 0,-3 1 1,-43 3 15,9 2-13,30-6-3,0 1 1,0 0-1,-1 0 0,1 1 0,0 0 0,1 0 0,-1 1 0,0 0 0,1 1 0,-9 5 0,15-9 0,0 0 0,1 1-1,-1-1 1,1 1 0,0-1 0,-1 1-1,1-1 1,-1 1 0,1-1 0,0 1-1,-1-1 1,1 1 0,0 0 0,-1-1-1,1 1 1,0 0 0,0-1 0,0 1-1,0-1 1,-1 1 0,1 0 0,0-1-1,0 1 1,0 0 0,0-1 0,1 1-1,-1 0 1,0-1 0,0 1 0,0 0-1,1 0 1,17 20-19,32 9-18,-48-29 36,96 42-95,-72-33 83,0 1-1,-1 1 1,0 1 0,44 31-1,-67-43 13,-1 0-1,1 0 0,0 1 1,-1-1-1,1 0 1,-1 1-1,0 0 1,1-1-1,-1 1 0,0 0 1,0-1-1,0 1 1,0 0-1,0 0 1,-1 0-1,1 0 0,0 0 1,-1 0-1,0 0 1,1 0-1,-1 0 1,0 0-1,0 0 0,0 0 1,-1 3-1,0-1 3,-1-1 0,1 0 0,-1 1 0,0-1 0,0 0 0,0 0 0,-1 0 0,1 0 0,-1-1 0,1 1 0,-1-1 0,0 1 0,-3 1 0,-13 8 26,0-1 1,0-1 0,-35 13 0,30-15-2,-38 16 6,59-22-31,0-1-1,-1 1 1,1 0 0,0 0-1,0 0 1,1 0 0,-1 0-1,0 1 1,1-1 0,-1 1-1,1-1 1,0 1 0,0 0 0,-2 4-1,4-6-1,0 1 0,0-1 0,0 1-1,0 0 1,0-1 0,0 1 0,0 0-1,0-1 1,1 1 0,-1-1 0,0 1-1,1-1 1,0 1 0,-1-1 0,1 1 0,0-1-1,0 1 1,0-1 0,0 0 0,0 0-1,0 1 1,0-1 0,0 0 0,0 0 0,1 0-1,-1 0 1,0 0 0,1-1 0,-1 1-1,1 0 1,-1 0 0,1-1 0,1 1-1,60 22-23,-55-21 21,148 49-72,-140-42 104,-29-5 0,-42-4 28,45-1-38,-44 6 78,52-5-95,1 0 0,-1 0 0,1 1 0,-1-1 1,1 1-1,-1-1 0,1 1 0,-1-1 0,1 1 0,-1 0 1,1-1-1,0 1 0,-1 0 0,1 0 0,0 0 0,0 0 1,0 1-1,0-1 0,0 0 0,0 0 0,0 1 0,0-1 1,0 0-1,0 1 0,1-1 0,-1 1 0,1-1 0,-1 1 1,1-1-1,-1 2 0,2 0-5,-1 0 1,0-1 0,1 1-1,0 0 1,0-1-1,0 1 1,0-1-1,0 1 1,0-1-1,1 0 1,-1 1-1,1-1 1,0 0 0,-1 0-1,1 0 1,0 0-1,0-1 1,0 1-1,1 0 1,1 1-1,55 28-51,-37-21 22,-1 5 32,-22-7 2,-14-1 0,16 139-17,-9 144 9,9-193 39,3-48-17,-2-39-11,-1-1-1,0 1 1,-1 0 0,0-1-1,0 1 1,-1 0-1,0-1 1,-5 18 0,-4 10-6,9-31 5,-1 0 0,1 0-1,-1 0 1,0 0 0,-1-1 0,1 1-1,-1 0 1,0-1 0,-1 0-1,1 0 1,-7 7 0,10-11-4,0-1 1,0 0-1,-1 0 0,1 1 1,0-1-1,0 0 0,-1 1 1,1-1-1,0 0 0,0 1 1,0-1-1,0 0 0,0 1 1,0-1-1,0 1 0,-1-1 1,1 0-1,0 1 0,0-1 1,0 0-1,0 1 0,1-1 1,-1 1-1,0-1 0,0 0 1,0 1-1,0-1 0,0 0 1,0 1-1,1-1 0,-1 0 1,0 1-1,0-1 0,0 0 1,1 1-1,-1-1 0,0 0 1,0 1-1,1-1 1,-1 0-1,1 1 0,0 0 2,0 0 0,0 0 1,-1 0-1,1 0 0,0 0 0,0 0 0,-1 0 0,1 0 0,-1 1 0,1-1 0,-1 0 0,0 1 1,1-1-1,-1 0 0,0 3 0,0-4-1,0-1 0,0 1 1,0 0-1,0 0 0,0 0 1,0-1-1,0 1 0,0 0 0,0 0 1,0 0-1,0-1 0,0 1 1,1 0-1,-1 0 0,0 0 0,0-1 1,0 1-1,0 0 0,0 0 1,0 0-1,1 0 0,-1 0 0,0-1 1,0 1-1,0 0 0,0 0 1,1 0-1,-1 0 0,0 0 0,0 0 1,0 0-1,1 0 0,-1 0 1,0-1-1,0 1 0,0 0 0,1 0 1,-1 0-1,0 0 0,0 0 1,0 0-1,1 0 0,-1 1 0,0-1 1,0 0-1,0 0 0,1 0 1,-1 0-1,0 0 0,0 0 0,0 0 1,0 0-1,1 0 0,-1 0 1,0 1-1,0-1 0,0 0 0,0 0 1,1 0-1,-1 0 0,0 1 1,0-1-1,0 0 0,0 0 0,0 0 1,0 1-1,0-1 0,0 0 1,0 0-1,8-10-18,-6-8-44,-7 22 53,3-2 14,0 0 1,0-1 0,0 1-1,0 0 1,-1-1-1,1 1 1,0-1-1,-1 0 1,1 0 0,-1 0-1,1 0 1,-1 0-1,0 0 1,1-1 0,-1 1-1,0-1 1,-5 0-1,-121 9 68,49-4-23,59-3-32,0 0-1,-1-2 1,1 0 0,0-1-1,-37-7 1,16 0 289,0 3 0,0 1 0,0 2 0,-55 5 0,12-2-189,30 7-114,48-6 28,0 0-1,0-1 1,-1 0-1,1 0 1,0-1-1,-1 1 1,1-2-1,-14-1 1,7 0 112,0 0 0,0 1 1,0 1-1,-26 2 0,-5 0 212,5-1-203,-58 8 0,10-4 314,69-5-372,-1 0 0,1 2 0,-29 5 1,2-7 50,45 0-156,-23 9 412,25-9-314,40 0-103,-33 1 684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0 560 364,'17'2'5591,"-4"-15"-3439,7-27-1989,-13 22 678,4-28-374,-4 11-315,1 9 24,-5 15-79,0 0 0,1 1 0,0-1 0,9-16-1,-5 1 127,-8 24-211,0 0-1,1 0 1,-1-1-1,1 1 1,0 0-1,-1 0 1,1-1-1,0 1 1,0 0 0,0 0-1,2-2 1,0-2 34,0 0 1,0-1-1,-1 1 1,0-1-1,-1 1 1,1-1-1,-1 1 1,0-1-1,-1 0 1,0-9-1,6-123 459,-23 119-168,16 19-333,-10-14 76,8 12-90,-4 10 19,-2 7-233,5-9-974,-1-1 0,0 0 0,0-1 0,-1 1 0,1-1 0,-7 3 0,9-5 922,-3 2-1590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45 344,'5'-17'6049,"-10"6"-5127,5 10-853,0 0 0,-1 0 0,1 0 0,0 1 0,0-1 0,0 0 0,-1 1 0,1-1 0,-1 0 1,1 1-1,0-1 0,-1 0 0,1 1 0,-1-1 0,1 0 0,-1 1 0,0-1 0,1 1 0,-1-1 0,1 1 0,-1 0 0,0-1 1,1 1-1,-1 0 0,0-1 0,0 1 0,1 0 0,-1 0 0,0 0 0,0-1 0,0 1 152,-16 19 141,10 8-331,2 1 1,0 0-1,2 1 0,2 52 1,19 113-2089,-17-185 1825,0 57-6048,-1-57 4829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18 175 512,'0'-8'678,"0"0"0,1 0 0,0 1 0,1-1 1,-1 0-1,1 1 0,1 0 0,-1-1 0,8-12 0,-7 15-657,1-1-1,0 1 1,0 0-1,0 0 1,1 0 0,-1 1-1,1-1 1,1 1-1,-1 0 1,0 1-1,1-1 1,0 1 0,-1 0-1,1 1 1,1-1-1,-1 1 1,0 0 0,0 1-1,10-2 1,-5 2-14,17-4 11,50 0-1,-71 5-15,0 0-1,-1 0 1,1 1-1,-1 0 1,1 0-1,-1 0 1,0 1 0,1 0-1,-1 1 1,0-1-1,0 1 1,-1 0-1,10 7 1,-14-9-3,0 1 1,1-1 0,-1 1 0,0 0-1,0 0 1,0-1 0,-1 1 0,1 0-1,0 0 1,-1 0 0,1 0 0,-1 0-1,1 0 1,-1 0 0,0 0-1,0 0 1,0 0 0,0 0 0,0 0-1,-1 0 1,1 0 0,-1 0 0,1 0-1,-1 0 1,1-1 0,-1 1 0,0 0-1,0 0 1,0 0 0,0-1-1,-3 4 1,-4 7-2,-1 0-1,0 0 0,-12 11 1,12-14-7,-7 10 28,-1 0 0,0-1 0,-2-1 0,0-1-1,-1-1 1,-1 0 0,0-2 0,-1 0 0,-23 9-1,35-19 168,0 0 0,-1-1 0,1 0 0,-1 0 0,1-1 0,-15-1 1,25 0-179,-1 0 1,1 0 0,0 0 0,-1 1-1,1-1 1,0 0 0,-1 0 0,1 0-1,0 1 1,-1-1 0,1 0 0,0 0-1,0 1 1,-1-1 0,1 0 0,0 1-1,0-1 1,-1 0 0,1 1 0,0-1-1,0 0 1,0 1 0,0-1 0,0 0-1,-1 1 1,1-1 0,0 1 0,0-1-1,0 0 1,0 1 0,0-1 0,0 1-1,0-1 1,0 0 0,1 1 0,-1-1 0,0 0-1,0 1 1,0-1 0,0 1 0,0-1-1,1 0 1,-1 1 0,0-1 0,0 0-1,0 1 1,1-1 0,-1 0 0,0 0-1,1 1 1,-1-1 0,0 0 0,1 0-1,-1 0 1,0 1 0,1-1 0,-1 0-1,0 0 1,1 0 0,12 4-1,-1 0 1,0 1-1,0 0 1,0 1-1,-1 0 1,1 1-1,-2 0 1,1 0-1,12 13 1,29 18-24,-37-27-199,0 1 0,23 25 0,-28-26-854,0-2-1,0 1 1,1-1-1,0 0 1,0-1 0,21 11-1,-14-13-425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58 256,'4'-24'5239,"7"10"-3808,29 0-1930,-31 11 847,47 0-271,-37 3-20,-19 1-54,0-1-1,0 0 0,0 0 1,0 0-1,0 0 0,1 1 1,-1-1-1,0 0 0,0 0 1,0 0-1,0 1 0,0-1 1,0 0-1,0 0 1,0 0-1,0 1 0,0-1 1,0 0-1,0 0 0,0 1 1,0-1-1,0 0 0,0 0 1,0 0-1,0 1 0,0-1 1,0 0-1,0 0 0,0 0 1,0 1-1,0-1 0,-1 0 1,1 0-1,0 0 1,0 1-1,0-1 0,0 0 1,0 0-1,-1 0 0,1 0 1,0 0-1,0 1 0,0-1 1,0 0-1,-1 0 0,1 0 1,0 0-1,0 0 0,-1 0 1,1 0-1,0 0 0,0 0 1,0 0-1,-1 0 0,1 0 1,0 0-1,-13 10 135,3-5-75,0 0 0,0 1 1,0 0-1,1 1 0,-9 8 0,-31 19-2,48-34-60,1 0 0,-1 1-1,0-1 1,0 0 0,1 1 0,-1-1 0,0 0 0,0 1 0,1-1 0,-1 1 0,0-1 0,1 1 0,-1 0 0,0-1 0,1 1 0,-1-1-1,1 1 1,-1 0 0,1 0 0,0-1 0,-1 1 0,1 0 0,0 0 0,-1-1 0,1 1 0,0 0 0,0 0 0,0 0 0,0 0 0,-1-1 0,1 1-1,0 0 1,1 0 0,-1 0 0,0 0 0,0-1 0,0 1 0,0 0 0,1 0 0,-1 0 0,0-1 0,1 1 0,-1 0 0,1 0 0,-1-1-1,1 1 1,-1 0 0,1-1 0,-1 1 0,1 0 0,-1-1 0,1 1 0,0-1 0,0 1 0,0 0 0,48 27-1,-41-24-10,4 2 4,0-1 3,0 2 1,0-1 0,-1 1-1,0 1 1,-1 0-1,11 9 1,-20-15 2,1 0 0,0 0-1,-1 0 1,1 1 0,-1-1 0,0 0 0,1 0 0,-1 1-1,-1-1 1,1 1 0,0-1 0,0 1 0,-1-1 0,1 1 0,-1 0-1,0-1 1,0 1 0,0 0 0,0-1 0,-1 1 0,1-1-1,-1 1 1,1 0 0,-1-1 0,0 1 0,0-1 0,0 0 0,0 1-1,0-1 1,-1 0 0,1 0 0,-1 1 0,1-1 0,-1 0-1,0 0 1,0-1 0,-4 4 0,4-3 2,-97 93-45,86-85 49,1-1 0,-2 0-1,1 0 1,-1-2 0,0 1 0,-26 8 0,32-15-286,1 1 1,-1-2-1,1 1 1,-1-1-1,1 0 0,-1-1 1,1 1-1,0-2 1,-1 1-1,1-1 1,0 0-1,0 0 1,0-1-1,0 0 1,0 0-1,0-1 0,-7-5 1,-5-8-1127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75 908,'0'-1'203,"0"0"-1,0 0 0,0 0 1,-1 0-1,1 0 1,0 0-1,1 0 1,-1 0-1,0 0 1,0 0-1,0 0 1,1 0-1,-1 0 1,0 0-1,1 0 0,-1 0 1,1 0-1,-1 1 1,1-1-1,-1 0 1,1 0-1,0 0 1,1-1-1,1-1-287,5-1 125,1 0 0,0 1 0,0 0 0,0 0 0,0 1-1,0 1 1,0-1 0,0 1 0,12 1 0,807-25 468,-213 55-443,-153-5-43,-431-22 13,20-1 154,-51-2-186,1 0 1,-1 0-1,0 0 0,0 0 1,0 0-1,1 0 1,-1 0-1,0 0 0,0 0 1,0 0-1,1 0 0,-1 0 1,0 0-1,0 0 1,1-1-1,-1 1 0,0 0 1,0 0-1,0 0 0,0 0 1,1 0-1,-1 0 1,0 0-1,0-1 0,0 1 1,0 0-1,1 0 0,-1 0 1,0 0-1,0-1 1,0 1-1,0 0 0,0 0 1,0 0-1,0-1 0,0 1 1,0 0-1,0 0 1,0 0-1,0-1 0,0 1 1,0 0-1,0 0 0,0-1 1,0 1-1,0 0 1,0 0-1,0 0 0,0-1 1,0 1-1,0 0 0,0 0-2,0-1 0,0 1 0,-1 0 0,1 0 0,0 0 0,0 0 0,0 0 0,0 0 0,0 0 0,0 0 0,-1 0 0,1 0 0,0 0 0,0 0 0,0 0 0,0 0 0,0 0 0,-1 0 0,1 0 0,0 0 0,0 0 0,0 0 0,0 0 0,0 0 0,-1 0 0,1 0 0,0 0 0,0 0 0,0 0 0,0 0 0,0 0 0,0 0 0,0 0 0,-1 1 0,1-1 0,0 0 0,0 0 0,0 0 0,0 0 0,0 0 0,0 0 0,0 0 0,0 1 0,0-1 0,0 0 0,-1 0 0,1 0 0,0 0 0,0 0 0,0 1 0,0-1 0,0 0 0,0 0 0,0 0 0,0 0 0,0 0 0,0 1 0,0-1 0,0 0 0,0 0 0,1 0 0,-1 0 0,0 0 0,0 0 0,0 1 0,0-1 0,0 0 0,0 0 0,1 2 3,0-1-1,0 1 1,0 0 0,0-1-1,0 1 1,0-1 0,0 1-1,1-1 1,-1 0 0,0 0-1,1 1 1,-1-1 0,1 0 0,-1 0-1,1-1 1,0 1 0,1 1-1,6 1 2499,-8-3-2214,5 4 819,-9 35-907,-1 1 0,-2-1 0,-15 50 0,-9 58-120,12 283-39,18-392-44,12 149 22,-12-163-22,0-24 3,0 1-1,0-1 1,0 0 0,0 0-1,0 0 1,0 1 0,0-1-1,0 0 1,0 0 0,0 0-1,0 1 1,0-1 0,1 0-1,-1 0 1,0 0 0,0 0-1,0 1 1,0-1 0,0 0-1,0 0 1,1 0 0,-1 0-1,0 0 1,0 0-1,0 0 1,0 1 0,1-1-1,-1 0 1,0 0 0,0 0-1,0 0 1,1 0 0,-1 0-1,0 0 1,0 0 0,0 0-1,0 0 1,1 0 0,-1 0-1,0 0 1,0 0 0,0 0-1,1 0 1,-1 0 0,0 0-1,0 0 1,0 0 0,1 0-1,-1-1 1,0 1 0,0 0-1,0 0 1,0 0-1,0 0 1,1 0 0,-1 0-1,0-1 1,8-5-20,-7 6 20,-1 0 0,1 0 0,-1 0 0,0 0 1,1 0-1,-1-1 0,0 1 0,1 0 0,-1 0 0,0 0 0,1-1 0,-1 1 0,0 0 0,0 0 1,1-1-1,-1 1 0,0 0 0,0 0 0,1-1 0,-1 1 0,0 0 0,0-1 0,0 1 0,0-1 0,0 1 1,1 0-1,-1-1 0,0 1 0,0 0 0,0-1 0,0 1 0,0 0 0,0-1 0,0 1 0,0-1 0,0 1 1,-1 0-1,1-1 0,0 1 0,0 0 0,0-1 0,-17 4 8,-1 1-3,-26 2 46,-80 21 0,122-27-50,0 0 0,1 1-1,-1-1 1,0 1-1,0-1 1,1 1-1,-1 0 1,0 0 0,1 0-1,-1 0 1,1 0-1,-1 0 1,1 0-1,-1 0 1,1 1 0,0-1-1,0 0 1,-1 1-1,1-1 1,0 1-1,0 0 1,1-1 0,-1 1-1,-1 2 1,2-2-1,1 0 0,-1 0-1,0 0 1,1 0 0,-1 1 0,1-1 0,0 0 0,-1 0 0,1 0 0,0 0 0,0 0 0,0-1 0,1 1-1,-1 0 1,0 0 0,1-1 0,1 3 0,11 8-2,0 0 0,0 0 1,28 15-1,-37-24 3,209 117-98,-209-117 91,0 0 0,-1 0-1,1 1 1,-1-1 0,0 1-1,7 8 1,-10-11 5,0 0 0,0 0 0,-1 0-1,1 0 1,0 0 0,-1 0 0,1 0 0,-1 0 0,1 0 0,-1 0 0,0 1 0,1-1 0,-1 0-1,0 0 1,0 0 0,0 1 0,0-1 0,0 0 0,0 0 0,0 0 0,0 1 0,-1-1 0,1 0 0,0 0-1,-1 0 1,1 0 0,-1 0 0,1 0 0,-1 0 0,0 0 0,1 0 0,-1 0 0,0 0 0,0 0 0,-1 1-1,-16 12 22,-1 0-1,0-2 0,-1 0 0,0-2 0,-28 11 0,21-9-4,-1 1-1,-30 20 0,53-28-10,0-1-1,0 1 0,0 0 1,0 0-1,1 1 0,0-1 0,0 1 1,0 0-1,1 0 0,-4 9 0,7-13-3,0-1-1,0 0 0,0 0 0,1 0 0,-1 1 0,0-1 0,1 0 0,-1 0 0,1 0 0,-1 0 0,1 0 0,0 0 0,-1 0 0,1 0 0,0 0 0,0 0 0,0 0 0,0 0 1,0-1-1,0 1 0,2 1 0,23 14-18,69 21-28,-64-27 25,-1 1 0,0 2-1,37 22 1,-66-34 22,0-1 0,0 1-1,0-1 1,0 1 0,0-1-1,-1 1 1,1-1 0,0 1 0,0 0-1,-1 0 1,1-1 0,0 1 0,-1 0-1,1 0 1,-1 0 0,1 0 0,-1 0-1,0 0 1,1 0 0,-1 0-1,0 0 1,1 0 0,-1 0 0,0 0-1,0 0 1,0 0 0,0 0 0,0 0-1,0 1 1,-1 0 2,0 0-1,0 0 1,0 0 0,-1 0 0,1 0-1,0-1 1,-1 1 0,0 0-1,1-1 1,-1 1 0,0-1-1,-3 3 1,-9 5 22,0-1 0,-29 11 0,36-16-15,-9 4 4,-39 18 49,51-23-56,1-1 0,0 1-1,0 0 1,0 1-1,0-1 1,0 0 0,1 1-1,-1-1 1,1 1 0,-1 0-1,1 0 1,-3 5-1,5-6-4,0-1-1,-1 0 0,1 1 1,0-1-1,1 0 0,-1 0 1,0 1-1,0-1 0,0 0 1,1 0-1,-1 1 0,1-1 1,-1 0-1,1 0 0,-1 0 1,1 0-1,0 0 0,-1 0 1,1 0-1,0 0 0,0 0 0,0 0 1,0 0-1,0 0 0,0 0 1,0-1-1,0 1 0,0 0 1,0-1-1,0 1 0,0-1 1,1 1-1,-1-1 0,0 0 1,0 1-1,2-1 0,48 12 9,-41-10-15,1 0-1,-1 1 1,1 0 0,14 8-1,-18-7 491,-12-5 52,4 0-424,17 55 852,-12-24-938,-1 0 0,-3 44 0,0-42 4,-12 276 143,1-1-114,7-249-45,2-46-9,1 0 0,0 0 1,1 1-1,0-1 0,1 0 0,0 1 0,4 11 1,-5-24-9,0 1 0,0-1 1,0 0-1,0 0 0,0 0 1,0 1-1,0-1 0,0 0 1,0 0-1,0 0 0,0 1 1,0-1-1,0 0 1,0 0-1,0 0 0,1 1 1,-1-1-1,0 0 0,0 0 1,0 0-1,0 1 0,0-1 1,0 0-1,1 0 0,-1 0 1,0 0-1,0 0 0,0 0 1,1 1-1,-1-1 0,0 0 1,0 0-1,0 0 0,1 0 1,-1 0-1,0 0 0,0 0 1,0 0-1,1 0 0,-1 0 1,0 0-1,0 0 1,1 0-1,-1 0 0,0 0 1,0 0-1,0 0 0,1 0 1,-1 0-1,0-1 0,0 1 1,0 0-1,1 0 0,-1 0 1,0 0-1,8-17-593,-7 15 291,-1-1 0,1 1-1,-1 0 1,0 0 0,0 0-1,0-1 1,0 1-1,0 0 1,0 0 0,0 0-1,-1-1 1,1 1-1,-1 0 1,0 0 0,1 0-1,-1 0 1,0 0 0,0 0-1,0 0 1,-1 0-1,-1-2 1,-19-9-3922,15 7 2340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63 1120,'-57'-29'6047,"57"29"-6038,0 0 0,0 0 0,0 0 0,0 0 0,1 0 1,-1 0-1,0 0 0,0 0 0,0 0 0,0 0 0,0 0 1,0 0-1,0 0 0,0 0 0,0 0 0,0 0 0,0 0 1,1 0-1,-1-1 0,0 1 0,0 0 0,0 0 0,0 0 1,0 0-1,0 0 0,0 0 0,0 0 0,0 0 0,0 0 1,0 0-1,0 0 0,0 0 0,0 0 0,0-1 0,0 1 1,0 0-1,0 0 0,0 0 0,0 0 0,0 0 0,0 0 1,0 0-1,0 0 0,0 0 0,0 0 0,0 0 0,0-1 1,0 1-1,0 0 0,0 0 0,0 0 0,0 0 0,0 0 1,0 0-1,0 0 0,0 0 0,0 0 0,0 0 0,0 0 1,0 0-1,0 0 0,0-1 0,-1 1 0,16-3 390,21-8 227,-29 8-581,0 0 0,0 1-1,1 0 1,-1 1 0,1-1 0,-1 1-1,1 1 1,8 0 0,-3-1-14,810 10 334,-386 9-270,-237-11-82,187-3-38,144-19 47,-537 14 32,5 1-43,0-1 0,0 1-1,-1 0 1,1 0-1,0 0 1,0-1 0,-1 1-1,1 0 1,0 0 0,0 1-1,0-1 1,-1 0-1,1 0 1,0 1 0,0-1-1,-2 1 1,-6 2-12,0-1 1,0 0-1,-1-1 1,1 0 0,0 0-1,-11-2 1,19 1 4,-51-5 18,5-2-46,31 3-2480,-2-1-3459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37 1120,'-9'-4'1637,"8"4"-1466,0-1 1,0 1-1,0-1 0,0 1 1,0 0-1,0-1 0,0 0 1,0 1-1,0-1 0,0 0 1,0 1-1,0-1 0,0 0 1,0 0-1,1 0 0,-1 0 1,0 0-1,1 0 0,-1 0 1,1 0-1,-1 0 0,1 0 1,-1 0-1,1 0 0,0 0 1,-1-1-1,1 1 0,0 0 0,0 0 1,0 0-1,0 0 0,0-1 1,0-1 482,0 40 261,-11 263-505,5-159-1782,0 0-4841,6-114 4528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03.9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 8894,'13'-4'181,"0"-1"0,3 4-194,3-1 0,2 1 126,5 1 0,1-2-235,5 0 1,0 0 59,0 2 0,0 0-725,0 2 787,0-1 0,0 5 0,0-3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18 155 820,'-8'-19'3619,"7"18"-3468,0-1 1,0 1 0,0 0 0,0-1-1,1 1 1,-1-1 0,0 0 0,1 1-1,-1-1 1,1 0 0,-1 1 0,1-4-1,0 2-98,1 0-1,0 0 0,0 0 0,0 0 0,1 0 1,-1 0-1,1 0 0,-1 1 0,1-1 1,0 0-1,0 1 0,0 0 0,0-1 1,1 1-1,-1 0 0,1 0 0,-1 0 1,1 1-1,0-1 0,-1 1 0,1-1 1,0 1-1,6-2 0,13-5 31,1 0 1,25-4-1,-31 7-15,13-2-58,-1 2 1,1 0-1,35 0 0,-51 5-11,-1 0-1,1 1 0,0 0 1,0 1-1,-1 0 1,1 1-1,-1 1 0,1 0 1,12 7-1,-22-9 2,-1 0 0,0 1 0,0-1 0,0 1 0,0-1 0,0 1 0,0 0 0,-1 0 0,0 0 0,1 1 0,-1-1 0,0 0-1,-1 1 1,1-1 0,-1 1 0,1 0 0,-1 0 0,0-1 0,-1 1 0,1 0 0,0 0 0,-1 0 0,0 0 0,0 0 0,0 0 0,-1 0 0,1 0 0,-1 0 0,0-1 0,-2 7 0,-1 5-1,-1-1 0,-1 0 0,0 0 0,0 0-1,-2-1 1,-15 23 0,12-24 10,-1-1 0,0 0 0,0 0 0,-1-1 0,-1-1 0,1 0 0,-2-1 0,1-1 0,-17 7 0,8-4 55,1 1 1,-36 26-1,-5 5 466,63-41-518,-1-1-1,1 0 0,0 1 1,0-1-1,0 0 1,-1 1-1,1-1 1,0 0-1,0 1 0,0-1 1,0 1-1,0-1 1,0 0-1,0 1 1,0-1-1,0 0 0,0 1 1,0-1-1,0 1 1,0-1-1,0 0 1,0 1-1,0-1 0,0 0 1,0 1-1,1-1 1,-1 1-1,0-1 1,0 0-1,0 1 0,1-1 1,-1 0-1,0 0 1,0 1-1,1-1 1,-1 0-1,0 0 0,1 1 1,-1-1-1,0 0 1,1 0-1,-1 0 1,0 1-1,1-1 0,-1 0 1,0 0-1,1 0 1,-1 0-1,1 0 1,0 0-1,24 14 139,-22-13-95,39 20 55,-25-14-112,0 2 0,-1 0 0,0 0 0,0 2 1,22 19-1,13 20-48,22 20-1946,-21-28-2519,-29-27 2833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33 764,'2'-1'255,"-1"0"-1,0 0 1,0 0-1,0-1 1,0 1-1,-1 0 1,1-1-1,0 1 1,0 0-1,-1-1 1,1 1-1,-1-1 1,1 1-1,-1-1 1,0 0-1,0 1 1,0-1-1,0 1 1,0-1-1,0-2 1,-25 20 228,20-12-462,-17 14 7,2 1 0,0 1 0,1 1 0,0 0-1,2 2 1,-16 26 0,21-28 48,1 0-1,1 0 1,-15 46 0,25-66-68,-1-1 1,1 1-1,0 0 1,0-1-1,0 1 1,0 0-1,-1-1 1,1 1-1,0 0 1,0 0-1,0-1 1,1 1 0,-1 0-1,0 0 1,0-1-1,0 1 1,0 0-1,1-1 1,-1 1-1,0 0 1,1-1-1,-1 1 1,0-1-1,1 1 1,-1 0-1,1-1 1,-1 1-1,1-1 1,0 1 0,25 7 265,37-11 75,-54 2-352,50-2 0,19-2-513,-26-2-4071,-42 7 3086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91 64,'-2'-19'4010,"1"17"-3854,1 1 1,-1-1-1,1 0 1,0 0-1,0 0 1,0 0-1,0 0 1,0 0-1,0 0 1,0 1-1,1-1 1,-1 0-1,0 0 1,1 0-1,0-1 1,1 0-77,-1 1-1,0-1 1,0 1-1,1-1 1,0 1 0,-1 0-1,1 0 1,0 0-1,0 0 1,0 0 0,0 0-1,0 1 1,1-1-1,-1 0 1,0 1 0,1 0-1,-1 0 1,1 0-1,-1 0 1,1 0 0,0 0-1,4 0 1,-6 2 21,0 1 0,0 0 0,-1-1 0,1 1 0,0 0 0,-1-1-1,1 1 1,-1 0 0,0 0 0,0-1 0,1 1 0,-1 0 0,0 0 0,0-1 0,-1 1 0,1 0 0,-1 3 0,-3 45-145,-1 1 3,2 0 0,2-1 0,10 86 0,-3-42-473,-5-31-5650,0-58 4538,4-1 132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24,'14'-20'3624,"-13"19"-3511,0-1 0,0 0 0,-1 1 0,1-1 0,0 1 0,0-1 0,1 1 1,-1-1-1,0 1 0,0 0 0,1-1 0,-1 1 0,1 0 0,-1 0 0,1 0 0,0 0 0,-1 0 0,1 1 0,0-1 0,-1 0 0,1 1 0,0-1 0,0 1 1,2-1-1,-3 2-97,1-1 1,0 1 0,0 0-1,-1-1 1,1 1 0,-1 0-1,1 0 1,-1 0 0,1 0-1,-1 0 1,1 0-1,-1 0 1,0 1 0,0-1-1,0 1 1,0-1 0,0 1-1,0-1 1,0 1 0,0-1-1,0 1 1,-1 0 0,1-1-1,-1 1 1,1 0 0,-1-1-1,0 1 1,1 2 0,0 4 26,1-1-1,-2 1 1,1-1 0,-1 1 0,0 9 0,-8 45-9,2 0 0,4 1 0,6 83 0,9-14-2892,-17-111 158,8-14 1367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25 412 168,'-18'-36'5331,"17"35"-5295,0-1 1,0 0 0,0 1 0,1-1 0,-1 0 0,0 0 0,1 1 0,0-1 0,-1 0 0,1 0 0,0 0 0,0 0 0,0 0 0,0 1 0,0-1 0,1 0 0,-1 0 0,0 0 0,2-2 0,2-12 158,-2 1 11,0 8-83,-1-1-1,1 1 0,0 0 1,0 0-1,4-8 0,8-15 233,-11 21-289,1 0-1,0 0 1,0 0 0,1 1 0,0 0 0,1 0 0,0 0 0,0 1-1,1-1 1,-1 2 0,13-10 0,7-1-55,1 1 0,1 2 0,0 0 0,1 2 0,0 2 1,1 0-1,0 2 0,1 1 0,55-5 0,-79 12-10,1-1 0,-1 2-1,1-1 1,-1 1 0,1 0 0,-1 1 0,14 4 0,-19-5-1,1 0 1,-1 0-1,0 0 0,0 0 0,0 1 1,0-1-1,0 1 0,0-1 1,0 1-1,0 0 0,-1 0 0,1 0 1,-1 0-1,1 0 0,-1 0 1,0 0-1,0 0 0,0 0 1,0 1-1,0-1 0,0 0 0,-1 1 1,1-1-1,-1 1 0,0-1 1,1 1-1,-1 2 0,-2 14 0,0 0 0,-1 0 1,-1 0-1,-1 0 0,-1-1 0,0 1 0,-1-2 0,-1 1 1,-1-1-1,0 0 0,-1 0 0,-1-1 0,-24 26 0,12-16 5,-2 0-1,0-2 0,-2-1 1,0-2-1,-2 0 0,-54 30 1,68-45 30,0 0 1,0 0 0,0-1 0,-1-1-1,0-1 1,1 0 0,-1-1-1,-18 0 1,14-7 393,22 2-217,10 2-173,11 2-16,0 1 1,0 1 0,-1 1 0,1 1 0,-1 1 0,-1 1 0,1 1 0,-1 1-1,0 1 1,23 15 0,-12-5-554,-2 2 0,-1 0 0,0 2 0,-2 1 1,40 47-1,-46-45-4287,-14-19 3313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56 1004,'7'-27'4285,"-6"25"-4183,1 0 0,-1 1 0,1-1 1,-1 0-1,1 0 0,-1 1 0,1-1 0,0 1 0,0 0 0,0-1 0,0 1 0,0 0 1,0 0-1,3-1 0,0 1-98,1 0 0,-1 0 0,0 0 0,1 0 1,-1 1-1,0 0 0,1 0 0,-1 1 0,0-1 0,1 1 0,4 1 1,-8-1-4,-1-1 1,0 1 0,0-1-1,0 1 1,0 0 0,0 0-1,0-1 1,0 1 0,0 0 0,0 0-1,0 0 1,0 0 0,0 0-1,-1 0 1,1 0 0,0 0-1,-1 0 1,1 0 0,-1 1-1,1-1 1,-1 0 0,1 0 0,-1 0-1,0 1 1,0-1 0,0 0-1,1 1 1,-1-1 0,-1 0-1,1 0 1,0 1 0,0-1-1,-1 2 1,-13 49 29,9-38-17,-3 8 39,-1-1 1,-1 0-1,-22 35 0,20-37 123,0 1 1,2 1-1,0-1 1,-8 28-1,18-47-168,0 1 0,-1-1 0,1 0-1,0 0 1,1 1 0,-1-1 0,0 0 0,0 0-1,0 0 1,1 1 0,-1-1 0,1 0 0,-1 0 0,1 0-1,-1 0 1,1 0 0,0 0 0,-1 0 0,1 0-1,0 0 1,0 0 0,0 0 0,0 0 0,0 0 0,0 0-1,0-1 1,0 1 0,0-1 0,0 1 0,0 0-1,0-1 1,0 0 0,0 1 0,1-1 0,-1 0-1,0 0 1,0 1 0,1-1 0,-1 0 0,0 0 0,2-1-1,50 2 167,24-7-114,-60 6-423,0-1 1,0 0-1,-1-2 1,1 0 0,22-7-1,38-23-4170,-49 24 3055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1 200,'-4'8'4879,"-10"26"-4698,-3 186 397,-1 206-364,24-376-200,-4-45-199,-1 1-1,0 0 1,0 0-1,0 0 1,-1 0 0,0 0-1,0-1 1,0 1-1,-1 0 1,0 0-1,0 0 1,0 0-1,-1-1 1,-3 9-1,-2 0-992,2-4-24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54 944,'5'-2'393,"0"0"1,0 0-1,0 1 1,0-1-1,0 1 0,0 0 1,0 0-1,1 1 1,-1-1-1,0 1 0,6 1 1,-8-1-399,-1 0 0,1 1 1,-1-1-1,0 1 0,1 0 0,-1 0 1,0 0-1,1 0 0,-1 0 0,0 0 1,0 0-1,0 1 0,0-1 0,0 1 0,0-1 1,0 1-1,-1 0 0,1 0 0,0 0 1,-1 0-1,0 0 0,1 0 0,-1 0 1,0 1-1,1 2 0,3 11 42,1 0-1,0 0 0,1-1 1,1-1-1,0 1 0,21 26 1,-27-39 3,-1 0 0,1-1 0,0 1 0,0 0 0,0-1 0,-1 1 0,2-1 0,-1 1 1,0-1-1,0 0 0,0 0 0,1 0 0,-1 0 0,0 0 0,1-1 0,-1 1 0,1-1 0,-1 0 0,1 1 0,2-1 0,-2-1-1,-1 0-1,0 0 0,1 0 1,-1 0-1,0 0 1,1 0-1,-1-1 0,0 1 1,0-1-1,0 1 0,0-1 1,-1 0-1,1 0 1,0 0-1,-1 0 0,3-3 1,4-10-131,0-1 0,-1-1 0,0 1 1,6-28-1,-7 24-555,-4 13 76,0 0 0,-1 0 0,0 0 0,-1 0 0,0-12 0,0 13 196,0-15-1020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55 816,'0'-54'4801,"12"117"-4778,-20 94-94,3-111 41,2 2 0,3-1 0,1 0 1,8 49-1,-4-71-1217,-2-1 0,1 26 0,-4-43 132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0 115 160,'1'-3'247,"-1"0"0,1-1 0,0 1 0,0 0 0,0 0 0,1 0-1,-1 0 1,1 0 0,-1 0 0,1 0 0,0 1 0,0-1 0,0 1 0,1-1 0,-1 1 0,1 0 0,-1 0-1,1 0 1,0 0 0,-1 0 0,1 1 0,0-1 0,0 1 0,6-2 0,13-6-512,0 2-1,35-7 1,-21 5 705,-27 6-669,1 0 1,0 1 0,0 0 0,-1 1 0,1 0 0,0 0 0,0 1 0,0 0 0,0 1 0,14 3 0,-17 0-948,-1 0-36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0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0 322 8973,'0'-10'158,"3"-3"-205,-1 3 1,2-2 100,-2-1 0,3-3-137,-1-1 1,-1-1 71,-1 1 1,1-4-335,-1-1 0,0-1 48,-2-1 1,3-1 296,-1 2 0,0-5 0,-2-1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1004,'6'1'3723,"24"1"-3354,-7-3-233,0-2 0,-1-1 0,0-1 0,0-1 0,29-11 1,-18 6-136,51-11 0,33 6-4342,-95 11 3127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13 156,'7'-11'4142,"-17"10"-2564,-34 14-1743,21-5 679,16-3-476,-1-1 0,1 1 0,0 0 1,0 1-1,0 0 0,1 0 0,0 0 0,-8 11 0,12-12-34,-1 0 0,1 1 1,0-1-1,0 0 0,1 1 1,-1-1-1,1 1 0,0 0 0,1-1 1,-1 1-1,1 0 0,0-1 0,1 1 1,-1 0-1,1-1 0,1 1 1,-1-1-1,1 1 0,-1-1 0,1 0 1,4 7-1,-5-9-2,0 0 0,1 0 1,-1 0-1,1-1 0,0 1 0,-1 0 1,1-1-1,0 1 0,1-1 1,-1 0-1,0 1 0,1-1 0,-1 0 1,1-1-1,0 1 0,-1 0 0,1-1 1,0 1-1,0-1 0,0 0 0,0 0 1,0 0-1,1-1 0,-1 1 1,0-1-1,0 1 0,0-1 0,1 0 1,-1 0-1,0-1 0,0 1 0,0-1 1,1 1-1,-1-1 0,0 0 0,0 0 1,5-3-1,-4 1 15,-1 1 1,0 0-1,-1-1 0,1 0 1,0 0-1,-1 0 0,0 0 1,1 0-1,-1 0 0,-1-1 1,1 1-1,0-1 0,-1 1 0,1-1 1,-1 1-1,0-1 0,-1 0 1,1 0-1,0 0 0,-1 1 1,0-1-1,0 0 0,0 0 1,-1-4-1,0 0-9,0-1 1,0 1-1,0 0 0,-1 1 1,0-1-1,-1 0 0,0 0 1,0 1-1,-1 0 0,-7-12 1,10 17-46,-1 1 0,1-1 1,-1 1-1,0-1 0,1 1 1,-1 0-1,0-1 1,0 1-1,0 0 0,0 0 1,0 1-1,0-1 0,0 0 1,0 1-1,0-1 0,0 1 1,-1 0-1,1-1 0,0 1 1,0 0-1,0 1 0,-1-1 1,1 0-1,0 0 1,0 1-1,0 0 0,-3 0 1,-5 3-776,0 0 1,0 1 0,0 0-1,-9 7 1,15-10 379,-9 7-886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99 298 804,'1'-9'5091,"-8"2"-4887,1 1 1,-1-1-1,1 0 0,1-1 0,-7-9 1,6 0-247,-1 0 1,2-1 0,0 1 0,1-1 0,-1-24 0,2 28-161,-17-59-4394,18 53 3224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 52 980,'-6'-38'4873,"2"25"-4228,2 24-654,1-7 26,0-1 0,-1 0 1,1 0-1,-1 1 1,0-1-1,0 0 0,0 0 1,0-1-1,0 1 1,0 0-1,-1-1 0,1 1 1,-4 1-1,-18 23 152,13-8-61,-1-1 0,-19 22 0,16-22-37,1 1 0,-13 23 0,-26 40 70,-10 25-59,59-100-89,-4 11 145,-2-1 1,-20 29-1,25-41-30,0 0 1,1 0-1,-2 0 0,1 0 0,-1-1 0,1 0 0,-1 0 0,0-1 0,-1 0 1,1 0-1,-8 3 0,12-5-84,0-1 0,0 1 0,0 0 1,0-1-1,0 1 0,0-1 0,1 0 0,-1 0 1,0 1-1,0-1 0,0-1 0,0 1 0,0 0 1,0 0-1,0-1 0,0 1 0,0-1 0,0 0 1,0 1-1,-2-2 0,0-2 23,0 0 0,0 0 0,1 0 1,0 0-1,-1 0 0,-3-9 0,0 0-4,0-1 1,1 0-1,1-1 0,0 1 1,1-1-1,1 0 1,0 0-1,1 0 0,1-1 1,0 1-1,1 0 0,0-1 1,2 1-1,0 0 1,0 0-1,2 0 0,8-26 1,-8 34-46,0 0 1,1 0 0,0 1 0,0-1-1,0 1 1,1 0 0,0 1 0,0 0-1,0 0 1,1 0 0,0 0-1,0 1 1,0 0 0,0 1 0,0 0-1,1 0 1,0 0 0,-1 1 0,1 0-1,10-1 1,-8 2-2,0-1-1,-1 1 1,1 1 0,0 0-1,0 0 1,0 1-1,-1 0 1,1 1 0,0 0-1,-1 0 1,1 1 0,-1 1-1,0-1 1,0 1-1,0 1 1,9 6 0,-12-6-3,-1 0 1,1 0 0,-1 0 0,0 1-1,-1 0 1,1 0 0,-1 0 0,-1 0-1,1 1 1,5 13 0,-3 1-15,0-1 0,3 31 0,-6-32 0,1-1 0,0 1 1,12 29-1,-11-38-90,0 3-167,1-1-1,0 1 0,16 20 1,-20-30-46,0 0 0,0-1 0,0 1 0,1-1 0,-1 0 1,1 0-1,-1 0 0,1 0 0,0 0 0,0 0 0,0-1 0,0 0 1,0 1-1,0-1 0,0 0 0,1 0 0,-1-1 0,0 1 0,1-1 0,-1 0 1,0 1-1,4-2 0,10-1-1164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55 604,'-1'-20'3071,"-1"-3"-869,2 22-2177,0 1 1,0-1-1,0 1 0,0 0 1,0-1-1,0 1 1,0-1-1,0 1 1,0 0-1,0-1 1,0 1-1,1-1 0,-1 1 1,0 0-1,0-1 1,0 1-1,1 0 1,-1-1-1,0 1 1,0 0-1,1-1 0,-1 1 1,0 0-1,0 0 1,1-1-1,-1 1 1,0 0-1,1 0 1,-1-1-1,1 1 0,-1 0 1,0 0-1,1 0 1,-1 0-1,1 0 1,0 0 80,0 0-19,0 1 0,-1-1 0,1 1 0,0-1 0,0 1 0,-1-1 0,1 1 0,0 0 1,-1 0-1,1-1 0,-1 1 0,1 0 0,-1 0 0,1-1 0,-1 1 0,1 0 0,-1 0 1,0 0-1,1 2 0,-3 22 530,0 0-1,-9 35 1,6-34-575,1-1-1,-1 38 0,5 195-318,-1-254 91,1 1 1,-1-1-1,1 0 1,-1 0 0,0 0-1,-1 0 1,1 0 0,-1 0-1,1 0 1,-4 4-1,-15 19-4238,15-21 2806,4 0 102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1 141 716,'2'-4'514,"0"1"0,0-1 1,0 1-1,1-1 0,-1 1 0,1 0 0,0 0 1,0 1-1,5-5 0,8-3-440,0 2-1,1 0 1,31-11 0,-30 13-47,-1-1 1,1 0 0,28-18 0,-21 11-186,-22 16-1033,-12 12-1414,3-7 1375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94 804,'32'-12'3623,"20"0"-2671,-1 0-961,21-3-8,-56 13-666,0-1 0,0-1-1,-1 0 1,1-1-1,21-10 1,-16 6-430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48 812,'-4'-29'5151,"-7"15"-3642,7 13-1495,0 0-1,1 0 1,-1 0 0,0 1-1,0 0 1,1 0 0,-1 0-1,0 0 1,0 0 0,0 1-1,-3 0 1,1 0-9,0 1 0,1-1 1,0 1-1,-1 0 0,1 1 0,0-1 0,0 1 0,0 0 0,1 0 1,-1 1-1,1-1 0,0 1 0,-1 0 0,2 0 0,-1 1 1,0-1-1,1 1 0,0-1 0,0 1 0,-3 8 0,2-5-6,0 0 0,1 1 0,0-1 0,0 1 0,1 0 0,1 0 0,-1 0 0,1 0 0,1 0 0,-1 0 0,3 16 0,-1-19 2,0 0-1,0 0 1,0-1-1,1 1 0,0-1 1,0 1-1,1-1 1,-1 0-1,1 0 1,0 0-1,1 0 1,-1 0-1,7 6 1,-7-9 1,0 0 1,0 1 0,1-1-1,-1-1 1,1 1-1,-1 0 1,1-1-1,0 0 1,0 0-1,0 0 1,-1 0-1,1-1 1,0 1-1,0-1 1,0 0-1,0 0 1,0 0 0,0-1-1,0 0 1,0 1-1,5-3 1,-2 1 0,-1 1-1,1-2 1,-1 1 0,0-1 0,0 1 0,0-2 0,-1 1 0,1-1-1,-1 0 1,1 0 0,-1 0 0,5-6 0,-7 6 7,-1 0 1,1 0-1,-1 0 1,1 0-1,-1-1 1,-1 1-1,1 0 1,0-1-1,-1 0 1,0 1-1,0-1 0,-1 0 1,1 1-1,-1-1 1,0 0-1,0 0 1,-1 0-1,-1-6 1,1 5 0,0 1 1,-1-1-1,1 1 1,-2 0-1,1-1 0,0 1 1,-1 0-1,0 0 1,0 0-1,-1 1 1,1-1-1,-1 1 1,0 0-1,0 0 0,0 0 1,-1 0-1,1 1 1,-1 0-1,0 0 1,0 0-1,0 0 1,-1 1-1,1 0 1,0 0-1,-1 0 0,1 1 1,-1 0-1,0 0 1,0 0-1,-8 1 1,9 0-305,0 1 0,0-1 0,0 1 1,0 0-1,0 1 0,0-1 0,1 1 1,-1 0-1,0 0 0,1 1 0,0-1 1,-1 1-1,1 0 0,-5 4 0,3 2-1270,5-2 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43 24,'-25'-24'6002,"-19"11"-1240,43 13-4492,-4-6 908,23 30-1186,-16-21 12,0 0 0,1 1 0,-1-1 0,1 0 0,-1 0 1,1-1-1,0 1 0,0 0 0,7 3 0,-2-1 10,0 1 0,0 0-1,0 0 1,-1 0 0,13 15 0,8 7 4,15 17 5,-36-35-22,1-1 0,1 0 1,0-1-1,0 0 1,18 12-1,-3-5 9,-1 2 0,0 0 0,22 21 0,-38-29-6,-5-6-2,-1-1-1,1 1 1,0-1-1,-1 0 1,1 0-1,0 0 1,0 0 0,1 0-1,-1-1 1,0 1-1,6 2 1,-10-4-2,2 0 1,-1 0 0,1 1-1,-1-1 1,1 0 0,-1 0-1,1 0 1,-1 0 0,1 0-1,-1 0 1,1-1 0,-1 1-1,1 0 1,-1 0 0,1 0-1,-1 0 1,1-1 0,-1 1-1,1 0 1,-1 0-1,1-1 1,0 1 0,-1 0-1,1-1 1,-1 1 0,1 0-1,0-1 1,-1 1 0,1-1-1,0 1 1,0-1 0,-1 1-1,1-1 1,0 1 0,0-1-1,0 1 1,-1-1 0,1 1-1,0-1 1,0 1 0,0-1-1,0 0 1,-13-12 1,11 12-2,1 0 0,-1 0 0,1 0 0,-1 0 0,1 0 0,0 0 0,-1 0 0,1 0 0,0-1 0,0 1 0,0-1 0,0 1 0,0 0 0,0-1 0,0 0 0,1 1 0,-2-4 0,2 3 0,-1 1 0,0-1 0,1 0 0,-1 1 0,0-1 0,0 1 0,0-1 0,0 1 0,0 0 0,0-1 0,0 1 0,0 0 0,-1 0 0,1-1-1,-1 1 1,1 0 0,0 0 0,-1 1 0,0-1 0,1 0 0,-1 0 0,1 1 0,-1-1 0,0 1 0,0 0 0,1-1 0,-1 1 0,0 0 0,-3 0-1,0 1 4,0 0 0,0 1 0,0 0 0,0-1 0,1 2 0,-1-1 0,0 1 0,1-1 0,0 1 0,-1 0 0,1 1 0,0-1 0,1 1 0,-7 7 0,-48 62 20,49-60-194,0 2-1,1-1 0,1 1 0,-8 24 0,-4 29-5653,9-44 2201,9-14 2012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1 112 180,'2'-3'568,"0"0"-1,0 0 1,-1 0 0,1 0-1,-1 0 1,0 0-1,1-1 1,-2 1 0,2-6-1,-1 5-280,0 0-1,0 0 0,0 0 0,1 0 0,-1 0 1,1 1-1,3-6 0,8-13 1168,-13 22-1391,0 0 0,1-1 1,-1 1-1,0 0 1,1-1-1,-1 1 0,0 0 1,0-1-1,1 1 1,-1-1-1,0 1 0,0-1 1,0 1-1,0 0 0,1-1 1,-1 1-1,0-1 1,0 1-1,0-1 0,0 1 1,0-1-1,0 1 1,0-1-1,0 1 0,-1 0 1,1-1-1,0 1 0,0-1 1,0 1-1,0-1 1,0 1-1,-1 0 0,1-1 1,0 1-1,0-1 1,-1 1-1,1 0 0,0-1 1,-1 1-1,-6 39 995,5-7-890,-11 61-1,8-61-190,-4 63-1,18 83-66,-8-164 86,1 0-69,-2 3 78,2 1 1,0-1 0,1 0 0,1 0-1,7 19 1,-11-33-74,1-1 0,1 1 0,-1-1 1,0 1-1,0-1 0,1 1 0,0-1 0,-1 0 0,1 0 0,0 0 0,0 0 1,0 0-1,0 0 0,0-1 0,1 1 0,-1-1 0,0 1 0,1-1 0,-1 0 0,1 0 1,-1 0-1,1 0 0,0 0 0,-1-1 0,1 1 0,0-1 0,0 0 0,-1 0 1,1 0-1,0 0 0,0 0 0,-1 0 0,1-1 0,0 0 0,0 1 0,-1-1 1,1 0-1,-1 0 0,1 0 0,3-3 0,2-1-505,0 0 0,-1 0-1,0 0 1,0-1 0,0-1 0,-1 1 0,0-1-1,0 0 1,0 0 0,-1 0 0,0-1 0,-1 0-1,7-17 1,6-7-1027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48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90 210 7757,'-17'0'787,"0"0"-1169,4 0 140,-3 0 405,6 0 24,2 0 244,4 0-545,0 0 361,3 0-185,9 0 0,6 0 25,12 0 0,1 0-28,4 0 1,1 0-144,8 0 1,3-3 69,6 0 0,4-1-14,4 1 1,4 2 17,2-1 0,-2 1-76,-4 1 1,0 0 16,-3 0 1,3 0 55,-3 0 0,-4 0-5,-5 0 1,1 2 4,-1 1 0,-6 0 2,-5-3 1,-5 1 23,-1 2 0,-8-2 24,-3 2 213,-6-2-231,-3 2 570,-4-2 57,-4 3-527,-7-4-286,5 0-51,-6 0 140,8-4-459,0 3 244,0-6 124,0 6 53,0-3 183,4 0-190,-3 3 480,3-6-128,-4 6 177,0-7-63,0 7-15,0-6-85,0 6-73,0-7-125,0 7-1431,0-2 1359,4 10 8,0 6 1,4 8 11,-3 2 0,3-5 17,-2-4 0,-2 0-95,2 3 173,0 0 1,2 2-75,1-2 0,-4-2 49,1-6-63,0-1 51,2 1 11,1-5 0,-1-1 130,1-6 0,-2-2-117,-1-7 1,1-1 109,-1-4 1,2-3-11,0 0 1,1-3-94,-1 0 1,1-1-59,-1-2 1,2 1 99,1-1 1,-2 4-229,3 3 1,0-2 37,-1 1 1,1 3-209,-4 3-152,1 3 277,3-1-151,-3 4 84,4 3 133,-5 5 1,0 11-17,-3 6 1,2-1 171,-4-2 1,3 3-19,0 3 0,2 1 97,0-1 0,2-2-61,1 2 1,-2 0-83,3 0 0,0-1 9,-1-5 1,2 1 9,-2-3 0,-2-1-25,3-2 44,-3-1-124,0 1 176,-1-5 37,1-7 1,-1-7-141,1-7 0,-1-1 30,1-2 0,-1 2-54,1-1 0,-1-2 55,1 1 1,0 0-94,2 3 1,-1 1 85,1 2 1,-4 4-345,-2 5 57,1-1-187,3 1 148,-1 2 224,1 6 1,-1 8 57,1 3 0,-1 4-61,1-4 1,0 2 65,2 1 1,-1 0-22,1 0 0,1 0 74,0 0 0,-1 0-37,-3 0 1,1-1 36,-1-2-57,1-1-22,-1-1 241,-3-3-225,-1 0 392,-4-5-236,4-12 1,-3-1-67,2-8 0,0 2 18,0 1 1,0 3 105,-3-3-101,0 3 56,0-5-375,0 3 176,4-4-399,-3 4 121,6 1 39,-2 7 122,3 1 1,4 5 21,-1 2 0,0-1 177,-2 3-132,3 1 1,8 2 151,6-3 1,2 2-63,0-4 1,3 0 82,6-3 1,3 0-50,5 0 0,0 0 89,6 0 0,-1-1-26,7-2 1,-1 1 40,0-4 0,3 3 99,-2-2 1,-2 0-45,2-1 1,-1 0 12,0 3 1,3-3-48,-2 3 1,0-2 59,0 2 0,-3-3-39,-6 3 1,-2 1-11,-4 2 1,-3 0-26,-2 0 0,-7 0-4,-4 0 0,-5 0-199,-4 0 213,-7 0-560,1 0 246,-6 0-338,0 0 232,-2 0 1,-3 0 0</inkml:trace>
  <inkml:trace contextRef="#ctx0" brushRef="#br0" timeOffset="1">3616 108 8229,'5'2'327,"-2"7"1,-2 2-189,-1 3 0,0 1-70,0 2 1,-1 2-2,-2 1 0,2 5-134,-2 0 1,2 2 108,1 4 0,-1 0-123,-1 3 1,1 4 72,-2 1 1,2 3-58,1 0 1,0 0 44,0-2 1,0 4 25,0-1 1,1-2 95,2-1 0,-1-1-87,3 4 1,0-2 15,1-1 0,0-2-2,-3-4 1,1 0-33,-1 0 1,-2-3 33,1 0 1,2-4-65,-1 2 0,3-7 36,-3-2 1,-1-2-21,-2-1-66,4-4-9,-3 0 180,3-5-100,-4-3 954,0-1-904,-4-12-217,3 2 229,-3-6-220,4 4-196,0-1-40,0 1 100,0 3-152,0 1 356,-7 4 240,1 4 0,-9-2-102,4 4 1,-4-2 163,0 2 1,2 2 31,-1-3 1,0 0 50,-3 1 0,3-1-135,0 4 0,0-1-25,0 1 1,-1-1-172,4 1 0,-1-1 139,4 1-159,3 3 0,-1 1 88,3 4 0,3-3-283,3 1 0,7-5 53,1 1 1,8 1 89,4 0 1,2-1 105,4-2 1,-1 3 2,6 2 1,-5-1 132,5 1 0,-7 1-93,1 2 1,-8-3 16,0 0 0,-6 0-25,-6 3 1,-3 0 131,-2 0 1,-3 0-28,-3 0 0,-8 0 167,-6 0 0,-7 0-30,-1 0 1,-6-1 165,-5-2 1,1 1 4,-2-3 0,1-1-99,-1-2 1,2-1-206,-2 1 0,7-1 122,5 1 1,4-1-105,7 1 0,2 0-164,7 2-289,1-1 0,9 8 225,3-4 0,5 3 107,7-6 0,3 3-599,5-2 1,2-1 206,4-3 1,0 4-234,0-1 1,0 0 199,0-2 0,-3 2 244,-3 1 0,-5 0 38,-4-1 0,-4 0 229,-4 3-137,-2-4 120,-4 10 1,-5-6 290,-6 6 0,-6-5-201,-5-1 1,-1-3 200,-4 0 0,-1 1-137,-3 0 1,0-1 26,-2-3 0,1 2-66,-1 1 0,2-4 2,4 1 1,-1-1-91,6 1 1,5 1-161,6-1-438,4 1 1,3-1 244,8 1 1,3-1-299,5 1 1,4-4 208,1 1 0,3-1-120,0 1 1,0 1 68,-2-1 0,-3 1-285,-3 2 232,-3-4 202,-2 6 689,-7-2-398,-9 5 0,-6-5 974,-7-3-569,4-4 564,-3 1-405,7 1-290,0-3-131,5 3 136,4-4-304,4 4-200,-3 0 0,3 10 44,-4 2 0,0 2-167,0 5 0,0 1 36,0 4 1,0-1-30,0 5 0,0-1 160,0 3 0,-3 3 41,0 3 0,-1 0 72,2 2 0,1-4-104,-2 5 0,-1-4 180,1 1 1,0-1-97,3-3 1,0 1 240,0 0 0,0 0-81,0-6 1,0-2-86,0 0 1,0-4-73,0-2-44,-3 1 67,2-2 38,-7 0-330,7-5 150,-6-9-548,6-4-480,-3-8 1161,4-4 0,-4-9 0,-1-5 0</inkml:trace>
  <inkml:trace contextRef="#ctx0" brushRef="#br0" timeOffset="2">3667 133 7442,'-9'-5'856,"-6"-2"-1320,13 6 291,-9-3-72,10 4 257,-3 0 26,11 0 1,4 3 19,9 0 0,2 0-3,7-3 0,2 2 7,6 1 1,5 0-55,6-3 0,11 0 114,6 0 1,7-1-210,7-2 0,3 2-37,6-1 1,1 1-172,1 1 0,2 0 151,-4 0 1,-7-3 74,-5 0 0,-9 0 42,-1 3 0,-10 0 25,-5 0 0,-7 0-24,-8 0 1,-4-1 61,-4-2 195,-5 2 72,-3-6 66,-3 6 0,-6-4 166,-3 2 23,-5 2 1032,1-2-1434,-4-1 163,-4-1-92,3 0 257,-3-2-29,4 6-344,0-7-304,0 7-907,0-2 814,0 10 0,0 3 81,0 7 0,3 0 52,0 0 1,1 2 117,-1 1 1,-2 3-108,1-3 1,0 2 197,1-2 1,-1 0-28,4-3 1,-4 0 71,0 0 0,3-4-47,1-1 4,-2-3 401,-1 0-306,1-5 0,1-7 102,3-5 0,-2-6-55,0 0 0,2-6-27,3-3 1,2 1-83,-2 0 1,-1-1 14,5-2 0,-4-1-35,3 1 0,-3 0-148,0 2 0,-2 4-158,0 4 113,3 3-537,-3 4 466,8 3 0,-5 5-14,2 6 0,-2 5 95,-3 3 0,2 6 16,0 3 0,2-2 46,-2 2 1,-2 0-14,3 2 0,0-2 114,-1-1 0,4 0-73,-4 1 1,1-2 147,-1-4-110,-1 0 1,2-1 126,-3-2-62,-5-6 209,0-4 190,0-4 1,-2-10-177,4-5 1,-4-2-267,4 0 1,1-3 106,4 0 0,-2-3-219,3 3 1,0-2 144,-1 2 0,4-3-236,0 3 0,-2 1-3,1 2 1,-1 3-112,1 3-317,2 2 381,-2 0 1,5 5-69,-3 4 1,0 4 89,-8 5 1,-2 3 199,-1 2 0,1 2-149,3 1 1,-1-1 281,1-2-101,-1 6 0,1-3 55,-1 6 1,-2-2-45,-1-4 1,0 0-3,1 0 0,1-3-18,-1 0 1,-1-4 2,0 2-452,1-3 251,-1-4 416,2-1 1,-2-15-55,4-3 0,-4-4-47,1 1 0,0 0-128,2 0 0,-2 0 26,-1 0 0,1 1-74,3 2 105,-1-2 0,1 1-227,-1-2 0,-2 2 96,-1 6-232,-3 4-25,2-2-157,-4 6-781,0-3 1378,8 12-266,-7-6 238,15 5 1,-4-7 7,8 0 0,1 0 48,2 0 1,2 0-123,9 0 1,2 0 1,10 0 1,2 0-2,6 0 1,2-3-14,7 0 1,-2 1-36,4 2 1,-3-1 28,0-2 0,-6 2 182,-2-2 0,-6-1-41,-2 1 0,-5 1 109,-4 2 1,0 0-226,-6 0 1,-3 0 47,-2 0 0,-2 0 7,-4 0 95,0 0-162,-3 0 127,-4 3-66,-4-2-213,-5 3-2115,-4-4 785,-4 4 1453,3-3 0,-7 6 0,4-2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52:16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257 124 312,'-13'-44'3749,"12"38"-3603,0 1 0,0 0-1,-1 0 1,0-1 0,1 1 0,-2 0 0,1 0 0,0 1 0,-1-1 0,0 0 0,-4-4 0,6 8-137,0 0 1,-1 0 0,1-1-1,0 1 1,-1 0 0,1 0-1,-1 0 1,1 0-1,-1 1 1,0-1 0,1 0-1,-1 1 1,0-1-1,0 1 1,1-1 0,-1 1-1,0 0 1,0 0-1,1 0 1,-1 0 0,0 0-1,0 0 1,-2 1 0,1 0-6,-1 1 0,0-1 0,1 1 0,0 0 1,-1 0-1,1 0 0,0 0 0,0 0 1,0 1-1,-4 4 0,-1 1-7,1 1 0,0 0 0,1 1 0,0-1 0,0 1 0,-7 19 1,10-21 0,1 0 1,0-1-1,0 1 1,1 0-1,0 0 1,1 1-1,0 11 1,0-16 5,0 0-1,1 0 1,0 0 0,0 0 0,0 0-1,0-1 1,1 1 0,-1 0 0,1-1-1,0 1 1,0-1 0,1 1 0,-1-1 0,0 0-1,1 0 1,0 0 0,4 3 0,-5-5 9,-1 0 0,1-1 0,0 1 0,-1-1 1,1 1-1,0-1 0,-1 0 0,1 0 1,0 0-1,-1 0 0,1 0 0,0 0 0,0 0 1,-1 0-1,1-1 0,0 1 0,-1-1 1,1 1-1,-1-1 0,1 0 0,-1 1 0,1-1 1,-1 0-1,1 0 0,-1 0 0,0 0 0,1 0 1,-1-1-1,0 1 0,2-2 0,0-1 28,1 1-1,-1-1 0,0 0 1,0 0-1,0 0 1,0 0-1,-1 0 0,0-1 1,3-6-1,-4 6-8,-1-1 1,1 1-1,-1-1 1,-1 0-1,1 1 1,-1-1-1,0 1 0,0-1 1,0 1-1,-1 0 1,0-1-1,0 1 1,0 0-1,-1 0 0,1 0 1,-1 1-1,-1-1 1,-6-7-1,8 9-36,1 1 1,-1 1-1,0-1 1,-1 0-1,1 0 0,0 1 1,0-1-1,-1 1 0,1 0 1,-1 0-1,1 0 0,-1 0 1,1 0-1,-1 0 1,0 1-1,1-1 0,-1 1 1,0 0-1,1 0 0,-1 0 1,0 0-1,0 0 0,1 0 1,-1 1-1,0-1 1,1 1-1,-1 0 0,1 0 1,-1 0-1,1 0 0,-1 1 1,1-1-1,0 0 0,-1 1 1,1 0-1,0-1 1,0 1-1,0 0 0,-2 4 1,-2-1-467,0 1 1,1 0 0,0 0-1,0 0 1,0 1-1,1 0 1,0 0 0,1 0-1,-1 0 1,-3 12 0,6-3-957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33:06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473 66 484,'-7'-7'4698,"-21"-22"-2007,10 18-1523,15 9-1061,-1 0 0,1 0 0,0 0 0,-1 0 0,0 0 0,1 1 0,-1-1 0,0 1 0,0 0 0,0 1 0,0-1 0,0 0 1,0 1-1,0 0 0,-4 0 0,-8 2-63,1 1 1,0 0 0,0 1 0,0 1 0,0 0 0,1 1 0,0 1-1,0 0 1,1 1 0,-16 11 0,6-1-25,1 1-1,1 1 1,1 1 0,-28 36 0,42-49-16,1 0 0,0 1 0,0 0-1,1 0 1,0 0 0,0 1 0,1-1 0,0 1 0,1 0 0,0 0 0,0 0 0,1 0 0,1 0 0,0 0 0,0 0 0,1 0 0,3 19 0,-2-23-1,-1 0 0,1 0 1,1 0-1,-1 0 0,1 0 1,0 0-1,0-1 0,0 0 0,1 0 1,0 0-1,0 0 0,0 0 1,0-1-1,1 1 0,0-1 1,0 0-1,0-1 0,1 1 0,-1-1 1,1 0-1,-1-1 0,1 1 1,0-1-1,0 0 0,0-1 1,0 1-1,1-1 0,-1 0 0,8-1 1,8 1-14,0-1 1,0-2 0,0 0-1,0-1 1,0-2-1,23-7 1,-29 7 4,-1 0 0,0-1 0,-1-1 1,0-1-1,0 0 0,0-1 0,-1 0 0,0-1 1,13-13-1,-22 19 7,-1-1-1,0 1 1,0-1 0,0 0 0,-1 1 0,0-1 0,1 0 0,-2-1 0,1 1 0,-1 0-1,2-10 1,-14-2 0,10 17-5,0-1 1,0 0-1,0 0 0,0 0 1,0 0-1,1 0 0,-1 0 1,0-1-1,0 1 0,1 0 1,-1 0-1,1 0 1,-1-1-1,1 1 0,-1 0 1,1-2-1,0 3-1,6-6-5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33:25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51 28,'6'0'6450,"-5"-40"-5556,-1 40-892,0 0 0,1 0-1,-1-1 1,0 1 0,1 0 0,-1 0 0,0 0 0,1-1-1,-1 1 1,0 0 0,1 0 0,-1-1 0,0 1 0,0 0-1,1-1 1,-1 1 0,0 0 0,0-1 0,0 1 0,0-1-1,1 1 1,-1 0 0,0-1 0,0 1 0,0 0-1,0-1 1,0 1 0,0-1 0,0 1 0,0 0 0,0-1-1,5 11 98,13 24 59,-1 1 129,-5-12-92,-10-19-155,0 0 0,0 0 0,0 0 0,0 0 0,0 0 0,-1 0 0,0 1 0,0-1 0,0 6 0,11 17 109,-11-24-129,-1 0 0,1 0 0,-1 0-1,1 0 1,0-1 0,0 1 0,1 0 0,-1-1-1,1 1 1,2 4 0,-2-5 3,0 1-1,0-1 1,-1 1 0,1 0-1,-1 0 1,0 0 0,0 0-1,0 0 1,0 0 0,-1 0-1,1 3 1,12 20 157,-12-26-175,-1 1 1,0-1 0,1 0-1,-1 0 1,1 1-1,-1-1 1,0 0 0,1 1-1,-1-1 1,0 1-1,1-1 1,-1 1 0,0-1-1,1 0 1,-1 1-1,0-1 1,0 1-1,0-1 1,1 1 0,-1-1-1,0 1 1,0-1-1,0 1 1,0-1 0,0 1-1,0-1 1,0 1-1,0 0 1,0-1 0,0 1-1,0-1 1,-1 1-1,1-1 1,0 1 0,-1-1-49,6-8-766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33:28.0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5 532,'34'30'5824,"-33"-29"-5777,-1 1 1,1-1-1,0 0 1,-1 0-1,1 0 1,-1 0-1,0 1 1,1-1-1,-1 0 1,0 0-1,0 1 1,1-1-1,-1 0 1,-1 3-1,1-3-12,0 0-1,0 1 1,0-1 0,0 0-1,0 0 1,1 0 0,-1 0-1,0 0 1,0 0 0,1 1-1,-1-1 1,1 0 0,-1 0-1,1 0 1,-1 0 0,1 0-1,0 0 1,0 1 0,1 0 21,0 0 1,0 1 0,-1-1 0,1 1 0,-1-1-1,0 1 1,0 0 0,0-1 0,0 1 0,1 5-1,5 13 280,-5 1-105,-2-21-219,-1 1-1,1-1 0,0 1 1,0-1-1,0 1 0,0-1 1,0 1-1,1-1 0,-1 1 1,0-1-1,1 1 0,-1-1 1,1 0-1,-1 1 0,1-1 1,1 2-1,0 3 42,0 1 0,0-1 0,0 1 0,0 0 0,-1-1 0,-1 1 0,1 0 1,-1 0-1,-1 11 0,1-10-8,18 50 112,-18-56-151,0 0 1,0 1 0,1-1 0,-1 0 0,1 0-1,-1 0 1,1 0 0,0 1 0,0-1 0,0 0-1,0 0 1,0-1 0,3 4 0,-3-4 0,0 1-1,0 0 1,1 0 0,-1 0-1,0 0 1,-1 0 0,1 0-1,0 0 1,0 0 0,-1 0-1,0 1 1,1-1 0,-1 3-1,0-4-5,0-1-1,0 1 1,0-1-1,0 1 1,0-1 0,1 1-1,-1-1 1,0 1-1,0-1 1,0 1-1,0-1 1,1 1-1,-1-1 1,0 1-1,1-1 1,-1 1 0,0-1-1,1 1 1,-1-1-1,1 0 1,-1 1-1,0-1 1,1 0-1,-1 1 1,1-1-1,-1 0 1,1 0 0,-1 1-1,1-1 1,-1 0-1,2 0 1,21 2 81,6 2 0,-10 17-66,-17-19-12,0 0 0,1 0 0,-1 0 1,0 1-1,0-1 0,-1 1 1,1-1-1,0 1 0,-1 0 0,0 0 1,2 5-1,33 16-16,15-8 49,-45-10-40,-5-6 5,-1 0 0,0 1-1,0-1 1,1 1 0,-1-1-1,0 0 1,1 1 0,-1-1 0,1 1-1,-1-1 1,0 0 0,1 0-1,-1 1 1,1-1 0,-1 0-1,1 0 1,-1 0 0,1 1-1,-1-1 1,1 0 0,-1 0-1,1 0 1,-1 0 0,1 0-1,-1 0 1,1 0 0,-1 0-1,1 0 1,-1 0 0,1 0-1,-1-1 1,1 1 0,-1 0 0,1 0-1,-1 0 1,1-1 0,-1 1-1,1 0 1,-1-1 0,1 1-1,-1 0 1,1-1 0,2-2 6,-1 1 0,1-1 0,-1 0 0,0 0 0,0 0 0,0 0 0,0 0 0,0-1 0,-1 1 0,1 0 0,-1-1 0,0 1 1,0-1-1,0 0 0,-1 1 0,1-1 0,-1-4 0,-3-74 97,-1 32-51,-7 1-41,10 43-15,0 0 0,-1 0 1,1 0-1,-1 0 0,0 1 0,0-1 1,-1 0-1,0 1 0,-5-8 0,-13-32-3,-8-34-8,28 77 13,-2-2-4,1-1 0,-1 0 0,1 0 0,1 0 0,-1-1 0,1 1 0,-1 0-1,2-1 1,-1 1 0,0-7 0,-5 0-9,6 12 13,0 0 0,-1 0-1,1 0 1,0 1 0,0-1 0,-1 0 0,1 0-1,0 0 1,-1 0 0,1 0 0,0 1-1,-1-1 1,1 0 0,0 0 0,0 0 0,0 1-1,-1-1 1,1 0 0,0 0 0,0 1-1,0-1 1,-1 0 0,1 1 0,0-1 0,0 0-1,0 0 1,0 1 0,0-1 0,0 0-1,0 1 1,0-1 0,0 0 0,-1 1-1,2-1 1,-1 0 0,0 1 0,0-1 0,0 0-1,0 1 1,0-1 0,0 0 0,0 1-1,0-1 1,1 1 0,-1 236 84,2-219-79,1 0 1,0 0-1,2 0 0,0 0 1,14 29-1,-16-37-6,8 15-12,-5-11 21,0 1-1,-1 0 1,0 0 0,-1 1-1,-1-1 1,2 17-1,-5-19-7,-1-12-1,1 1 1,0-1 0,0 1-1,0-1 1,0 1-1,1-1 1,-1 1 0,0-1-1,0 0 1,1 1 0,-1-1-1,1 1 1,0-1-1,-1 0 1,1 1 0,0-1-1,1 2 1,1 2 0,1-1 2,-1 1 0,0-1 0,-1 1-1,1 0 1,-1-1 0,0 1 0,0 0-1,-1 0 1,1 1 0,-1-1 0,0 0 0,0 10-1,4-5-6,-4-10 5,-1 1-1,1-1 1,-1 1-1,1 0 1,-1-1-1,1 1 1,-1-1-1,1 1 1,-1 0 0,0-1-1,1 1 1,-1 0-1,0 0 1,0-1-1,1 1 1,-1 0-1,0 0 1,0-1-1,0 1 1,0 0-1,0 1 1,28 14 29,-27-16-20,0-4-3,1 0 0,0 0 0,-1 0 0,1 0 0,1 0 0,-1 1 0,0-1 1,6-4-1,-2-1-2,24-54 11,-15 29-23,-14 28 8,1-1 0,-1 0 0,-1 0 0,1 1 1,-1-1-1,0 0 0,-1 0 0,1 0 0,-1 1 0,-1-1 0,0 0 0,-3-9 1,0-4-3,2 12 6,0 0 0,-1 0 0,0 0-1,-1 1 1,1 0 0,-1 0 0,-8-9 0,-10-15-26,8 11 14,10 15 8,1-1 0,0 1 1,0-1-1,1 0 0,0 0 0,-4-8 1,-14-29-31,18 38 24,-1-1 0,1 1 0,0-1 0,1 0 0,-1 0 1,1-1-1,0 1 0,1 0 0,-1-1 0,1-7 1,0 9 9,1 0 0,-1-1 0,0 1 0,0 0 0,-1 0 0,0 0 0,0 0 0,0 1 0,-4-8 0,1 2-1,4 8-6,0-1-1,0 1 1,1-1-1,-1 0 1,0 0-1,1 1 1,0-1-1,0 0 1,0 0-1,0 0 1,0 1-1,0-1 1,2-5-1,0-18-11,-31 30-18,23 34-98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33:49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601 723 836,'-13'-2'8495,"-16"0"-6348,18 3-1904,1 0-1,-1 0 0,1-1 0,-1 0 0,1-1 1,-1 0-1,1-1 0,0 0 0,-12-4 1,4 0-63,-1-1 1,1-1-1,-25-15 1,0-19 101,18 17-141,-36-28 0,39 26-78,21 24-53,-1 0 1,1 1-1,-1-1 0,0 0 0,0 1 0,0-1 0,0 1 0,-1 0 1,1 0-1,0 0 0,-1 0 0,-4-2 0,-18-26 74,10 11-63,-14-29 29,16 22-19,3 12 3,8 12-24,0 0 0,0 0 0,1 0 0,-1-1 1,1 1-1,-1-1 0,1 1 0,0-1 0,0 1 0,0-1 1,0 0-1,1 1 0,-1-1 0,0-4 0,-10-26 54,-1 0 38,8 28-78,-4-8-18,9 2-1,-1 9 1,1-1 1,-1 0-1,0 0 1,1 0 0,-1 0-1,-1 1 1,1-1 0,0 0-1,-1 0 1,1 0 0,-1 1-1,0-1 1,0 0-1,-3-4 1,3 6-6,0 0 1,1 0-1,-1 0 0,0-1 1,0 1-1,0 0 0,1 0 1,-1-1-1,0 1 0,1 0 1,-1 0-1,1-1 0,0 1 1,-1-1-1,1 1 0,0 0 1,0-1-1,0 1 0,0-1 1,0-1-1,3-40-1,-1 19-8,-3 16 12,1 7-4,0 1 0,-1-1-1,1 0 1,0 1-1,0-1 1,0 0-1,0 1 1,0-1-1,0 0 1,1 1-1,-1-1 1,0 0 0,0 1-1,0-1 1,0 0-1,1 1 1,-1-1-1,0 0 1,1 1-1,-1-1 1,1 1-1,-1-1 1,0 1 0,1-1-1,-1 1 1,1-1-1,-1 1 1,1-1-1,0 1 1,-1 0-1,1-1 1,-1 1-1,1 0 1,0-1 0,0 1-1,1-1 4,-1 0 1,0 0-1,0 0 0,1-1 1,-1 1-1,0 0 0,0-1 1,0 1-1,-1 0 0,1-1 0,0 1 1,0-1-1,0-1 0,-1 1-2,1 0 0,0 1 0,-1-1 1,1 1-1,0-1 0,0 1 0,0-1 0,0 1 0,0 0 0,0 0 0,0-1 0,1 1 0,1-1 0,-3 1 4,0 1-14,0 0 0,-1 1 0,1-1 1,-1 0-1,1 1 0,-1-1 0,1 0 0,-1 0 0,1 0 0,-1 0 0,0 1 1,1-1-1,-1 0 0,1 0 0,-1 0 0,1 0 0,-1 0 0,1 0 0,-1 0 0,0-1 1,1 1-1,-1 0 0,1 0 0,-1 0 0,1-1 0,-1 1 0,1 0 0,-1 0 1,0-1-1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295 277 7938,'0'-17'-864,"0"0"494,0 0 1868,0-1-1097,0 1 1,0 5 94,0 1-138,0 7-138,0-4 1,0 10-210,0 4 1,0 4-25,0 7 0,0 6-7,0 0 0,0 10 81,0 1 0,0 3-180,0 9 0,0 2 54,0 10 1,0-3 79,0 9 0,0 1-111,0 10 1,0-2-126,0 8 0,0-6 126,0 5 1,-6-12 46,0 1 0,1-10 35,5 5 1,0-14-10,0 2 1,0-14 9,0-3 0,0-3-209,0-9 1,5-5 17,1-7 35,0-7 0,-4 4 258,4-8 1,-4-8-927,3-3 836,-3-5 0,-2-9 0,0-2 0</inkml:trace>
  <inkml:trace contextRef="#ctx0" brushRef="#br0" timeOffset="672">278 226 7935,'0'-18'-403,"0"7"223,0-1 229,0 8-50,0-3 134,0 7-54,-8 0 1,4 0-14,-7 0 0,5 2-14,-6 3 0,1 5-81,-7 7 1,1 6 88,0 0 0,-2 6-81,-4-6 0,7 0 77,-7-5 0,14-1 87,-9 0 0,5 1-92,-4-1 0,5-6 205,0 1-89,9-8 10,-5 3-171,8-7 0,0-2 80,0-3 0,2-3-144,4-3 0,3-7 76,9 1 0,-1 0-89,0-6 0,0-2 120,1 2 1,5-2 3,0 1 0,0 5 15,-6-4 0,0-2 5,1 2 0,-1 0 352,0 6-299,1-8 0,-1 6 82,0-4 0,1 5-51,-1 7 0,-6-3-45,1 9 0,-6-1 11,5 6 0,-5 0-267,5 0 125,-7 0 1,10 7-74,-8 5 0,5 3 13,-5 3 1,5-1 50,-5 0 1,8 8-496,-3 4 0,-1 2 7,1-2 516,1 3 0,13 3 0,2 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3:43.2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812 17 7263,'-18'0'-1375,"1"0"2186,0 0-514,-1 0 1,7 0-451,-1 0 94,8 0-286,-3 0 554,7 0 0,13 0-32,5 0 0,8 0-104,-3 0 1,14 0 3,-2 0 0,13 0 9,3 0 1,3 0 7,10 0 1,7 0-116,9 0 0,11 0-166,1 0 0,8-1 119,-2-5 1,2 4-180,-2-4 1,-47 5-1,0 0 115,47 1 1,2 2 61,-2 4 0,-4-4 48,-8 4 1,-3 1-35,-8-1 0,-2 0 34,-16-6 1,5 2-57,-10 3 0,2-3 56,-14 4 1,-5-4-210,-7-2 0,-12 0 498,1 0-267,-4 8 0</inkml:trace>
  <inkml:trace contextRef="#ctx0" brushRef="#br0" timeOffset="1688">708 139 7950,'-6'-12'-1792,"0"0"2059,0 9-131,6-13 0,-5 12 329,-1-7-231,0 7 217,6-11-135,0 13-145,0-14 1,-6 13 188,1-9 209,-1 8-133,6-4-16,0 8-164,-8 0-229,6 0 1,-5 8-12,7 4 1,0 3 39,0 2 0,0 6-12,0 0 0,0 8-20,0-2 0,0 9-105,0 3 1,0 7 79,0-2 1,0 4-125,0 2 0,0 0 93,0 0 1,5-1-70,1 1 0,0 0 81,-6 0 0,0-2 3,0-4 1,0-4 1,0-7 0,0-2 5,0-5 1,0 3 52,0-8-57,8 0 48,-7-5 1,7-7-23,-8 1 174,0-8-89,0 3 123,0-7-377,8-7 185,-6-3 0,11-2-232,-7 1 110,0 7-46,-6-4-594,0 8 678,-8 0 0,0 2-1,-3 4 1,-5-2 15,5 7 1,-4-5-37,-3 6 0,1-3 115,0 3 1,-6 3-53,0-3 0,-8 3 89,2 2 1,2-5-38,-2-1 0,8 1 142,-2 5 0,0 1-67,6-1 1,-4-6-85,9 1 1,4-1 3,3 7 22,3-1 0,11 0-138,9 1 1,3-1 75,13 0 1,5 0-12,13 1 1,1-1-17,5 0 0,-2-5 30,7-1 1,-7 1-143,2 5 0,-7 1 131,-4-1 1,-7 0-51,-11 0 1,-4-1 76,-8-5 1,-7 5 71,-5-5 1,-10 5 90,-7 1 0,-19 0 277,-9 0 0,-12 3 169,-11 3 0,-10-4-263,-20 4 1,5 2 78,-4-2 1,9 0-8,3-6 1,8 1-83,3-1 1,15 0 149,14 1-397,4-1 0,11 0-62,7 0 1,11 1-202,12-1 1,13 0-234,11 1 0,11 5 250,6 0 0,14 0-321,9-6 1,-4 0 157,10 1 1,-8-1-163,8 0 1,-11 1 96,-7-1 1,-9 0 234,-2 0 0,-15 1-29,-2-1 1,-14 0 154,-3 1 0,-10-1 520,-2 0 0,-8 6-294,-9 0 0,-8 0 131,-4-5 1,-4 5-137,-1 0 0,-1 6-248,1-6 0,-5 0 65,5-6 1,-3 0-216,14 1 0,0-1 150,6 0 0,1-5-110,5-1 1,3-5-261,8 6-41,0-9 329,0 13 0,2-12 14,4 7 1,3-7 88,9 2 1,-7-4-156,1-2 124,-1 0 0,1 0-62,-1 0 8,-7 0 367,4 0 362,-8 0 1,0 7-628,0 5 0,0-1 101,0 7 1,0 3-72,0 13 1,6 3-63,-1 3 1,3 3 69,-2 3 0,-2 11-127,7 1 1,-5 7 10,5 4 0,-5 1 25,6-1 0,-6 8-155,5 3-1,-7-3 177,2-2 1,1-4-40,-1-2 0,0 1 32,-6-1 0,0-10-189,0-7 1,6-2 63,-1-10 0,1-1-326,-6-10 154,0 3 1,0-12-79,0 3 1,2-12-921,4-5 1007,-4-4 328,13-10 0,-13-1 0,6-9 0</inkml:trace>
  <inkml:trace contextRef="#ctx0" brushRef="#br0" timeOffset="3376">2921 104 7891,'0'-12'-1485,"0"1"2436,8 7-529,-6-11-127,6 13-252,-8-14 0,5 13 204,1-9 36,0 8-123,-6-4 0,0 7 291,0-5-360,0 4 1,2-6-136,4 8 0,-5 2 130,5 4 0,-4 3-28,-2 9 1,0-1-4,0 0 0,0 3 49,0 3 0,0-4-147,0 4 1,0 4 109,0 2 0,0 1-65,0-1 1,0 6 47,0-1 1,0 3-13,0 9 1,0-2-39,0 2 1,6 12-15,0 0 1,-1 1-1,-5 5 0,2-1 51,4 6 0,-4 0-222,4 0 1,-4 1 190,-2-1 1,2 0 62,3 0 0,-3-2-24,4-3 1,-4 1 11,-2-7 0,6-1 5,0-5 1,-1-6 9,-5 1 1,0-11 20,0-1 1,0-3-42,0-9 0,0 0-14,0-5 0,0-7 83,0 1 83,0-8-50,0 3-150,0-7 0,6-2-481,0-3 159,0 3 164,-6-14 1,5 12 95,1-7 1,2 7-241,-2-2 141,-4 4-467,5 2 496,1 0 203,-6 0-118,5 0 1,-14 6 64,-5 0 0,-3 2-6,-2-3 0,-3 3 14,-3 4 1,4 3 81,-4-4 1,-2-1-66,2 2 1,0-1 75,6 6 1,-1 1-96,1-1 0,7 0-17,5 1 1,3-1-27,2 0 1,9 0 1,9 1 0,14-1 4,14 0 1,12 1-86,6-1 0,-3 0-100,2 1 1,1-1 48,5 0 1,-8 0-87,-3 1 0,-12-1 90,-5 0 1,-7 1 66,-5-1 1,-12 6 33,-11 0 1,-6 0 80,-6-6 1,-5 1 106,-12-1 1,-12 0 330,-11 1 0,-6-1 122,-6 0 1,-1 0-226,-4 1 1,-5-7-47,5 1 1,3-1-53,3 7 1,5-1-256,6 0 1,11-5 56,12-1 0,6 1-75,5 5 0,5 0-138,7 1 1,3 5-232,9 0 1,7 2-93,16-2 1,7-4 179,4 4 1,10 2-235,1-2 1,-1 0 157,-10-6 0,2-5 20,-7-1 1,-1-1 161,-5 2 0,-9 1 132,-2-7-68,-13 7 1,-5-5 146,-12 4 1,-4-3 517,-7-3 0,-10-2-305,-7 7 0,-1-5 133,-5 6 1,5-9-104,6 3 0,-3 2 153,3-2-144,4 7-424,0-11 86,8 13-108,7-5 1,4 5-226,12-3 0,4 1 162,7-7 0,0 6-160,0-7 0,7 3 118,-1-2 0,0-4-13,-6 3 1,-2-1 32,-3 2 267,3-4 1,-11 6-84,8-8 402,-9 0-28,5 0 1102,-8 0-1364,-8 7-12,-1-5 1,-1 14 5,4-5 1,3 5 26,-3 1 1,4 8-52,-4 4 1,4 3-10,2 3 0,0 1-47,0 5 1,0 1-125,0 4 1,0 4-26,0-4 1,0 2 117,0-2 1,0 2-94,0-7 0,6-1 90,0-5 0,0-6-294,-6-1 0,0-6-544,0 1 900,0-4 0,0-2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3:48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278 657 7428,'0'-9'587,"0"1"-312,0 8-93,7 0-170,3-8-35,7 6 0,1-5-174,-1 7 1,2 0 96,4 0 0,-4-6-213,4 0 313,4 0 0,0 6 0,8 0 0</inkml:trace>
  <inkml:trace contextRef="#ctx0" brushRef="#br0" timeOffset="365">399 553 7880,'0'-17'-320,"0"0"1,0 5 321,0 1 1,0 5 300,0-6 30,0 9-9,0-13-82,0 14 25,0-5-47,0-1-17,0 6-372,0-6 133,7 16 0,-5 2 40,4 7 0,-4 0-129,-2 0 0,2 3 28,4 3 1,-4-2-173,3 8 0,-3 0-638,-2 5 907,0 1 0,8-1 0,2 1 0</inkml:trace>
  <inkml:trace contextRef="#ctx0" brushRef="#br0" timeOffset="948">831 605 7907,'-10'-9'-238,"3"1"344,7 8-136,0 0 82,0-8 1,2 6 61,3-3 1,5 3-160,7 2 0,1 0-22,-1 0 0,2 0-139,4 0 1,-2 0 148,8 0 57,0 0 0,6-8 0,-1-2 0</inkml:trace>
  <inkml:trace contextRef="#ctx0" brushRef="#br0" timeOffset="2870">1125 208 7984,'0'-12'-1392,"0"0"1044,-8 1 0,4-6 464,-7-1 1,5 3 31,-5 3-42,-1-3 0,-5 7 75,0-3-84,-1-5 0,1 13-39,0-9 0,-1 8 9,1-1 1,0-3 33,-1 2 1,1 0-10,0 6 0,5-2-54,1-3 0,-1 3-4,-5-4 1,0 4 10,-1 2 0,7 0 4,-1 0 0,1 0-3,-6 0 1,5 0 60,1 0 0,-1 0 8,-5 0-48,-1 0 1,1 0-4,0 0 0,5 0-55,1 0 0,-1 0 38,-5 0 1,5 0 39,1 0-57,-1 0 0,-5 0-2,0 0 1,5 2-3,1 4 61,-1-4-103,-5 13 0,2-11 86,3 7-169,-3-7 111,5 12-11,-7-7 0,1 3 52,5-1 10,-5-7-39,7 11 0,-3-7-11,1 4 1,5-3 45,-6-3 0,7-4-31,-7 4 0,6 1 18,-5-1 0,5 6 8,-5-7 0,5 3 1,-6-2 0,7-2-36,-7 7 0,6-7 2,-5 2 1,5 2 62,-6-3-12,9 9-28,-13-5-10,7 9 1,-7-1 13,5 0-33,-5-7 0,12 3-2,-7-7 0,7 8-12,-2-3-2,-3-3 0,7 7 117,-4-3-99,-4-5 1,9 9 10,-5-5 0,-2-1-11,2 1 0,1-5 80,5 6-56,-8-1-17,6 6 1,-8 1-23,5-1 1,3-5-4,-4-1-13,4 1 0,2 5 27,0 0 0,0-5-3,0-1-2,0 1 1,0 5 5,0 0 1,0-5-10,0-1 3,0 1-8,0 5 0,0 1-1,0-1 0,0-6-10,0 1 0,0-6 21,0 5-26,0 1 16,8 5 1,-6 0-4,3 1 1,-1-7-1,2 1 2,-4-1 1,7 7-5,-3-1 0,-4-6-1,4 1 1,-2-3-17,2 3 20,-5 3 0,9-5-7,-4 7 1,-2-5 4,7-1 1,-7-5-17,2 6 1,1-7 3,-1 7 1,2-6-1,-2 5 0,-2-7 15,7 2-3,-7 3-15,11 1 12,-5 7 0,5-5-53,-3-1 1,1-5 48,-7 6 1,2-7-36,-3 7 1,3-6 15,4 5 0,-3-7-33,-3 2 50,4 3 0,5-5 0,-3 8 0,3-8 27,-4 1 1,-1-1-32,2 2 0,-1-4-47,6 4 1,-5-4 47,-1-2 1,1 5 0,5 1 1,1 0-16,-1-6 0,-6 0 1,1 0 0,-1 2 16,7 4 1,-7-4-4,1 3 0,-6-3 76,5-2-77,1 0 1,5 0 109,0 0 1,-5 0-95,-1 0 1,1 0 75,5 0 0,0 0-67,1 0 0,-7 0 0,1 0 1,-1 0 5,7 0 0,-1 0 1,0 0 0,-5 0-46,-1 0 57,1 0-34,5 0 10,0 0 0,1 0-7,-1 0 1,-6 0 14,1 0 1,-1 0 1,7 0 1,-7 0 11,1 0 1,-1 0-17,7 0 0,-7 0-6,1 0 8,-1-7 0,7 5-10,-1-4 0,-2 2 8,-3-2 1,3 4-12,-3-3 0,-3-3 0,3 2 0,-3-2-3,3 3 1,3 1-5,-3-8 1,-3 8-15,3-1 20,-1-5 0,7 1 1,-3-3 134,-3 0 0,1 7-125,-7-7 1,2 6 79,-3-5 0,-3 5-68,4-5 0,2 5 1,-3-6 0,7 7-17,-6-7 0,5 6 23,-5-5 1,2 5 36,-2-6 0,-5 7-38,5-7 0,-2 6 12,2-5 1,-4 5-19,3-5 1,-3 5 65,-2-6 0,6 6 0,0-5 9,0-1-49,-6-5-26,0 0 1,0 0-3,0-1 1,0 7 48,0-1-4,0 1 1,0-7-35,0 1 0,0 0 17,0-1 0,0 7-13,0-1 0,0 1 0,0-6 1,0-1 10,0 1 0,0 5 1,0 1 0,0-1-55,0-5 1,0 6 79,0-1-76,0 1 1,0-7 55,0 1-80,0 0 0,0-1 22,0 1-1,-8 0 0,6-1 20,-4 1 1,-1 6-7,1-1 0,-6 6 51,7-5 1,-3-1-45,2-5 1,2 6 23,-7-1 1,5 0-18,-6-5 0,7 0-13,-7 0 0,6-1-5,-5 1 0,5 0-1,-5-1 0,-1-1-22,-5-4 0,5 4-11,1-4 0,-3 4-187,-9 1 1,2 1 63,-8 0 0,6 5-601,-6 1 1,1 5 328,-7-6 1,0 9 429,1-3 0,7-4 0,2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3:53.4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225 225 7351,'0'-9'-1507,"-7"-7"1616,5 14 33,-6-13 1,8 11-75,0-8 236,0 9-202,0-13 290,0 14-131,0-13 29,0 13-12,-8-6 26,7 1-71,-15 5 1,14-6-108,-5 0 8,-1 6-236,6-5 129,-6 7 0,8 2-144,0 3 0,0-1 112,0 8 1,0-1 33,0 7 1,0-1 0,0 0 1,0 1-23,0-1 0,0 6-8,0 0 0,0 8 12,0-2 1,0 1 5,0-1 0,0 4 28,0-4 1,0 1-1,0-1 1,0 8-32,0-9 1,0 9-2,0-8 0,0 2-41,0-3 1,0 3 46,0-8 0,0 2-6,0-2 1,0-4 3,0 4 1,0-3-8,0-3 0,0 0 11,0 1 1,0-7 17,0 1 108,0-1-127,0 6 1,-2-7 193,-3-4-147,3 3 71,-6-7-44,8 6 60,0-8-154,-8 0-100,6 0 130,-5 0 73,-1 8 15,6-6 21,-6 5-154,8-7-424,0 0 398,0 8 53,0-6 46,0 6 0,8-8 15,4 0 1,5 0 32,6 0 1,-2 0-82,8 0 0,0 0-142,5 0 0,-3 0 138,4 0 0,-5 0-256,11 0 0,-5 0 26,-1 0 0,-4-6 24,3 0 1,-5 0-47,6 6 1,-3 0 42,-9 0 0,0 0-94,-5 0 0,-7 0-73,1 0 354,-8 0 0,3 8 0,-7 2 0</inkml:trace>
  <inkml:trace contextRef="#ctx0" brushRef="#br0" timeOffset="1101">2197 848 7916,'-10'-8'-905,"3"6"863,-1-13 117,6 13 156,-13-6-197,13 0 86,-6 6 1,6-5 10,-4 7-3,4 0 102,-5 0-113,14-8-60,3 6 1,7-6 61,1 8-82,-1 0 1,0 0 1,0 0 1,7 0-102,-1 0 0,2 0 108,-2 0 1,4 0-140,7 0 1,1 0 72,-1 0 1,7-1-160,-1-5 0,2 4 43,-1-4 1,-5 4 47,4 2 1,-3-6 53,-2 1 0,-3-1-3,-3 6 1,2 0 74,-8 0 1,0 0-87,-6 0 1,0 0 18,1 0 0,-7 0-31,1 0 130,-8 0 43,3 0 1045,-7 0-1194,0 8 209,0-6-135,-7 5 114,5-7 195,-6 0-237,0 0 7,6 0-60,-5 0 10,7-7 0,-2 5 6,-4-4 11,4 4 12,-6 2 18,8-8-53,0 6 1,-1-13 4,-5 3 1,4 3-15,-4-3 1,-2 1 46,3-7 0,-3 1-37,2 0 1,2-6 37,-7 0 1,1-8-87,-1 2 0,-3-3-109,8-3 1,-1-5-131,1-1 1,4-7-388,-4 2 1,4-4-510,2-2 1121,0 0 0,0-7 0,0-3 0</inkml:trace>
  <inkml:trace contextRef="#ctx0" brushRef="#br0" timeOffset="3734">208 1090 7967,'-9'-8'-233,"-5"4"28,8-7 286,1 7 56,5-4 133,0 1-195,0 5 160,-8-6-5,6 8-82,-6 0 1,8 8-152,0 3 0,0 4 69,0 3 0,0 1-70,0 4 0,0 4-10,0 8 0,0-1-11,0 1 0,0 1 4,0 5 1,0-5-11,0 4 1,6 3-45,0-3 0,2 2 77,-3-1 1,-3-3-121,4 8 1,-2-7 89,2 1 0,-5-4 15,5-1 1,-4-2 9,-2-4 1,0 1 2,0-7 1,0 0 15,0-5 0,0-7-17,0 1 0,0-6 1,0 5-7,0-7 5,8 4-2,-6-8 48,5 0-86,1 0-12,-6 0-17,6 0 50,-8-8 60,0 6 321,0-6 1,-8 8-292,-3 0-30,-5 8 0,-1 0 6,0 3 1,-1 5 4,1-5 0,0 3 1,-1-3 1,1 4 32,0-3 0,5-2-32,1 1 1,7-5-94,-2 5 0,4-5 88,2 6 0,0-7-219,0 7 1,0-6 118,0 5 0,10-5-61,7 6 1,2-3 16,10 3 1,0 3 19,6-3 0,1-3-57,4 3 1,-3-1 67,3 7 0,-3-1 39,-3 0 0,1 0-31,0 1 1,-9-1 85,-2 0 1,-7 1-82,-6-1 0,-3 0 10,-8 1 1,-4-1 143,-7 0 0,-3 0 234,-15 1 0,1-1-5,-7 0 0,-2 1-114,-3-1 1,2-2 31,-8-3 0,1 3-62,-1-3 0,4 1-24,7-1 1,7 3 13,-1-3 0,13-5-245,-1-1-82,11 4 0,-1-1-240,7 8 1,7-5 205,5 0 0,11-3 28,6 3 0,5 3-82,7-3 1,-3-3 0,8 3 1,-2-3 1,3 3 1,1 3 91,-8-3 0,-7 3 34,-10 2 1,-4 1 84,-2-1 1,-7 0 176,-4 1 1,-12-1 76,-6 0 0,-9 0-123,-2 1 1,-8-7 289,2 1 1,-5-1-130,-6 7 0,9-1 42,-4 0 1,10-5-69,-4-1 0,14 1-237,-2 5 1,11-5-58,0-1-277,4 1 0,10 5-64,4 0 0,5-1 188,6-5 1,-2 5-47,8-5 1,-8-1 65,2 1 1,-4-5 50,-1 6 0,-1-7-73,0 7 0,-5-8 287,-1 1 143,-7 5 171,4-8 157,-8 6-390,0-1 1,-2-5 68,-4 4-69,4-4 343,-6-2-467,1 8 0,5-5 41,-4 9-43,4 0 1,2 11-2,0 0 1,0 7-54,0-1 0,0 6-13,0 5 0,0-1-42,0 7 0,2 6-168,4 5 0,-2 7-44,7-7 0,-5 9 100,5-3 1,-7-2-36,2 3 1,2-3 12,-2 3 0,-1-5-97,-5-7 1,0 0 185,0 0 1,0-6-3,0 0 1,0-9 96,0-3 0,0-1-121,0-10 1,0 0-333,0-6 478,0-7 0,8-2 0,2-8 0,7 0 0</inkml:trace>
  <inkml:trace contextRef="#ctx0" brushRef="#br0" timeOffset="5596">2940 830 7936,'0'-17'-101,"-1"2"208,-5 3 246,4 4-270,-6 8 0,8-1 251,0-5-286,0 4 482,0-6 1,0 27-432,0 4 1,0 12 0,0-6 1,0 4-150,0 1 1,0 6 92,0 1 1,6 1-72,0-2 1,-1-1 51,-5 7 0,2 0-92,4 6 0,-4 0 62,4 0 0,-4 5-27,-2 1 1,2 5-45,3-5 1,-3 0 76,4-6 0,-4-1-31,-2 1 1,0-7 28,0-5 0,0-9 129,0-3 1,0-6-125,0 1 1,0-10 89,0-1-87,0-9 0,0 7 10,0-4-47,0-4-471,0 5 324,0-22 71,0 11-115,0-11 149,0 15 169,0 0-108,-8 0 1,5 2 108,-9 4 0,6-3-28,-5 9 1,-1-6 6,-5 5 0,0-5-4,-1 6 0,1-1 7,0 6 0,-1-5 98,1-1 0,2 1-116,3 5 0,-3 1-39,3-1 0,5-6 55,1 1 0,4-1-125,2 7 1,0-1-11,0 0 0,2 1-90,4-1 1,-1 0 66,13 0 0,-5 7-77,10-1 0,4 0 57,2-6 0,-2 0 56,2 1 1,-2-1 70,1 0 0,-3 0-94,-7 1 0,3-1 177,-4 0 1,2 1-9,-13-1 0,0 2 94,-6 4 0,-2-4-27,-4 4 0,-3-1 152,-9 1 0,-5-4-12,0 4 1,-8-4-130,3-2 0,-5 6 114,-2 0 0,-5 1-47,0-7 1,-1 2-207,7 4 1,-1-4-11,0 4 0,9-3-100,3-3 0,3 0 19,3 0 1,2 1-154,3-1 0,4 0-250,8 1 0,2-3 190,4-3 0,4 3-20,7-4 1,8-1 93,4 2 0,5-3-112,7 3 1,-3 1 138,8-7 0,-5 5 17,5-5 1,-8 8 12,3-3 1,-11 3 109,-1-3 0,-8 5 70,2-5 0,-11 4-84,-6 3 0,-4-7 95,-2 1 1,-2-1-71,-4 7 0,-6-1 361,-11 0 1,2 1-50,-8-1 1,2-6 77,-1 1 0,-5-3-128,4 3 0,2 3 7,-2-3 0,8-3-211,-2 3 1,4-2 65,2 1 0,7-1-550,4-4 354,-3 3 0,7 8-123,-4 1 0,6-7-67,6 1 0,-2-3-91,7 3 1,-5 1-234,5-7 233,1 8 0,5-7 194,1 5 1,-7-5-16,1-7 1,-7 6 202,7 0-82,-8 0 90,11 1 37,-13-5 290,6 6-227,-8-8 238,0 8-45,0-6 1615,0 5-1990,0 1 0,0-4 110,0 7 0,0 1-139,0 5 1,0 8 66,0 4 0,0-2-9,0 2 1,2 0-53,3 5 1,-3 7-157,4-1 1,2 8-174,-2-2 1,-1 2 162,-5-2 0,6 8-88,0-8 1,0 8 97,-6-8 0,0 2 83,0-2 1,0 2 33,0-7 0,0-3 146,0-9 0,0 2-78,0-8 0,0 0-89,0-6-57,0 0 0,5-5 94,1-1 102,0-7 0,2 4 0,1-8 0</inkml:trace>
  <inkml:trace contextRef="#ctx0" brushRef="#br0" timeOffset="6514">554 4894 7924,'-11'0'-200,"-1"0"0,6-6 302,-5 1-249,-1-1 1,-5 6 109,0 0 0,5-6 44,1 0 1,5 1 94,-6 5 0,6 0 83,-5 0 94,7 0 4,-4 0-197,8 0-36,0-8-78,0 6 0,8-6 107,4 8 0,3 0-118,2 0 0,1 0 99,-1 0 0,2 6-21,4 0 1,4 0 9,8-6 0,7 0 12,4 0 0,4 5-22,2 1 0,7 0 17,5-6 1,9 0-129,2 0 0,9 0-292,3 0 1,1 0 218,10 0 0,-46 0 0,0 0 78,2 0 0,1 0 1,3 0-1,0 0-48,-3 0 1,-1 0-1,-2 0 1,-2 0 15,42 0 0,-3-2 29,-3-4 1,-3 4 190,-8-3 0,-2 3-97,-16 2 0,-1 0 74,-10 0 0,-4 0-70,-7 0 0,-14 0 221,-3 0 124,-5 0 212,-3 0-107,-3 0 1,-7-2-92,0-4-433,0 4-416,0-6 1,8 8 0,2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04.4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779 36 7282,'0'-10'577,"0"0"-95,0 5-428,0 3 0,2-6 67,4 8 1,-2 0-25,7 0 0,-7 2 21,2 4 1,-2-3-4,1 9 1,-3 7-25,4 10 0,-4 0 9,-2 5 1,-2 5-95,-4 13 1,4-4 10,-3 4 0,3-4-129,2 9 0,0-3 41,0-2 1,0-2-153,0-4 1,0 2-107,0-8 1,0-5 108,0-6 1,0-8-508,0 2 379,7-4 1,-3-7-154,8-1 501,-8-7 0,11-4 0,-6-9 0</inkml:trace>
  <inkml:trace contextRef="#ctx0" brushRef="#br0" timeOffset="579">191 900 7983,'-17'0'0,"-1"-6"0,1 1 221,0-1 53,0 6-260,7 0 1,2-2-99,8-4 1,10 4 96,7-3 1,2 3 25,10 2 0,8 0 70,9 0 0,12-6-153,5 0 0,10 0-11,2 6 0,4 0-424,1 0 1,3 0 333,15 0 0,-8 0-152,3 0 0,-9 6 45,3 0 0,-18 0 59,6-6 1,-12 0 55,-5 0 0,-3 5 44,-14 1 1,-9 0 92,-9-6 0,1 6 0,-7-1 0,-4 1 0</inkml:trace>
  <inkml:trace contextRef="#ctx0" brushRef="#br0" timeOffset="1019">381 917 8050,'0'-9'-94,"0"1"-178,0 0 246,0 7 1,0-5-20,0 12 1,-5-3 73,-1 9 0,-8-1 41,3 7 1,-7-1-43,-5 0 1,4 6-37,-4 0 1,-4 8 47,-2-2 0,-1-2-4,1 2 0,-4-2-212,4 1 0,4-3 124,2-7 0,10-1-585,1 0 637,9 1 0,-5-9 0,8-1 0</inkml:trace>
  <inkml:trace contextRef="#ctx0" brushRef="#br0" timeOffset="1275">744 935 8027,'0'-18'0,"-1"7"0,-5-1-582,4 9 21,-6-5 209,8 8 718,0 0 1,-6 2-364,1 4 1,-9 1 14,3 5 0,-7 9 34,-5-4 1,2 4-75,-8-3 0,6 1 60,-6 4 0,6-4-26,-5 4 1,6-4-92,-1-1 1,-2-1-38,2 0 1,6 1-365,6-1 480,7 0 0,-12 0 0,7 1 0</inkml:trace>
  <inkml:trace contextRef="#ctx0" brushRef="#br0" timeOffset="1508">1073 987 8027,'0'-12'718,"0"1"-560,0 7 1,-2-4-317,-4 8 175,4 0 0,-7 0-234,3 0 0,4 2-84,-4 4 0,-3 3 159,-3 9 1,-3-5 49,-2 4 1,-1-3 115,1 9 0,-2-4-100,-4-2 1,3 3-46,-3 3 1,4-4-32,2 4 1,0-4 151,-1-2 0,9 1 0,1-1 0</inkml:trace>
  <inkml:trace contextRef="#ctx0" brushRef="#br0" timeOffset="1744">1540 935 8039,'0'-18'-511,"-2"9"619,-4 3 44,4-4-427,-5 9 273,7 8 1,-8 5-92,-4 11 0,-3-4 79,-2-2 1,-1 6 33,1 0 0,-2 6-18,-4-6 0,4 2 1,-4-2 0,-2-3-67,2 3 1,0 2-229,5-2 292,1 0 0,0 2 0,-1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54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55 7837,'9'-13'-1159,"-3"6"1572,0-2 1,-3 5 429,3-3-418,-4 5-152,6-6 153,-7 7-274,3-3 1,-11 8-33,-2 2 0,-6 3 37,-1 0 0,-1 3-92,-1 0 1,-1 4 65,-2-1 0,1 2-26,-4 1 0,-1 0-52,-2 1 1,0-1 12,0 0 0,0 0 31,-1 0 0,5-1 14,2-2 1,2-1 36,1-2 1,4-4 43,2 1-81,2-2 23,0 2-32,1-4-13,4-1-23,1-4-245,12-4 15,-6 3-122,11-3 94,-8 8 93,8 1 1,0 4 18,2 0 1,1 0-152,-4 0 0,4 0-6,-1 0 0,6 4-107,4 2 1,5 3-264,3 0 1,1 0 193,0 0 1,4 1-355,-2 2 767,2-2 0,3 4 0,0-5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08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52 7811,'6'-11'-285,"-1"-1"357,1 8 0,-6-5 69,0 3-424,0 4 139,0-6 1,0 22 74,0 3 1,-6-2 100,1-3 0,-9 5 53,3 6 1,-11 2-3,-1-2 0,-2-3-18,2 3 1,4-2-20,-4 2 0,2-4 66,-2 4 0,6-4-30,-1-1 1,1-3 58,5-3 0,5 3-60,1-4 1,-2-1 40,3 2-103,-1-9 0,6 7-15,0-4 1,2-4 88,4 3 1,3-3-10,8-2 0,8 0-92,4 0 1,-2 0 57,2 0 0,0-5-168,5-1 1,-1-6 99,-4 7 0,2-1-253,-8 6 0,5-2-89,-4-4 1,-7 4-394,-6-4 753,1 5 0,-3 1 0,-1 0 0</inkml:trace>
  <inkml:trace contextRef="#ctx0" brushRef="#br0" timeOffset="369">278 173 7897,'9'-7'-668,"-3"-5"1,-4 2 581,-2-1 1283,0-1-918,0-5 0,0 6 154,0-1-451,0 8 284,0-3-218,0 7-108,0 15 0,0-4 87,0 13 1,0-3-4,0 2 0,0 4-114,0 7 1,0 1 124,0-1 1,0-5-252,0 0 1,0 0 79,0 5 0,0 1-178,0 0 1,0-1 44,0 1 0,6-6 269,-1-1 0,1-6 0,-6 3 0</inkml:trace>
  <inkml:trace contextRef="#ctx0" brushRef="#br0" timeOffset="1561">623 588 7222,'-9'0'-61,"1"0"1051,8 0 1,14 0-1042,3 0 0,10-2 61,-4-3 0,0 3-95,-6-4 0,8 4-72,4 2 0,-2 0 53,2 0 0,-2-2-88,1-4 0,3 4 93,-8-3 0,0 3 5,-5 2 0,-7-2 4,1-4 11,-9 4 55,5-6 260,-8 8-95,0 0-91,-8 0 102,7 0-129,-15 0 66,7 0 2,-1 0-28,2 0-4,8 0-2,-7 0-36,5 0 137,-6 0-215,8-7 72,0 5 1,0-8 7,0 4 41,-8 5 12,6-15-4,-5 7 0,7-9-39,0 1 1,0 5-1,0 1-3,0-1 1,0-5-56,0 0 1,0 0 58,0-1 0,0 1-6,0 0 1,0-6 22,0 0 1,0-1 2,0 7 1,0 6 171,0-1-153,0 1-105,0-7 77,0 1 0,2 7-150,3 5 1,-1-3 47,8 2 0,-1 0-43,7 6 0,-5-5 60,4-1 0,-3 0-16,9 6 0,-4 0 17,-2 0 1,6-2-4,0-4 1,2 5 5,-2-5 0,-3 4 2,3 2 1,-4 2-48,-2 4 0,1-5 51,-1 5 1,-6 4-3,1 1 1,-6-1-8,5 1 1,-7 1-2,2 5 0,-4 1 69,-2-1 0,0 0-65,0 0 0,0 1 79,0-1 1,-2 0-61,-4 1 0,2-1 88,-7 0 0,7 1-11,-2-1 1,-4 0 6,-1 0 0,1-1 12,-1-5 1,5 5 4,-6-5 0,7-1-25,-7 1 1,6-1-6,-5 1 1,7-1 88,-2-4-32,4-4-218,2 13 101,0-13 1,8 6-16,4-8 0,3 0 3,2 0 0,2 0-95,4 0 1,-1 0-28,6 0 0,-1 0 114,2 0 1,2-2-120,-8-4 0,2 4 58,-2-4 1,-4 4-134,4 2 1,-3 0-217,-3 0-210,0 0 646,-7 0 0,-3 8 0,-7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11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35 174 5740,'0'-10'1293,"0"-5"0,0 11-1034,0-8-220,0 9 54,0-13 1,2 12-104,4-7 1,-3 5 88,9-6 1,-6 9-143,5-3 0,1-2 75,5 2 0,0-5-9,1 5 1,-1 0-105,0 6 1,6 0-25,0 0 1,0 0-28,-5 0 0,-3 2 101,-3 4 1,1 4-107,-7 7 0,5 2 98,-5 4 1,0-2-13,-6 8 1,0-6 47,0 6 1,-6-2-34,0 2 1,-9 3 119,-2-3 1,-1-2-101,-5 2 1,4-8 136,2 2 1,-2 2-13,-4-2 1,3 0 107,-3-5 0,4-3-84,2-4 1,-1 3 443,1-8-227,0-1 1,2-3 143,3 4-104,4-4-30,8 6-482,0-8 1,8 0-47,4 0 1,5 0 33,6 0 0,4 0-96,7 0 0,1 0-253,0 0 1,-1 0 215,1 0 1,1 0 286,5 0 0,-5 0 0,6 0 0</inkml:trace>
  <inkml:trace contextRef="#ctx0" brushRef="#br0" timeOffset="1137">675 450 7890,'-10'0'-123,"2"0"1092,8 0-910,16 0-23,-5 0 0,16 0-102,-4 0 1,-3 0-42,3 0 0,2-2 49,-2-3 1,5 3-38,-5-4 1,6 4 70,-6 2 0,0 0-134,-5 0 1,5 0-69,0 0 81,0 0 103,-6 0 10,0 0 23,-7 0 199,-2 0 226,-8 0-360,-16 0 122,13-8 1,-15 7 105,13-5 135,3 4-394,-6 2 1,2-2-110,0-4 151,1 4-165,5-5 1,-6 5 120,0-4 1,0 2-5,6-8 1,-5 7 184,-1-7-190,0 1 1,4-7 65,-4 1 1,4 0-45,-3-1 0,1 1 39,-2 0 1,4 0 3,-4-1 1,-1 1 10,1 0 1,-2 1 8,2 5 0,5-5 7,-5 5 1,-2 1-103,2-1 1,1 5 127,5-6-292,0 9 170,0-13 1,0 12-144,0-7 0,1 7 92,5-2 0,-2-1-70,8 1 0,-1 0 27,6 6 0,1-6-18,-1 1 0,6-1-50,0 6 0,2 0 93,-2 0 1,4 0-78,8 0 0,-7 0 60,1 0 0,-6 0 10,6 0 1,-8 6 3,2-1 0,2 9-84,-2-3 70,0 5 1,-5 1 0,-1 0 0,-7 1 112,-5-1 1,-3 0-96,-2 0 1,0 1 121,0-1 0,0-5-70,0-1 166,0 1 1,-2 5-109,-3 0 0,3-5 75,-4-1 0,-2-5 38,3 6-1,-9-1 1,10 4-93,-7-3 1,5 1-5,-6-7 0,9 2 15,-3-2-11,4-4 0,2 7-172,0-3 9,0-4 68,0 6 23,8-8 1,1 0-106,8 0 0,1 0 60,-1 0 0,2 0-226,4 0 1,-2 0 69,8 0 0,-6 0-123,6 0 0,-8 0-163,2 0 487,-3 0 0,-3 0 0,0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16.3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260 104 7973,'9'-17'-627,"7"0"1,-15 5 912,5 1 54,-4 7-111,-2-4-61,0 8-101,-8 0 0,-1 0 6,-8 0 1,-3 0-53,-3 0 1,4 0 65,-4 0 0,2 6 18,-2 0 0,4 5-29,-4-5 1,3 6 2,3-7 0,6 7-5,-1-6 1,2 7-9,-1-1 1,3-3-181,8 3 145,0-1 0,0 7-149,0-1 1,2-2 93,4-3 1,5 3-118,12-3 0,-1-3 72,6 3 1,-1-1-80,2 7 0,2-1 15,-8 0 0,8 1 43,-3-1 1,-1 2 23,2 4 1,-8-4-5,2 4 0,-5 2-12,-7-2 1,3 2 11,-9-1 1,1-5 140,-6 4 1,-7 2-123,-5-2 1,-3 0 198,-3-6 0,-7-5 1,-3-1 1,1-1 111,-2 1 1,8-3-52,-2-8 1,-2 0-93,2 0 1,0 0 116,5 0 1,1-2-29,0-4 1,7-3-210,4-9 0,4 1 135,2 0 0,2-8-341,4-4 1,11-4-53,12-1 1,4-1-42,1 1 0,3-7 9,3 1 0,-9 5 88,4 7 1,-12 1 58,0-2 1,-4-2-34,-2 8 0,-7-6 239,-4 6 1,-5 0 27,-1 6 0,-7-6 131,-5 0 1,-5 0-76,-6 5 1,2 7 63,-8-1 0,8 8-140,-2-1 1,-2 3-66,2 2 1,-6 2-169,6 3 1,-6 13 88,6 11 75,0 3 0,6 3 0,-1-1 0</inkml:trace>
  <inkml:trace contextRef="#ctx0" brushRef="#br0" timeOffset="1008">657 658 7973,'0'-10'253,"0"1"-168,0 3-25,0 4 1,2-6-72,4 8 0,-2 0 63,7 0 1,1 6-10,5 0 0,6 1-91,0-1 0,2-4 118,-2 4 0,-3-2-125,3 2 0,2-5 45,-2 5 1,0-4-125,-6-2 1,6 0 38,0 0 1,0 0 46,-6 0 1,3 0 33,3 0 0,-4-2 1,4-4 1,-10 3 6,-1-9 0,-6 6-18,5-5 1,-7 5 146,2-5 1,-4 5-129,-2-6 1,-2 1 130,-4-7 1,-2 1-9,-3 0 1,-4 0 58,3-1 1,-3 1-51,-3 0 0,1-1 15,0 1 0,1 0 2,5-1 1,-3 7-49,9-1 1,-7 7 170,6-7-156,1 8 1,5-5-145,0 3 92,0 4 1,0-8-226,0 5 1,7 1 10,5-8 0,5 6-16,6-5 1,-2 1 39,8-1 0,-2-5 108,2 5 1,3 1-63,-3-1 0,4 1 19,2-1 0,-3-3 93,-3 8 1,2-5-35,-8 5 1,2-2 99,-2 3 1,-4 3-80,4-4 1,-4 4 4,-1 2 1,-1 0-36,0 0 0,-1 8 19,-5 3 0,3 5 0,-9 1 0,7 0 3,-6 1 0,-1 1-34,-5 4 1,0 2 18,0 4 0,-5 1 31,-1-7 1,-8 8-5,3-2 0,-3 2 6,3-2 1,-4 1 50,3-7 1,-3 6-64,-3-6 0,7 0 101,-1-5 1,1-1-88,-7 0 1,7-1 249,-1-5-183,9 4 269,-13-5-352,14 0 3,-5-3 1,9-7 34,3 0 1,5 0 9,7 0 1,8 0-255,4 0 0,0 0 70,5 0 1,-7-5-93,14-1 0,-14 0-131,7 6 1,-5 0-139,0 0 1,2-6-222,-8 1 708,0-1 0,-6 6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19.7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87 277 8062,'10'-17'-144,"5"0"0,-7-1-59,3 1 0,3 5 142,-8 1 1,1 1 55,-1-1 1,4-5 66,7 5 1,-6-5-65,1-1 0,-2 6 65,1-1 0,4 3-6,-3-3 0,-2-1 92,1 7-25,-7-8 125,4 5-115,-8-1 130,0 2-175,-8 8 1,-2 0-12,-7 0 1,-6 8 40,0 4 0,-2 9 1,2 2 1,2 8-33,-8-3 1,8 5 7,-2 2 1,4-7-43,1 1 1,7-2 31,-1 2 0,8 4-129,-1-4 0,3-3 79,2 3 0,0-8-174,0 2 1,7 2 39,5-2 1,-3 1-110,3-7 1,5 0 38,6 0 1,2 1 74,-2-1 1,-1-7-123,6-5 0,-5 3 88,6-2 1,-8 0-35,2-6 1,-3-6 48,-3 0 1,4-7 48,-4 1 0,3-3 17,-15-3 0,1 1 133,-6 0 0,0 0 155,0-1 1,-6 7-93,1-1 1,-9 3 22,3-3 0,-7-1-24,-5 7 1,4 0-82,-4 6 0,-2 0-59,2 0 0,-8 8-148,2 3 0,4 5-48,2 1 0,4 0 187,2 1 0,-8 7 0,-2 1 0</inkml:trace>
  <inkml:trace contextRef="#ctx0" brushRef="#br0" timeOffset="1161">692 658 8184,'18'1'-93,"-1"5"1,0-4 93,1 4 0,-1-2 31,0 2 0,0-5-117,1 5 1,5-4 25,0-2 0,2 0-84,-2 0 0,-2 0 80,8 0 1,-6 0-109,6 0 1,-8-8 62,2-3 0,2 1-148,-2-1 268,0-1 1,-8-5-93,-3 0 0,-4 5 180,-8 1-218,0-1 307,0-5 0,-2 1-14,-4 5 1,-4-3-8,-7 9 1,0-3 6,-1 2 1,7 2-68,-1-7 1,1 1 148,-6-1 0,-1-5-101,1 5 1,2 1 14,3-1 1,-1 5-65,7-6 0,0 7 17,6-7 1,0 6-76,0-5 0,0 5-138,0-5 0,2 5-137,4-6 0,3 3 4,9-3 1,1-3-10,4 3 0,-2 3 47,8-3 0,-2 6 67,2-5 0,-3 1 21,-2-1 0,-5-3 63,4 8 0,-2-5-1,2 5 1,-4-5 142,4 5 0,-2 0-7,2 6 1,-3 0-117,3 0 1,2 0-5,-2 0 1,0 2 17,-6 4 1,0-2-15,1 7 1,-7 1 7,1 5 1,-8 0-2,1 1 1,3-1 33,-2 0 1,0 2 97,-6 4 0,0-3-1,0 3 0,-6-2-60,0 2 0,-5-4 109,5 4 1,-8-4-110,3-1 1,1-1 349,-1 0-213,-1 1 37,-5-1-54,0 0 5,7 0-32,-5-7 32,13-2-48,-6-8 11,8 0 1,13 0-135,5 0 1,3 0-10,-4 0 1,8 0-360,4 0 1,0 0 154,5 0 1,-9 0-469,10 0 0,-10 0 5,4 0 658,-8 0 0,4 7 0,-8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28.4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 53 6728,'0'-12'1310,"0"1"-1224,0 7 182,0-4-43,0 0-87,0 7-115,0-7-157,-7 8 1,5 8 96,-4 3 0,4-1 45,2 1 1,-6 1-21,0 5 1,1 0-19,5 1 0,0-1 20,0 0 1,0 0 7,0 1 1,0-1 1,0 0 1,0-5 12,0-1 7,0 1-5,0 5 94,0-7 221,0-2 573,0-8-1021,0-16 167,7 12-154,3-19 0,5 19 83,-3-7 1,3 7-136,-3-2 1,-3 4-142,3 2 162,-1 0-12,7 0 1,-3 8 86,-3 4 1,1-3 19,-7 3 0,0-1-13,-6 7 1,5 5 58,1 0 1,0 0-19,-6-6 0,0 6 16,0 0 1,0 0 38,0-6 1,0 1-70,0-1 1,0-5 56,0-1 1,-2-1-40,-4 1 0,4-1 266,-3-4-99,-5-4-108,0 5 0,-1-7-136,-1 0-99,1 0 0,-7 0-703,1 0 482,0 0 406,0-7 0,-8-3 0,-2-7 0</inkml:trace>
  <inkml:trace contextRef="#ctx0" brushRef="#br0" timeOffset="370">35 70 7958,'-9'0'-13,"1"0"234,0 0-306,6 0 266,-5 0 0,20 0-117,4 0 0,1 0-23,-1 0 1,-4-6-65,10 0 1,-3-1-148,-3 1 1,2 4-756,4-4 925,-4 4 0,14-5 0,-6-3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29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18 104 8030,'-10'0'0,"2"0"366,8 0-233,0-7 156,0 5 132,0-6-264,8 8-81,-6 0 0,7 0-75,-3 0 0,-2 8 95,8 3 1,-7-1-146,7 2 0,-6-1 85,5 6 1,-5 1-113,6-1 1,-3 2 41,3 4 1,1-4 33,-7 4 1,5-3-53,-5-3 1,6 0-7,-7 1 1,1-1 53,-6 0 1,6 0-7,0 1 1,-1-7 298,-5 1-269,0-8 158,0 3 1,2-7 179,4 0-99,-4 0 0,8 0-96,-5 0 0,-3-7-12,4-5 1,2-3-50,-2-3 0,1 1 28,-1 0 0,-4-6-158,4 0 0,1-2 87,-1 2 1,2-2-320,-2-4 1,-4-4-82,3 4 1,-1 3-245,2-3 0,-4 8 228,4-2 0,-3 9-497,3 3 854,-4 7 0,14-12 0,-7 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4:51.051"/>
    </inkml:context>
    <inkml:brush xml:id="br0">
      <inkml:brushProperty name="width" value="0.17143" units="cm"/>
      <inkml:brushProperty name="height" value="0.17143" units="cm"/>
      <inkml:brushProperty name="color" value="#0000FF"/>
    </inkml:brush>
  </inkml:definitions>
  <inkml:trace contextRef="#ctx0" brushRef="#br0">0 225 7909,'0'-9'-541,"0"-7"485,0 14 1,0-7 525,0 3-156,0 4 36,0-13-122,0 13-131,0-6 0,0 22-109,0 3 0,2 12 59,4 0 0,-4 3-99,4 3 0,2-1-9,-3 1 1,1 5-67,-6 1 1,6 5 79,0-6 0,-1 6-125,-5-5 1,0-3-504,0-9 675,0-4 0,0 0 0,0 2 0</inkml:trace>
  <inkml:trace contextRef="#ctx0" brushRef="#br0" timeOffset="793">485 312 7717,'0'-17'-691,"0"-1"581,0 1 313,0 7 2,0-5 98,0 13 95,0-6-292,-8 8 0,4 0-7,-7 0 0,5 8 12,-6 4 0,1 3 3,-6 2 1,5 2-40,0 5 1,3-3 12,-3 7 1,-1 1-115,7 6 1,-5-2 70,5-5 0,0 5-166,6-4 1,0 2 113,0-3 1,2 3-126,4-8 1,-2 0-8,7-5 1,1-9-63,5-3 0,0-4-18,1-2 1,5 0 89,0 0 0,7-10 23,-1-7 1,-2-2 3,2-10 0,-6 0 149,6-5 0,-10 5-128,-2 0 0,-1 0 182,-11-6 0,1 1-22,-6-1 1,-2 6 55,-3 1 0,-5 1 214,-7-2 1,-1 4-142,1 8 0,0-1 11,-1 1 1,-5 2-56,0 3 0,-2 5-373,2 7 1,4 0-173,-4 0 1,6 1 380,5 5 0,-3 11 0,5 10 0</inkml:trace>
  <inkml:trace contextRef="#ctx0" brushRef="#br0" timeOffset="1547">1073 277 6199,'-10'-7'2090,"2"5"-1644,8-6 157,0 8-518,8 0 1,0 2 66,3 4 1,5-2-73,-5 7 1,-1 1 51,1 5 1,1 2-192,5 4 1,0 2-2,1 4 0,-7 4 12,1-5 0,-3 5 29,3 2 1,1-7-221,-7 1 1,2-8 79,-2 3 0,-5-5 126,5-2 1,2-5 114,-2-1 0,1-7-149,-1 2 300,-4-4 0,12-4-30,-9-4 1,7-4-39,-6-7 1,5-8-23,-5-4 1,5 2 72,-5-2 0,6 1-167,-7-7 1,7-5 78,-6-1 0,7-5-275,-1 6 1,3-6 72,2 5 1,-1-5-410,-5 6 0,3 5 81,-8 7 0,5 6-403,-5-1 805,0 4 0,1 2 0,3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8:34.66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606 139 8275,'-8'-10'-1894,"7"3"1806,-7-1 0,8 4 504,0-7-288,0 7-72,-8-12 1,6 12 20,-3-7 0,3 5 69,2-5-282,0 7 257,0-12-116,-8 14 0,6-7 147,-4 3-117,-3 4 11,-1-5 1,-7 7-10,-1 0 1,7 0 25,-1 0 0,1 0-4,-6 0 1,5 0 19,0 0 1,1 1 83,-6 5-96,-1-4 1,1 12-1,0-9 0,1 3-69,5-2 1,-5-2 38,5 7 1,-4-1 32,-3 1-55,1 5 1,0-7-15,-1 9 1,1-7 14,0 1 1,5-3 1,1 3 66,-1 3-27,-5-5-8,0 7 1,1-5-22,5-1 1,-3-5-5,9 5 16,-1-7-17,-2 12-4,6-14 0,-7 7-23,3-3-14,4-4-9,-6 13 36,8-5 1,0-1 0,0 1-41,0-4 0,-6-2 39,1 7 0,-1-5 0,6 5 1,0-5-6,0 6-2,0-8 70,0 11 10,0-5-13,0 7-47,0 0 44,0 0-51,0-7 1,0 5-14,0-3 0,0-2 1,0 1 0,0-5 21,0 5 0,0-5-4,0 6 1,6-7 4,-1 7-11,1-8-36,-6 11 35,0-5 1,6 1-20,0 1 3,-1-8-3,3 11 16,-6-5-42,13-1 34,-13-1 1,8-2-4,-4-1 1,-4 3-7,3-2-90,5-4 94,0 13 0,1-13-3,1 4-29,-8 4 13,11-9 0,-11 13 5,7-8-5,-7-1 14,12 3 0,-13-6 1,9 4 7,-8-4-6,11-2 1,-11 2-34,7 3 23,-7-3 7,12 6 1,-12-8-50,7 0 26,-7 8 1,6-6 15,-5 3 2,-3-3 46,6-2-41,0 0 0,-5 0 173,9 0-155,-8 0 11,11 0-11,-5 0 0,1 0 1,1 0 0,-6 0-16,5 0-13,-7 0-4,11 0 21,-5 0-6,7 0 4,1-7 1,-7 5 5,1-4-1,-9 4 1,13-6 3,-14 6-4,13-5 0,-13 7 0,8 0 0,-5 0 0,-3 0 0,6-8 0,0 6 0,-6-6 0,13 8 0,-11-2 0,7-3 0,-7 3 0,12-6 0,-13 2 8,9 1 1,-8-3-7,2 2 49,3 4-45,-7-5 3,13-1-6,-13 6 1,8-6 12,-4 8-6,-4-7 0,7 5 24,-3-4-17,-4-4 0,8 8 8,-5-3-15,-3-5 0,8 6 49,-4-7 23,-4 7-38,5-4 1,-5 2-20,4 1 53,-4-1-40,6-2 63,-8 6-73,0-6 17,0 1 9,0 5-8,0-6 5,0 1-26,0 5 0,0-8-29,0 4-5,0 4 1,0-7 13,0 3-6,7 4-22,-5-13 1,6 11 30,-8-8 1,2 8 28,3-1-27,-3-5-12,6 8 11,-8-13 5,0 13-6,0-14 0,0 13-6,0-9-1,0 8-2,0-11 1,2 11-7,4-8 36,-4 9-23,5-13-3,-7 14 1,0-7 36,0 3 8,0 4-36,0-13 15,-7 13-10,5-6 2,-6 0 61,8-1-69,-8-1 1,5-3 43,-9 7 0,8-2-17,-2 3-18,-3-5 1,-1-5 21,-7 3-40,7-3 17,-5 13 0,5-8-12,-7 4 0,6-1 0,-1-5 0,0-1 31,-5 7-19,0-8 0,0 7 19,-1-5 1,7-1-23,-1 7 1,6 0-54,-5 6 1,5 0-32,-5 0-78,7 0 0,-12 0-93,5 0 0,1 6-350,-1 0 1,1 7 588,-1-1 0,-5 3 0,7 2 0</inkml:trace>
  <inkml:trace contextRef="#ctx0" brushRef="#br0" timeOffset="933">399 173 8259,'7'-9'-1566,"-5"-1"783,4 4 1014,-4 5 0,0-13 114,4 8-151,-4 1 67,5-3-137,-7 6 1,0-8 202,0 5-92,0 3-99,0-6-100,-7 16 1,-3-4-123,-7 7 1,-1 1 101,1 5 1,0 0-27,-1 0 0,1 3-70,0 3 1,-6-4 77,0 4 1,-2-2 21,2 2 0,9-4-25,-3 4 1,4-3 7,-5-3 0,1 4-40,0-4 0,1 5-5,5-11 0,-3-1 44,9 1-88,-1-7 75,6 4-351,0-8 1,7 0 0,3 0-1</inkml:trace>
  <inkml:trace contextRef="#ctx0" brushRef="#br0" timeOffset="1411">485 156 6703,'0'-9'231,"0"1"-174,0 8 15,-8 15 0,-1-3-7,-8 11 1,5-10-30,0-1 0,1-1 10,-6 7 0,1-1 1,5 0 0,-5 0-26,5 1 1,-5 5-11,-1 0 1,0 0-28,0-6 0,-1 6-8,1 0 0,0 0-165,-1-5 216,1 7-21,8-6 0,-5 0-303,8-7 163,1-1-54,-3 6 81,6-7 0,-6 0 31,8-5-163,0-3 202,0 6 1,0-8 0</inkml:trace>
  <inkml:trace contextRef="#ctx0" brushRef="#br0" timeOffset="1797">589 277 8259,'8'-17'-1280,"-7"7"1086,7 3 29,-8 7 418,0 0-134,-8 0-98,7 7 1,-15 3 23,5 7 1,1-5-17,-1-1 1,-1 1 14,-5 5 0,-1 0 6,1 1 0,0-1 5,0 0-58,-8 8 36,5-6 0,-10 8-36,7-4 1,-2-1 38,1 6 0,5-5-97,-4 6 1,4-8 41,2 2 0,-1-3-49,1-3-51,8 0-293,1 1 89,8-1-2,0-8 281,0-1 44,0-8 0,8 0 0,1 0 0</inkml:trace>
  <inkml:trace contextRef="#ctx0" brushRef="#br0" timeOffset="2158">693 329 8259,'0'-11'-2361,"0"-1"3494,0 8-370,0-4-1084,0 8 0,-6 2 395,0 4 0,-2-2-167,3 8 206,3-9-133,-14 13 1,9-7 49,-5 9 0,-3-7-6,3 1 0,3-1 25,-3 7 27,1-1-52,-7 0 1,3 0 13,3 1-64,-3-1 51,5 0 0,-7 3-63,0 3 0,5-4 10,1 4 0,1-4-7,-1-2 0,-3-5 46,8-1-262,-7 1 116,11 5 0,-8-5-20,5-1-216,3 1 371,-6-3 0,0 7 0,-1-7 0</inkml:trace>
  <inkml:trace contextRef="#ctx0" brushRef="#br0" timeOffset="2742">710 502 8259,'-10'0'-242,"3"0"0,5 0 149,-4 0-176,4 0 0,-8 6 169,5 0 1,1 1 109,-8-1 0,7-2-34,-7 7 0,2 1 110,-1 5-286,-5 0 238,7 1 1,-6-7-62,3 1 0,-3-1-22,3 7 0,-3-1 45,-3 0 0,1 1 0,0-1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8:50.80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312 35 5880,'-8'-9'276,"6"1"1,-7 8-165,3 0 1,4-2 18,-4-4 4,-3 4 10,7-5-81,-14 7 0,13 0-4,-9 0 18,8 0 1,-5 0-30,3 0 0,2 0 2,-8 0 1,7 0 6,-7 0 0,6 0-31,-5 0 0,5 2-6,-5 3 1,5-3 59,-6 4-14,8-4 4,-11 6-63,13-6 40,-13 5 1,11-1-103,-8 0 93,9 0-5,-5-6-84,8 7 77,0-5 1,-2 8 8,-4-4-27,4-5 1,-7 13 4,3-8 1,4 1 15,-4-1-14,4-4 0,-3 8 23,-1-5-25,0-3 7,6 14 0,-2-14 24,-4 3 0,4 5 2,-5-8 18,7 13 2,0-13-48,0 14 4,0-7 1,0 3-84,0-1 78,0-7 9,0 4-77,0-1 61,0 3-47,0 0 44,0 5 37,0-13-21,0 13 0,0-11 41,0 8 1,0-6-43,0 5 10,0-7-1,0 11-84,0-5 79,0-1-26,0 7-8,0-7 9,0 9 0,5-7-8,1 1 1,0-6-2,-6 5 0,2-7 3,4 2 48,-4 3-42,13-7 17,-13 14 0,8-14 44,-5 3-51,-3 5-4,6-8 36,0 5-19,-6-7-17,5 8 0,-1-4-2,0 8 1,1-9-5,-1 3 1,-4-2 24,4 2-17,3-4 1,-5 7 55,8-3 5,-8-4-70,11 6 2,-5-1 1,1-5-3,1 4-4,-8 4 0,11-8 1,-11 7 24,7-3-59,-7-4 0,6 6 28,-4-8 1,-5 7 0,9-5 60,-4 4-21,-4-4 1,7-2-21,-3 0 0,-2 0 18,7 0-27,-7 0 11,12 0 3,-14 0-15,13 0 0,-11 0-2,7 0-7,-7 0 4,12 0 0,-13 0-10,9 0 13,-8 0 0,11 0 0,-11 0 25,8 0-22,-9 0 23,13 0-16,-7 0 2,1-8-1,5 6 1,-11-7 12,8 3 19,-8 4-20,11-6 0,-11 2-12,7 1 0,-7-3 9,2 2 37,-4 4 0,4-7-20,-1 3 15,1 4 6,2-13 13,-6 13-34,5-14-107,-7 14 103,8-13-8,-6 13-21,6-13 0,-8 11-45,0-8 60,7 9 32,-5-13 1,6 12-25,-8-7 0,0 5 10,0-5 0,2 7 23,4-2-29,-4-4 1,5 7-63,-7-9 77,0 8-62,0-11 1,0 11 41,0-8-2,0 9-16,0-5 1,0 6 8,0-4 3,0 4 10,0-13-12,0 5 0,-2-1 44,-3-1-49,3 8 0,-6-11 0,8 11-11,0-7 0,-2 5 33,-4-6-26,4 8 6,-5-11 1,7 13-62,-8-5 67,6-1-18,-6 6 1,6-12-2,-3 9 0,3-3 29,-4 2-25,-4 4 133,8-13-112,-13 5 0,13-1 22,-4-1 1,3 8-42,-3-1 10,4-5 5,-6 8-15,1-13 0,3 13-72,-8-4 16,8 4 1,-9 0-230,7-4 266,-7 5 0,9-7-6,-8 8 1,8-2 11,-1-4 5,-5 4-33,0-5 169,1-1-153,-7 6 96,15-6-68,-15 8 0,12 0-190,-7 0 53,-1 0-80,-5 0 1,0 0-74,-1 0-52,1 8 0,0-4-36,0 7 0,-1-5-726,1 6 1094,7-9 0,-5 13 0,5-7 0</inkml:trace>
  <inkml:trace contextRef="#ctx0" brushRef="#br0" timeOffset="892">122 208 8166,'9'-2'-1964,"-3"-3"2228,4 3-127,-8-14 0,7 12 159,-3-7-61,-4 7-113,6-4 1,-3 6 56,1-3 32,0 3-290,-6-6 131,0 8-308,8 0 276,-6 0 0,3 2-109,-10 4 1,1 1 99,-8 5 1,6 3-11,-5-3 0,1 3-17,-1 3 0,-5-1 18,5 0 0,-5 0-1,-1 1 0,6-1 1,-1 0 0,6 1 7,-5-1 9,7 0-242,-4 0 106,8 1 1,0-7 99,0 1-478,0-8 496,8 3 0,2 1 0,7 2 0</inkml:trace>
  <inkml:trace contextRef="#ctx0" brushRef="#br0" timeOffset="1225">416 191 7566,'9'-8'-181,"-1"6"212,-8-5 282,0 7-421,-8 0 0,-1 5 74,-9 1 1,7 8 117,-1-3 1,1-1-151,-6 1 0,-1 1 51,1 5 0,0 0 15,-1 1 1,7 1-1,-1 4 0,1-4 2,-6 4 0,5-4-173,0-1 186,1-1-13,1 0 1,1 1-118,3-1 0,4 0 61,-4 0 0,-1 1-221,1-1 1,0-5 274,6-1 0,0 1 0,0 5 0</inkml:trace>
  <inkml:trace contextRef="#ctx0" brushRef="#br0" timeOffset="1567">450 295 8166,'10'0'-273,"-2"0"-193,-8-8 249,7 6 247,-5-6 84,6 8-47,-8 8 1,-2 0 4,-4 3 0,4-1-30,-3-4 0,-5 3-5,-2 9 0,3-7-22,-3 1 0,1-1-27,-7 6 1,1 1 8,0-1 1,0 2 49,-1 4 1,7-3-133,-1 3 1,3-4 60,-3-2 1,-1 0-114,7 1 0,0-7-42,6 1-299,-8-1-199,7 7 677,-7-9 0,8 7 0,0-7 0</inkml:trace>
  <inkml:trace contextRef="#ctx0" brushRef="#br0" timeOffset="1908">502 468 7565,'0'-12'-504,"0"1"1032,0 7 121,0-4-512,0 8 94,0-8-370,8 6 204,-6-5 1,7 7-7,-3 0 21,-4 0-487,6 0 277,-8 7 0,-2 3 24,-4 7 0,-2 1-19,-3-1 1,-4 0-109,3 0 0,-3 1 38,-3-1 1,1 0 194,0 1 0,-8 7 0,-2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8:53.991"/>
    </inkml:context>
    <inkml:brush xml:id="br0">
      <inkml:brushProperty name="width" value="0.17143" units="cm"/>
      <inkml:brushProperty name="height" value="0.17143" units="cm"/>
      <inkml:brushProperty name="color" value="#FF0000"/>
    </inkml:brush>
  </inkml:definitions>
  <inkml:trace contextRef="#ctx0" brushRef="#br0">1 121 8681,'0'-9'808,"0"1"483,0 8-1263,8 8 0,-5-4-25,9 7 1,-2-5 109,1 5 0,4 1-109,-3 5 1,3 2 36,3 4 1,-7 2-152,1 4 0,-1-2 101,7-4 1,-1-4-147,0 5 0,0-5 110,1-2 0,-7-2-76,1-3 0,-1 1 199,7-7 1,-1 0-95,0-6 0,-5 0 485,-1 0-210,1 0-46,-3-8 1,5-1 74,-8-9 1,1 1-87,-1 0 0,-4-6 187,4 0 1,1-8-110,-1 2 1,2 2-92,-2-2 0,-4 1-223,3-7 0,3 2 94,-2 4 0,0 4-329,-6 8 1,0 0-175,0 0-267,0 7-612,0 2 772,0 8 1,7 16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09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10877,'14'0'468,"0"0"0,1-3-298,5 0 1,2-3-251,3 3 0,2-2 109,1 2 0,2-4-637,4 2 1,3 0 350,0-1 1,-3 4-496,-3-4 1,-5 4 0,0-1 751,-4 2 0,-9 1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55.9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 45 7818,'-6'-6'9,"-1"0"175,5 0 1,-3 0 241,2 0 292,2 4-292,-3-6 239,4 7 389,0-3-1140,4 4 34,1 4 1,4-2 83,1 4 0,2 0-61,0 3 1,1 0-19,-1 0 1,2 0-35,4 1 1,0 0-3,0 2 1,1-2-56,-1 2 1,0 1 66,0-1 1,3 3 12,0-3 0,1 3-104,0-3 1,-3 4 58,2-4 1,-3 0-61,-3-3 1,-2 0 86,-4 0 0,0-3 190,0 0-133,-4-4 314,4 2-175,-8-4 1442,3 0-754,-4-4-986,0-1 90,0 0-342,0 1 399,0 0 37,0 3-35,-4-3 319,-1 0-108,-1 3-76,-2-3-123,3 4 1,-7 1-7,0 2 0,-1-1-33,1 4 1,1 1 79,-4 5 0,1-1-200,-1 4 1,-6 3 86,3 3 0,-7 5-344,-2-2 1,-1 2-157,-6 1 1,1 1 588,-3 3 0,0-3 0,-1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8:56.904"/>
    </inkml:context>
    <inkml:brush xml:id="br0">
      <inkml:brushProperty name="width" value="0.17143" units="cm"/>
      <inkml:brushProperty name="height" value="0.17143" units="cm"/>
      <inkml:brushProperty name="color" value="#FF0000"/>
    </inkml:brush>
  </inkml:definitions>
  <inkml:trace contextRef="#ctx0" brushRef="#br0">35 190 7055,'-9'-9'143,"1"-1"732,8 4-317,-8 5-172,6-7-30,-5 0-81,7 6-42,0-5-225,7 14 0,-3 1 98,8 3 1,-6 5-68,5-5 0,-5 5 115,5 1-269,1 0 74,-2 1 0,5 1 59,-4 4 1,5-2-134,1 8 0,0-8 86,1 2 0,-1-4-150,0-1 0,1-3-39,-1-4 188,0 5 0,0-14 199,1 4-89,-1-5 0,0-8-28,1-5 1,-3-9 30,-3-2 1,1-6 161,-7 6 0,7-8-95,-1 3 1,-3 1 103,3-2 1,-8 2-181,1-2 0,3-4-1,-2 5 0,0 3-295,-6 2 96,0 3-175,0 3-200,0 0-698,0 7 1199,7 3 0,3 14 0,7 3 0</inkml:trace>
  <inkml:trace contextRef="#ctx0" brushRef="#br0" timeOffset="447">658 346 8170,'-17'-10'493,"7"3"-92,2-1 0,1 6 25,5-6-658,-6 8 331,8 0-143,15 0 0,-9 0 24,11 0 1,-3-5 53,3-1 0,0 0-173,1 6 0,5-2 114,0-3 1,2 3-203,-2-4-52,-4-4-3,14 8-520,-14-5 375,14 7 427,-14 0 0,14-8 0,-7-2 0</inkml:trace>
  <inkml:trace contextRef="#ctx0" brushRef="#br0" timeOffset="826">796 208 8170,'0'-10'0,"-6"1"-32,1 3 1,-3 4 10,2-4 344,4-4-79,-5 9 152,7-7-132,0 0 88,0 6 26,0-5 14,0-1-593,0 6 142,0-6 0,5 10-88,1 4 0,0 4 87,-6 7 0,6-4-113,-1 5 1,1-5 18,-6 10 0,0 2-66,0-2 1,0 6 62,0-6 1,6 8-80,0-2 1,0-3 235,-6 3 0,7 0 0,3 6 0</inkml:trace>
  <inkml:trace contextRef="#ctx0" brushRef="#br0" timeOffset="1575">1280 69 8093,'0'-9'124,"-7"-7"1,5 13 259,-4-9-205,4 8 0,2-5 200,0 3-293,0 4-252,0-6 0,0 22 185,0 3 0,0 4-19,0-4 1,0 3 0,0 3 1,0-2 0,0 8 0,0-8-28,0 2 1,0 2 49,0-2 0,0 0-25,0-6 0,0 0 0,0 1 0,0-7-20,0 1 161,0-8-70,0 3 1,2-7 173,4 0 381,-4 0-520,13-7 0,-11 3-12,8-8 1,-7 3-125,7-3-44,-8 4 86,11 1 0,-7 3 16,3-8 0,5 9-46,-5-3 0,-1-2-369,1 2 280,1 1 0,5 5-119,0 0 1,-5 0 49,-1 0 0,-5 7 101,6 5 1,-3-3-122,3 3 1,-3-1 49,-3 7 1,-4-1 23,4 0 1,-4 1 41,-2-1 1,0 6-2,0 0 0,0 0 31,0-6 0,-2-1 155,-4-5 1,-2 5 63,-3-5 1,-3-1-59,9 1 1,-9-7 93,3 2 0,1-4-23,-1-2-161,-1 0 0,-5 0-79,-1 0-126,1 0 1,0 0 184,0 0 0,-1-8 0,1-1 0</inkml:trace>
  <inkml:trace contextRef="#ctx0" brushRef="#br0" timeOffset="1909">1280 52 7985,'-9'0'808,"-7"0"-493,15 0 346,-7 0-546,23 0 0,-1 0 168,15 0-477,-8 0 169,4 0 0,0-6-56,3 1 0,-1-1-141,2 6 0,-2-6-102,2 0 1,4 1-78,-5 5 401,-3-8 0,8 6 0,-6-6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9:15.587"/>
    </inkml:context>
    <inkml:brush xml:id="br0">
      <inkml:brushProperty name="width" value="0.17143" units="cm"/>
      <inkml:brushProperty name="height" value="0.17143" units="cm"/>
      <inkml:brushProperty name="color" value="#FF0000"/>
    </inkml:brush>
  </inkml:definitions>
  <inkml:trace contextRef="#ctx0" brushRef="#br0">1 52 7080,'0'-10'302,"0"-5"344,0 13 202,0-6-478,0 1-156,0 5-253,0-6-84,0 24 0,0-5-94,0 12 0,0-4 9,0-1 1,0-1 23,0 0 0,0 1-17,0-1 201,0-8 0,7 7 0,3-7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9:16.981"/>
    </inkml:context>
    <inkml:brush xml:id="br0">
      <inkml:brushProperty name="width" value="0.17143" units="cm"/>
      <inkml:brushProperty name="height" value="0.17143" units="cm"/>
      <inkml:brushProperty name="color" value="#FF0000"/>
    </inkml:brush>
  </inkml:definitions>
  <inkml:trace contextRef="#ctx0" brushRef="#br0">18 18 7390,'0'-10'330,"0"2"-187,0 8 94,-8 0-99,6 0 243,-6 0-442,8 8 1,0 2-15,0 7 1,0 2 63,0 4 0,0-2-256,0 8 1,0-6-73,0 6-53,0-8 392,0 4 0,0 0 0,0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0:08.6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520 18 8428,'-10'-10'-607,"2"2"542,8 8-38,0 0 238,0 8-359,0-6 279,0 13 0,0-11-40,0 8 0,2-6-36,4 5 0,-4 1 45,4 5 0,-4 0-3,-2 0 1,0 1-18,0-1 1,0 6 12,0 0 1,0 2 1,0-2 0,0-2-27,0 8 1,0-8-6,0 2 1,0-3 29,0-3-114,0 0 102,0 0-105,0 1 90,0-1 4,0 0 9,0-7 1,0-2 0,0-6 74,0 3 202,0-3-139,-8 6-76,-2-8-77,-7 8 73,0-6-44,0 5 31,7-7-11,-5 8-25,5-6 1,-7 5 7,-1-7-42,9 0 33,-7 8 0,7-6-6,-8 4 0,-1-2 10,1 1 1,5-3 17,1 4-13,-1-4-8,-5-2 0,6 2-24,-1 4 29,1-4-23,1 5 14,-5-7 1,11 0 3,-8 0 1,8 0-6,-11 0 0,11 0 5,-7 0 11,7 8-14,-12-6-1,14 13 1,-5-13 1,5 6-3,-4-8 1,4 2 80,-4 4 10,4-4 31,2 5 1,-1-1-89,-5 0-25,4 0 7,-6-6 1,8 1 62,0 5-52,0-4 1,-2 12 12,-4-9-49,5 1 26,-7 2 0,8-4 39,0 7-36,-8-7-6,6 11 0,-5-5 46,7 7 1,-2 1-21,-4-1 77,4 0-96,-6 0 0,6 1 38,-3-1-55,3 0 19,-6 8 1,8-5-2,0 3 0,0-4 4,0-2 1,0 6-62,0 0 1,0 6 58,0-6 0,0 6-24,0-6 0,0 6 31,0-6-34,0 8 9,0-12 1,0 12 5,0-8 1,0 5-2,0-5 1,0 2 18,0-1 0,0-3 5,0 7 1,0-6 7,0 1 1,0 2-24,0-2 1,0 6 5,0-6 1,0 0-6,0-6-45,0 8 38,0-6 1,0 6-20,0-8 0,0 1-9,0-1 1,2 0-19,4 1 6,-4-1 1,5 0-145,-7 0 1,2-5 145,4 0-161,-4-9 0,6 7-135,-8-4 57,0-4-1436,0 5 1692,7-7 0,-5 0 0,6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0:12.9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17 138 7135,'-9'-9'-71,"1"1"287,8 8 581,0 0-674,8 0-45,-6 0 83,13 0-124,-5 0 0,1 2 78,1 4-116,-8-4 54,11 13 1,-11-11-10,7 7 1,-5-5-3,6 6 1,-7-1 51,7 7-191,-8-1 57,11-8 1,-13 7-68,4-5-33,4 5 150,-9 1 1,7 0-162,-8 1-13,0-1 114,8 0 0,-6-5-1,3-1 0,-3-5-2,-2 6 97,0-9-81,0 5 8,8-8 18,-6 0 0,8 0 271,-5 0-169,-3 0-25,6 0 75,-8-8 1,8 6-127,-6-13-17,5 6 1,-1-9-15,0 1 30,0 0 1,1-6-99,5 0 0,-3-2 30,3 1 1,-6 3-129,5-7 1,1 1-34,5-2 1,-2-4 214,-3 4 0,11-3 0,-4-3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0:22.9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70 53 7829,'0'-18'204,"0"9"-38,0 1 168,-8 8-501,6 0 153,-6 0-91,8-8-24,0 7 297,0-7-208,8 8 1,-4 0 63,8 0-113,-9 0 91,13 0 56,-14 0-69,13 8 0,-13-5 2,4 9 0,-2-2 87,1 1-46,-3 4-40,6-5 40,0 0-30,-6 5 0,11-5-5,-7 7 0,-1-6 63,-5 1-31,0 0 1,6 5 0,0 0 0,0 0 1,-6 1 1,0-7-22,0 1 1,0-1 9,0 7 0,2-7-11,3 1 22,-3-1-23,6-1 1,-8 5 4,0-3 1,0 3 4,0 2 0,0 1-4,0-1 0,0 0 3,0 1 1,0-1-4,0 0 1,0 0-4,0 1 1,0 5 4,0 0 0,2 2-65,4-2 65,-4-4-3,5 14-142,-7-14 133,0 14 0,0-8-48,0 3 0,0 5-10,0-4 1,0 5 43,0 7 0,0-5-7,0 5 1,0-3 5,0 2 1,0-3-16,0 3 0,0 3-66,0-3 64,-7 0-17,5-5 0,-6-2-7,8-5 0,0 3-17,0-8 0,0 0-257,0-6-467,0 1 793,0-9 0,0 7 0,0-7 0</inkml:trace>
  <inkml:trace contextRef="#ctx0" brushRef="#br0" timeOffset="767">35 1246 7880,'-9'0'-332,"1"0"211,8 0 238,-8 0-218,6 0 435,-5 0-178,7 8-233,0-6 165,7 13-148,3-5 1,1 7 159,1 0-203,-1 0 56,-1 1 1,4-1 31,-9 0 1,7 1-113,-6-1 0,5 0 62,-5 0 0,0 1 51,-6-1 0,5 0 2,1 1 1,2-3 41,-2-3 0,-3-3 103,9-3 0,-6-4-47,5 4 0,1-6 161,5-6 0,0-4-150,1-7 0,-1-2-21,0-4 0,6 3-290,0-3 0,0-2 102,-5 2 0,-1-2-231,0 2 343,1 4 0,-1-14 0,0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7:33.0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500 173 7743,'0'-17'-869,"0"0"1057,0-1 15,0 1 0,0 5 263,0 1-222,0 7-76,0-11 65,0 13-69,0-6-16,0 0-172,0 6 0,0-3 132,0 10 1,0 5-24,0 7 1,0 1 25,0-1-39,0 8-8,0 2 0,0 9-36,0 5 0,0-3 41,0 8 0,0 6 3,0 6 0,0 1-24,0-1 0,0-2-87,0 7 0,0-5 25,0 5 1,0-7-153,0 2 0,0 1-56,0-1 1,0-6 81,0-6 1,0-10 120,0-1 0,0-8-75,0-10 62,0 0-78,0 1-111,0-9 45,7-1 1,-3-8 3,8 0 1,-8-2-379,1-4 550,5-3 0,0-9 0,7 1 0</inkml:trace>
  <inkml:trace contextRef="#ctx0" brushRef="#br0" timeOffset="692">586 139 7896,'0'-12'0,"0"1"-502,0 7 430,0-12 1,6 12 55,0-7-46,-1 7 54,-5-11 198,8 13-184,-6-6 140,6 0 31,-8 6-69,0-5 1,-8 9-154,-3 3 135,3-3-38,-15 14 0,11-5 26,-11 12 0,-2-3-31,2 3 1,-6 2-9,6-2 0,-6 5 25,6-4 0,0 1-15,6-2 1,0-4-31,-1 4 1,1 0 45,0-6 1,2 4-18,3-9 29,-3 3-119,13-5 124,-6-2 46,8-8-65,0 0 1,2-8 15,4-4 7,3-3-50,9-10 1,5 4 169,0-8-161,0 8 4,-6-12 0,0 12 94,1-8 1,-7 8-41,1-2 1,-3 4 21,3 2 1,1-1-97,-7 1 1,7 5-3,-1 1 1,-2 1 13,1-1 1,-5-3 3,5 9 14,-7-9 1,10 10 59,-8-7 66,-1 7-144,-5-4 25,8 8-75,-6 0 0,7 2-1,-3 4 0,-4 4-34,4 7 1,2 8-165,-3 4 1,9 3-447,-3 3 0,11-1 290,1 1 0,9 7 364,3 4 0,-1-3 0,9-1 0</inkml:trace>
  <inkml:trace contextRef="#ctx0" brushRef="#br0" timeOffset="2515">465 1263 7989,'0'-10'-1098,"2"0"1418,4 5-158,-4 3 6,13-6 153,-13 0 5,6 6-56,-8-5 14,0 7-268,7 0-57,-5 0 189,6 0-172,0 0 1,-6 2 41,3 3 67,-3-3-31,-2 6 117,0 0-66,0-6 1,-2 11 40,-3-7 0,-5 5-78,-7-5 0,-1 6 29,1-7 0,0 9-18,0-3 1,-7-1 73,1 2 0,0-7-53,6 7 0,-6-6-6,0 5 1,0-5-43,6 5 1,5-5 43,1 6-274,7-8 192,-12 11 1,14-11-178,-3 7 1,8-5-11,3 6 0,8-7 1,-3 7 0,10-6 78,2 5 1,8-5-99,-2 5 0,4-5 64,1 6 116,-7-8-58,6 11 1,-14-5 57,4 7 0,-4-6-66,-1 1 1,-7-1 144,1 7 0,-9-7-145,3 1 161,-4-1 22,-2 7 0,-2-7 24,-4 1 0,-3-3 127,-8 3 1,-8 1-100,-4-7 1,2 6-31,-2-7 1,-2 7 47,-9-6 1,3 5-22,-3-5 0,6 2-17,5-3 0,-2-3-64,8 4 1,-6 2-155,6-2 36,0 7-399,6-3 281,7 7 0,2 0-165,8 0 0,2-5 88,4 0 1,9-3 52,8 3 0,8 3-8,-2-3 0,9-3 90,3 3 1,1-3-4,-2 3 1,-3 3 17,3-3 1,-5-3 110,-6 3 1,-4-1-86,-8 7 0,-7-1 121,-5 0 1,3-5 7,-2-1 0,-6 1-71,-6 5 1,-13-5 291,2-1 1,-10-1-56,4 1 1,-8 3-74,2-8 0,-4 5-109,-1-5 0,-1 2 11,1-3 0,-1-3-9,0 4 0,3 2-21,3-3 0,-2 1-83,8-6 1,0 6 95,6 0 0,5-1-69,1-5 0,7 2-38,-2 4 1,6-4-144,6 4 1,11-2 97,12 1 0,4-1-93,1 8 1,7-6 80,-1 5 1,6-5-149,-6 5 1,1 1 24,-7 5 0,-1-5 61,-4-1 1,2 1-18,-8 5-1,0 0 309,-14 1-100,-1-1 0,-8-5-2,0-1 0,-2-5 214,-4 5 1,-5-5-107,-12 6 0,2-9 143,-8 3 0,2-4-10,-2-2 0,-2 2-48,8 4 1,-2-4 118,2 4-152,4-5 37,-6-1-192,15 0 0,3 2-165,7 4 0,2-4 176,3 4-213,5-4 92,7-2 0,1 0 3,-1 0 0,0 0 70,0 0 1,-5 2-52,0 3 0,-7-3 22,7 4 17,-8-4 1,9 0 21,-7 4 20,0-4 8,-6 5 304,0-7-288,0 8 1,2-6 40,3 4 26,-3-4 128,6-2-100,0 0 141,-6 0-167,5 0 50,-7 7 0,0-3-83,0 8 1,0-1 0,0 7 1,0 5-15,0 0 0,0 7 5,0-1 1,0 6-24,0 5 1,0-1-102,0 7 0,0 0-1,0 6 0,0-6 56,0 0 0,0-2-172,0 2 0,0-2 17,0-3-280,0-12 255,0 11 1,0-21-162,0 4 0,0-4-704,0-1 1058,0-9 0,8 7 0,2-7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21.5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18 7286,'0'-10'-292,"0"3"847,0 7-502,-8 0 1,4 0 49,-8 0-43,9 0 66,-13 0-36,14 7 0,-7 1 17,3 3-19,4-3-35,-6 0 1,8-4 72,0 7-332,0-7 304,0 4-1,0-1-239,0 3 84,8 0 0,-4-3-98,7-7 66,-7 0 0,12 0 41,-5 0 29,-3 0 1,1 0 153,-3 0-157,-4 0 0,6-7 293,-8-5-216,0 4 0,-2-5 253,-4 7-284,4-7-96,-13 11 0,11-6-1095,-8 8 1168,9 0 0,-5 0 0,8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2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87 7676,'0'-17'-514,"0"7"699,0-5 29,0 13-88,0-14 0,0 14 756,0-5-480,0-1-139,0 6-160,0-6-137,0 24-63,0-12 152,0 19-112,0-14 19,0 9 0,0 5 8,0 0 0,0 7-1,0-1 1,0 12 8,0 5 1,0 4 1,0 1 1,0 3-247,0 4-9,-8-4 258,6 5 1,-6-7-204,8 0 0,-5-6 55,-1 0 0,0-7 53,6 1 1,0-5 74,0-7 0,0-3-32,0-7 25,0-1 0,0-5 185,0-1-62,0-7-106,0 4-6,0-8-261,8-8 186,-6 6 108,5-13 0,1 5 0,2-7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30.7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35 208 6395,'-9'0'865,"1"0"-587,8 0-76,0-8 0,-2 6 217,-4-4 26,5 4 961,-7 2-1290,23 0 0,-1 0-87,15 0 0,-4 0-70,9 0 1,-7 0-216,13 0 0,-7-2-316,7-3 0,-3 3 247,-3-4 1,7 4 324,-1 2 0,0 0 0,-5 0 0</inkml:trace>
  <inkml:trace contextRef="#ctx0" brushRef="#br0" timeOffset="563">174 35 8177,'0'-10'-257,"0"2"0,0 7 471,0-5-41,0 4-40,0-6-274,7 8 168,-5 0-176,14 0 0,-14 8-6,3 3 23,-3 5 1,-2 3-3,0 4 0,0-4 90,0 4 1,0 4-18,0 2 0,0 4-16,0 1-232,0-7 1,0 14 308,0-13 0,-7 15 0,-3-9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7:59.5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100 18 8509,'-14'-5'-113,"5"1"525,5 0-183,4 3-536,4-3 291,1 8 0,15-2-28,5 4 0,5-4 158,3 1 0,4-2-230,9-1 1,2 0 58,0 0 0,5 0 48,-2 0 1,3-3-57,0 0 0,-4 0-119,-1 3 1,-4 0-190,-3 0 1,-5 0-164,-7 0 536,-6 0 0,2-4 0,-3-1 0</inkml:trace>
  <inkml:trace contextRef="#ctx0" brushRef="#br0" timeOffset="535">164 9 7739,'-9'9'74,"0"1"1,3-1-46,0 0 1,0 3-114,-3 0 0,-1 4-87,1-1 1,0 3 134,0 3 0,-1-1-268,-2 1 1,1 1 303,-4-1 0,0 4 0,-3-2 0</inkml:trace>
  <inkml:trace contextRef="#ctx0" brushRef="#br0" timeOffset="972">363 55 7362,'-9'10'-64,"0"2"1,0-1 26,0 4 1,-3 0 75,0 3 0,-1 0-68,1 1 1,2 0 42,-2 2 0,-2-2-172,2 2 0,-3-2 55,3-1 103,0 1 0,3-1 0,0 0 0</inkml:trace>
  <inkml:trace contextRef="#ctx0" brushRef="#br0" timeOffset="1418">581 46 7143,'-14'12'84,"2"0"0,2 3-89,1-3 0,0 4-12,-1-1 0,1 2-80,0 2 0,0-1 64,0 0 0,0-1-231,0-2 1,-1 2 263,-2-2 0,2 2 0,-3 2 0</inkml:trace>
  <inkml:trace contextRef="#ctx0" brushRef="#br0" timeOffset="1852">789 37 7318,'-9'14'77,"0"-2"1,0 1-93,0-1 1,0 4-64,0-1 0,0 2 9,0 1 0,-3 1-40,0-1 0,0-3-142,3 0 0,0-3 251,-1 3 0,1 0 0,0 3 0</inkml:trace>
  <inkml:trace contextRef="#ctx0" brushRef="#br0" timeOffset="2352">925 37 7641,'6'-5'790,"-2"1"-786,-4 4-45,-4 8 0,-2 1 102,-3 6 1,0-1-147,0-2 0,3 1-34,0 2 0,0 2-207,-3-2 1,-1 3 325,-2 0 0,2 0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31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658 1159 8236,'0'-9'214,"0"1"1,2 8-184,4 0 0,3 0 9,9 0 0,7 0-113,3 0 1,7 0 8,5 0 0,3-2-195,3-4 0,4 4 259,-4-3 0,11-5 0,5 0 0</inkml:trace>
  <inkml:trace contextRef="#ctx0" brushRef="#br0" timeOffset="2755">1159 70 8171,'-9'-8'-1130,"-6"6"1,11-5 1118,-8 7 0,6-6 29,-5 0-55,7 0 54,-4 6 19,1 0 1,3 0 3,-8 0 0,7 0 17,-7 0 0,6-6 5,-5 1 0,5-1 15,-6 6 0,1 0-4,-6 0 32,-1 0 1,1 0-14,0 0-48,-1 0 1,1-2-26,0-4 1,5 4-8,1-3 0,-1 3 44,-5 2 0,0 0-7,-1 0 0,7 0-8,-1 0-3,1 0-14,-7 0 0,1 0 68,0 0 0,0 0-34,-1 0 0,1 0 6,0 0 0,-1 0-11,1 0 0,0 2 6,0 3 1,-1-1 3,1 8-41,0-8 1,-1 9 0,1-7 1,0 5 65,-1-5-23,1 7 0,0-5-11,0 4 0,-1 1-1,1-7 1,5 5-12,1-5 0,5 6 7,-5-6 0,5 1 1,-6-1 1,7-2-2,-7 7 0,6-7 38,-5 2 1,5 2-35,-6-3 0,7 7-8,-7-6 1,6 7-37,-5-1 1,1-3-3,-1 3 1,-3-1 60,9 7-238,-9-9 224,12 7-2,-13-7-177,5 8 136,1 1 0,-1-7 97,4 1-90,4-1 64,-13 7-61,13-1 113,-13 0-116,13 1 1,-6-7 8,8 1 0,-2-7 7,-4 7 1,4-1-14,-3 7 1,1-7-4,-2 1 1,4-1-37,-4 7 1,4-1 38,2 0 0,0-5-56,0-1 0,-5 1 84,-1 5-26,0 0 1,6 1 12,0-1-16,0 0 1,-6 1 5,1-1 1,-1-6 33,6 1 22,0-1-63,0 7 17,0-1-21,0 0 0,0 1 16,0-1 0,0 0-6,0 0 1,0 1 8,0-1 148,0-7-156,0 5 0,0-5 14,0 7 1,0 0 5,0 1 0,0-7-43,0 1 72,0-1-59,0 6 50,0 1-18,0-1-63,0 0 4,8 1 11,-7-1 1,9-2-2,-4-3 1,-4 3-23,4-3 0,1-3 31,-1 3 0,2-8-51,-3 1 49,-3 5-16,6-8 1,0 13 23,1-5 1,3 1-1,-1 1 1,-5-8-16,6 2 113,-8 3-97,3-7-18,1 13 1,0-11 14,3 8 1,3-6-27,-9 5 0,9-5 34,-3 5-61,-3-7 46,7 12 0,-11-13-9,8 9-6,-1-8 45,7 11-15,-1-5 1,-2 1 36,-3 1-40,3-8 22,-5 11-27,7-13-15,-7 13 2,5-13 0,-5 6 3,7-8 1,-6 6-4,1 0 1,-6-1 2,5-5 0,-5 6-6,6 0 1,-7 2-15,7-3 21,-8-3-3,11 6 1,-13-6-15,4 4 12,3-5 1,-5 9-1,8-4 1,-7-4-1,7 4 0,-8-5 0,9 1 50,-7 4 5,8-4-1,-5 6-45,8-8 1,-1 2-3,-5 3 11,5-3-76,-7 6 74,1-8-25,5 0-7,-5 8 10,7-6-9,0 5 59,1-7-48,-1 0 50,0 0-44,1 0 1,-1 0 2,0 0 0,-5 0-2,-1 0-3,1 0 1,5-2 8,0-3-115,-7 3 105,5-6-72,-5 8 1,7 0 60,1 0 1,-7-6-25,1 1 1,-7-1 3,7 6 1,-6 0-5,5 0 1,-5 0 31,6 0 3,-9-8 11,13 6 1,-7-6 0,3 7 46,-1-5-61,1 4 1,5-6 12,0 8 0,-5-6-7,0 1-21,-1-1 19,-1 6 0,5-8-1,-5 6 1,5-7 26,-3 3-12,3 4 1,-7-8 136,3 5-143,5 3-2,-7-6 1,3 2 34,-1 0 0,-5-1 9,5 1-24,1-4 0,3-1-6,-3-1 0,3 7-9,-3-7 0,-3 8-5,3-2-8,-8-3 1,9 5 4,-7-8 1,6 7 10,-7-7 63,1 8-33,2-11 1,-6 11-29,3-7 0,3 5 2,-2-6 1,2 3 0,-3-3 0,-3-3 0,4 3 0,2 3-28,-3-3 0,3 3 33,-2-3 1,-4-3-53,4 3 0,1 2 50,-1-1-10,0-1 0,0-5-14,-1 0 0,1 5 2,-6 1 1,0-1 2,0-5 1,6 5 1,0 1-6,-1-1 1,-3-5 0,4 0-6,-4 0 0,6-1 9,-8 1 0,0 5 1,0 1-5,0-1 1,0-5 1,0 0 0,0 5 1,0 1 0,0 5-1,0-6 1,0 1-43,0-6 17,0-1 0,0 1-103,0 0 117,0-1 0,0 1-125,0 0 0,0 5 61,0 1 0,-2 1-95,-4-1 146,4-5 1,-6 7 2,8-9 1,-5 7-7,-1-1 1,0 7-22,6-7 201,-8 0-188,-1-5 127,-1 0-85,-5 0 15,13-1-11,-13 9-25,13-7 0,-6 7-3,8-9 0,-6 7 12,0-1 1,1 7-3,5-7 1,-2 6 10,-4-5 1,4 5-14,-4-6 1,2 7 25,-1-7-31,3 8 1,-8-9-11,4 7-15,4-7 0,-7 11-46,3-4-44,4-4 54,-6 1 0,7-3-64,-5 1 54,4 7 10,-6-11 0,2 11 3,1-8 207,-1 8-169,-2-11 1,4 11 38,-7-7 0,5 7 13,-5-2 1,5-2-31,-6 2 1,3-1 9,-3 1 0,-3 2 13,3-7 1,-1 5-15,1-6 15,-3 9 0,5-11-19,-7 8 26,0-7-24,7 3 1,-5-1 4,3-1 1,-1 6 2,1-5 1,-3 1-2,3-1 0,3 1 6,-3 4-23,1 4 14,-7-13-115,1 13-27,0-13-253,-1 13 105,1-6 16,0 8 0,5 0 275,1 0 0,-1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44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450 69 6918,'-9'-7'237,"1"5"-227,8-6 172,0 8 169,0-8-169,0 6 1,0-7 299,0 3-338,0 4 547,0-5-372,0-1 60,0 6-176,0-6-398,0 24 241,0-5 1,-6 22-119,1-4 0,-1 3 96,6 3-179,-8 7 72,6 2 1,-5 2 17,7 1 1,0-3-7,0 2 1,0-4-1,0-7 0,5-1-119,1 1 0,0-6 32,-6 0 0,6-8 74,-1 2 0,1-4-36,-6-2 47,0 1-59,0-9-40,0 7-46,0-15-727,0 7 945,8-16 0,1-1 0,9-8 0</inkml:trace>
  <inkml:trace contextRef="#ctx0" brushRef="#br0" timeOffset="1930">105 830 7429,'-18'0'11,"7"0"-202,-1 0 321,8-7 14,-11 5 0,11-6 181,-7 8-192,7 0 124,-4 0 111,8 0-144,-8 0-4,7 0-58,-7 0 0,23 6-109,8 0 0,14-1 57,3-5-341,8 8 152,-4-6 0,14 6 65,0-8-571,7 0 397,4 0 1,2 0-182,4 0 0,2 0 101,-2 0 1,0 0 0,-6 0-1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47.4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87 8107,'8'-17'-587,"-5"6"-72,9-1 0,-6 6 1401,5-5-385,-7 7 1,6-10-489,-4 9 0,-5-1-135,7 6 1016,-8 0-697,0 8 1,-8-5-46,-3 9 0,1-1 81,-1 7 0,-3-1-138,-9 0 1,4 6-44,-4 0 0,4 6-149,1-6 1,1 2 44,0-2 0,2-3-416,3 3 612,-3 4 0,5-8 0,-7 6 0</inkml:trace>
  <inkml:trace contextRef="#ctx0" brushRef="#br0" timeOffset="345">468 87 8107,'9'-9'-964,"-1"1"904,-8 8-22,0-8 284,0 6-39,0-5-95,-8 7 0,4 0-129,-7 0 1,5 2 103,-5 3 1,5 3-159,-6 4 78,1 3 1,-7-5 80,1 7 0,2 0-113,3 1 1,-3-1 42,3 0 0,3 0-82,-3 1 0,3-1 108,-3 0 0,-11 8 0,4 2 0</inkml:trace>
  <inkml:trace contextRef="#ctx0" brushRef="#br0" timeOffset="753">762 70 8129,'0'-11'-449,"0"-1"534,0 8 2,0-11 44,0 13-794,0-6 619,-8 24 1,0-5 19,-3 12 0,-3-4-180,9-1 0,-9-1 129,3 0 0,-5 1-344,-1-1 419,0 0 0,-1 8 0,1 2 0</inkml:trace>
  <inkml:trace contextRef="#ctx0" brushRef="#br0" timeOffset="1137">1073 18 7692,'0'-9'505,"0"1"-914,0 8 402,-8 15 1,4-5-102,-7 7 0,5 0 111,-5-5 1,-1 3-177,-5 3 1,-6 5-427,0 0 599,0 0 0,-2 2 0,-2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50.5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35 7825,'-2'-10'-899,"-4"4"948,4 4 306,-6 2-269,24 0 0,-5 0-24,12 0 1,2 0-72,-2 0 1,8 0 28,-2 0 1,11 0-44,6 0 1,6 0 82,6 0-183,11 0-173,10 0 1,17 0 266,-44 0 1,0 0 0,48 0-46,-46 0 0,1 0 1,-3 0-1,0 0-160,5 0 0,1 0 1,2 0-1,1 0 217,3 0 1,-1 0 0,-2 0 0,-1 0 25,-2 0 1,-1 0 0,-2 0 0,0 0-7,3 0 1,-1 0 0,0 0-1,0 0 3,1 0 0,-1 0 0,-4 0 0,0 0-202,45 0 0,-8 0 219,2 0 1,-3 0 7,-3 0 0,-7 0 6,-4 0 1,-12 0 116,-5 0 0,-10 0-126,-2 0 0,-15 0 689,-3 0-674,-6 0 0,-7-2 755,-3-3-732,-5 3 131,-7-6-1163,0 8 966,-7 8 0,-3 1 0,-7 9 0</inkml:trace>
  <inkml:trace contextRef="#ctx0" brushRef="#br0" timeOffset="2590">3061 69 7921,'0'-9'56,"0"1"21,0 0 165,-7 6 73,5-5-258,-6 7-14,8 0-138,0 7-14,0 3 110,0 15 30,0-6 0,0 8-41,0-4 1,0 6 8,0 11 1,0 1-18,0 10 0,0-8-6,0 9 1,0-10-190,0 4 1,0-6 62,0 6 1,0-13-85,0 2 1,2-12-266,4 0-29,-4-4 528,13-2 0,-5-7 0,7-2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8:54.1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502 485 7819,'-9'0'629,"1"0"-297,8 0 1,13 0-232,5 0 0,3 0-159,-4 0 1,6-2 52,0-4 1,8 5-210,-2-5 109,4 4 48,1 2 1,6 0-796,1 0 852,-1 0 0,2 0 0,3 0 0</inkml:trace>
  <inkml:trace contextRef="#ctx0" brushRef="#br0" timeOffset="451">710 381 8020,'0'-9'-65,"0"-7"1,0 13-140,0-9 504,0 8 72,0-11-211,0 13 0,2-12 169,3 9-162,-3-1-33,6 6-310,-8 0 224,0 8 1,0 1-76,0 9 0,0 6-129,0 5 1,0-2 48,0 2 1,0 2-432,0 9 252,0-3 14,0 5 0,2-8-502,4 1 773,-4 0 0,13-1 0,-5 1 0</inkml:trace>
  <inkml:trace contextRef="#ctx0" brushRef="#br0" timeOffset="858">399 1090 7961,'17'0'246,"0"0"-205,0 0 0,3 0 174,3 0-438,4 0 182,7 0 1,7 0-55,-1 0 1,14 0-421,-2 0 515,3 0 0,5-7 0,1-3 0</inkml:trace>
  <inkml:trace contextRef="#ctx0" brushRef="#br0" timeOffset="3229">1004 208 8067,'0'-9'-582,"0"-1"-725,0 4 1148,0 5 1,-2-9 538,-4 4-268,4 4 0,-7-5 10,3 7-8,4-8 0,-8 4 53,5-7-14,3 7-79,-14-12 1,9 12 100,-5-7-109,-3 7 1,11-6 4,-8 5 1,6 3 38,-5-4 26,7-4-112,-11 1 0,7-3 108,-3 1-15,-5 7-31,7-11-48,-9 13 1,1-6-18,0 8 0,5 0-1,1 0 1,5 0 44,-6 0 16,1 0-39,-6 0 1,-1 0 11,1 0 0,5 0 44,1 0 10,-1 0-50,-5 0 0,0 0-33,-1 0 1,7 0 2,-1 0 0,7 0-21,-7 0 1,6 0 68,-5 0-62,-1 8 1,-5-5 18,0 9 0,5-8-4,1 2 0,1-3 15,-1 3 24,-5-4-46,14 6 0,-13-2 22,3-1 49,5 1-65,-9 2 0,12-6 33,-7 3 0,5-1-22,-5 2 0,5-2 81,-6 7-52,1-7-46,-7 12 44,9-14-49,-7 13 0,9-11-7,-5 7 1,-3-1-11,3 1 1,3 3-4,-3-8 5,8 7 34,-11-3-10,5 7 1,-1-2-15,-1-3 1,9 3-1,-3-3 1,-2-3 15,2 3-9,1-8 9,-3 11 2,6-5-80,-6 7 62,1-7 0,5 5-13,-4-3 0,-2-3 26,2 3-42,1-1 1,-1 7 26,0-1 1,0 0 0,6 0 0,-5-5 3,-1-1 0,0 1 1,6 5 0,-6 1 0,1-1-6,-1 0 0,6 0 21,0 1 0,0-7-5,0 1 54,0-1-1,0 7 6,0-1-36,0 0 1,0 1 1,0-1 1,0-6 16,0 1 0,0-1 9,0 7 1,0-7-66,0 1 32,0-1 0,0 7-62,0-1 35,0 0 1,2 0 5,3 1-5,-3-1 1,6 0-9,-8 1 0,0-7 19,0 1-9,8-1 1,-6 7-35,3-1 1,-3-6 31,-2 1 1,0-6 37,0 5 0,0-5-31,0 5 60,0-7-52,8 4-8,-6 0-7,6 1 5,-8 9 6,0-1 20,7 0-1,-5 0-243,14 1 201,-14-1 1,7-2-1,-3-3 1,-4-2-7,4-5 0,-3-1 2,3 8-1,-4-8 1,14 11 0,-13-7-2,9 3 1,-6 3 3,5-9 1,-5 7 46,5-6 1,-5 1-49,6-1 0,-6-2 1,5 7 0,-5-7-1,5 2-2,-7 4 1,12-7-2,-5 9 1,-1-8-2,1 2 0,-5 1-1,6-1 0,-7 2 3,7-2 0,-6-5-15,5 5 3,1 4 1,3-6-11,-3 7 21,3-7 0,-5 9-1,7-7 0,-6 0 2,1-6 0,-6 6-1,5 0 1,1-1 1,5-5 1,-5 2-4,-1 4 0,1-4-13,5 4 1,-6-4-5,1-2 0,-1 2-3,7 3 1,-7-3-18,1 4 1,-1-4-7,7-2 1,-7 0 12,1 0 0,-7 0-45,7 0 59,0 8 0,5-6-9,0 3 1,-5-3 21,-1-2 1,1 0 8,5 0 0,-6 0 5,1 0 0,0 0-41,5 0 0,-6 0 3,1 0 0,-1 0 6,7 0 0,-1-6-6,0 1 1,-5-1 7,-1 6 0,1 0 0,5 0 1,0-2 36,1-4 1,-1 4-25,0-3 1,1-3 0,-1 2 1,-6 0 15,1 6 1,0-5 0,5-1 0,0-2-41,0 2 0,-5 4 3,-1-3 0,1-3 6,5 2 1,-5-1 0,-1 1 1,-5 2 38,6-8-26,-1 9 1,6-13-1,1 5 1,-7 1 12,1-2 1,-6 7 6,5-7 1,-5 6 17,5-5 1,-5 5 1,6-5 1,-7 5 18,7-6-28,-8 1-5,11-6 0,-11-1-5,8 1-6,-9 0 0,11-1-8,-8 1 1,5 6-6,-5-1 0,2 2 1,-3-1 0,-3-5-2,4 5 0,2 1-8,-2-1 15,-1-1 0,-3-5-2,4 0 2,-4-1 3,6 9 1,-8-7 0,0 5 0,0 1 2,0-1-3,7-1 1,-5-5 0,4 0-9,-4 7 7,-2-5 0,0 5 58,0-7 1,6-1-54,-1 1 1,1 0 95,-6 0 1,0-1-70,0 1 0,0 0 7,0-1 1,0 5 1,0-4 1,0 9 0,0-9 0,0 3-3,0-3 1,-2 0-5,-4-1 1,5 7-77,-5-1 0,4 1 70,2-7 1,-6 1-126,0 0 86,1 0 0,5-1-10,0 1 29,-8 0 0,6-1 10,-4 1-13,-3 0 0,5 0 2,-8-1 1,8 7-4,-1-1 0,-3 1 5,2-7 1,-2 7-23,3-1 0,1 3 10,-8-3 0,7-3-2,-7 3 0,6 3 0,-5-3 1,5 6-6,-6-5 3,1-1 1,-6-3 2,-1 3 0,1-1 0,0 7 1,-1-5 0,1 5 1,0-8-2,0 3 1,-1 1 38,1-1 0,0 1 4,-1-1 0,1-5-14,0 5 1,-2 1 5,-4-1 1,3 7-41,-3-2 1,-2-2-1,2 3 0,-6-1-100,6 6 1,-7 0 72,1 0 1,-2 0-241,2 0 1,-3 0-198,3 0 0,-4 6-230,-1-1 1,-1 1 699,0-6 0,1 8 0,-1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03.0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226 52 8147,'0'-12'-381,"0"1"0,-2 7 77,-4-2 974,4-3-187,-6 7 49,8-6 465,0 8-1096,-7 15 1,5-3 142,-4 11 0,4-2-63,2 2 1,0 4-71,0 8 0,0-6 76,0-1 1,0 7-93,0 5 0,0 3 28,0-3-140,0-4 102,0 14 1,0-13 58,0 3 0,0 3-24,0-3 0,6-4-19,0-1 0,-1-10-3,-5 10 1,6-12 113,0 0 0,0-4-13,-6-2 1,0-5 27,0-1-33,7-7 191,-5 4-90,6-8-1186,-8 0 1068,8 0 0,-6-2-9,3-4 89,-3 4 306,-2-6-288,-7 8 1,3 0-6,-8 0 1,6 0-27,-5 0 151,7 0-74,-11 0 0,5 0-25,-7 0 1,0 6 5,-1 0 1,7 2 297,-1-3-297,1 5-30,-7 0 0,1 3 163,0-7-112,7 7 0,-5-11-188,13 14 55,-13-14 1,13 7-27,-4-3-358,4-4 358,2 13-309,8-5 201,1-1 1,9 1-68,-1-4 0,2-4 90,4 3 0,-2 3-375,8-2 265,-8 7 0,4-9-233,-8 8 353,1-1 1,-3 1-60,-3-1 244,3 1 0,-13 5-56,4 0 216,-4 1 1,-2-1 217,0 0-298,-8 1 1,-2-1 322,-7 0 0,0-5 5,-1-1 217,1-7-401,0 11 1,5-11 4,1 8 0,-1-6-99,-5 5 0,0-5-96,-1 5 0,1 1-200,0 5 1,5-5 21,1-1 1,5-5 59,-6 6 0,9-7-415,-3 7 0,6-6 40,6 5 1,-3-5-124,9 5 1,5-5 143,6 6 1,8-8-24,-2 1 1,-2 3 199,2-2 0,-2 5-21,1-5 0,-3 8 251,-7-3 0,-3-1 46,-3 1 15,3 1 7,-13 5 0,4 0 336,-12 1 0,-4-7-100,-7 1 1,0-3 123,-1 3 1,1 3-178,0-3 0,1-3-65,5 3 0,-5-3-275,5 3 0,3 3-8,2-3-133,-3 3 164,7-5 1,-6 5-151,8-3 1,0-3-619,0 3 497,8-1 1,2 5-134,7-5 0,2-1 98,4-4 0,-4-4 79,4 3 1,-3 3 231,-3-2 0,-2 2-37,-3-3 128,3-3 0,-7 8-104,3-4 181,-3-5-39,-8 15 0,-2-14 214,-4 4 1,3 1 40,-9-1 1,6 0-134,-5-6 0,5 0 58,-6 0 1,7 0 118,-7 0-283,8 0 111,-3 0 59,7 0-216,0 7 0,-2-5 55,-4 4-1,4-4-242,-6 6 167,8 1 0,0 9-127,0-1 0,0 2 54,0 4 1,0 4-2,0 8 0,0-1-7,0 1 0,0 7-4,0 4 1,0 4-28,0 2 0,0 0-7,0 0 0,0 0-180,0 0 1,0-1 119,0 1 1,6-7-79,0-5 0,0 2 158,-6-1 0,0-3-6,0-9 0,0 2-103,0-8 250,0 0-72,0-6 1,2 0-47,3 1 61,-3-9-191,6 7 0,-6-15 127,4 5 1,-3-4-477,9-2 1,-6 0-397,5 0 890,-7 0 0,11-8 0,-5-1 0</inkml:trace>
  <inkml:trace contextRef="#ctx0" brushRef="#br0" timeOffset="1410">70 2940 8147,'-8'-10'-1099,"6"3"1925,-13-1-484,13 6-3,-5-6-409,7 8 489,0 0-318,0 8 0,5-4-21,1 7 1,6-5 39,-7 6 1,7-1-41,-6 6 0,1 3 8,-1 3 1,2-4-38,3 4 1,5-4 2,-5-1 1,3 5-8,-3 0 1,5 0-120,-5-6 1,4 0-39,3 1 1,-1-7 86,0 1 1,1-3-247,-1 3 140,0 3 44,0-5 1,-5-1 54,0-3-10,-9-4 183,5-2 1812,-8 0-1947,-15 0 1,11-2 10,-8-4 43,8 4-44,4-5 0,0 5-38,0-4 0,0 2 24,0-7 0,0-1-4,0-5 1,6 0-28,0-1 1,6-1-5,-7-4 0,9-4-118,-3-7 0,7-3-254,5-3 1,-4 3-537,4-3 1,2 3 420,-2 3 0,0 1 518,-6 4 0,1-3 0,-1 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06.7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5816,'0'0'0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10.7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70 242 6113,'-8'-9'62,"6"1"0,-7 8 40,3 0-59,4 0 271,-6 0-229,0 0 72,7 0-85,-7 0 57,8-8 40,-8 6-81,6-5 16,-5 7 808,7 0-861,15 0 1,-9 0-13,11 0 0,-4 0-3,5 0 0,1 0-189,4 0 178,-4-8 3,14 6 0,0-6-149,7 8 1,8 0 59,-2 0-166,4 0 102,10 0 1,-5-2 89,9-3-1004,7 3 1006,0-6 1,8 6 3,-4-4 0,-8 4-153,8-3 1,-6-3 307,12 2-159,-16 0 13,10 6 0,-15-5 216,3-1-182,-4 0-30,-7 6 148,0 0-127,0 0 0,-8-6-89,-3 1 164,-5-1-70,-1 6 1,-3 0 12,-3 0 794,-4 0-808,-15 0 1,-1 0 82,-3 0-94,-4 0-771,6 0 773,-8 8 0,-8-7 0,-1 7 0</inkml:trace>
  <inkml:trace contextRef="#ctx0" brushRef="#br0" timeOffset="787">1955 87 6359,'0'-10'22,"0"2"40,0 8 161,0-7-156,0 5 0,0-8 47,0 4 68,0 4 248,0-5-297,0-1 118,0 6 91,0-6-403,-8 8 159,6 0 4,-13 0-144,13 0 122,-14 0 1,7 2 45,-8 4-115,-1-4 48,1 13 1,5-11 21,1 8 1,1-6-7,-1 5 0,1-1-236,4 1 227,4 5-15,-5-7 0,7 8-144,0 1 0,2-1 89,3 0 1,5 1-101,7-1 1,1-6 108,-1 1 1,2-6-21,4 5 0,-2-7-74,8 2 0,-8-4-164,2-2 1,2 0 124,-2 0 1,0-8 53,-5-3 0,-7-7 140,1-5-27,-8 4 0,3-6 132,-7 8 1,0-2 72,0-5-259,-7 5 311,-3-6-125,0 16 1,-5-7-88,4 5 73,-5 3-100,-1-7 0,0 13-253,-1-4 104,1 4 0,0 2 92,-1 0 0,1 8 0,0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37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18 8147,'10'0'-366,"-3"-7"1532,-7 5-943,0-6 0,8 8-120,4 0 1,5 0 46,6 0 1,12 0-267,11 0 1,4 2-34,1 4 1,3-4-82,4 3 0,9-3 206,8-2-232,0 0 0,-6 8 1,0 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37.9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0 225 8204,'0'-9'419,"0"1"-214,0 8-76,8 8 1,0 1-55,3 9 1,5-1 42,-5 0 1,-1 0-172,1 1 0,1 1 87,5 4-106,0-4 36,1 6 1,-3-8 12,-3 1 0,3-1-340,-4 0 233,5 1 1,1-7 98,0 1 0,1-8 237,-1 1 0,0-10-106,1-7 0,1-3 37,4-3 0,-4-1-23,4-4 1,2-2 25,-2-4 1,0-3-12,-6 3 0,1-4-21,-1-1 1,-7 1-49,-5 4 0,3-2 41,-2 8 1,0-6-146,-6 6 1,0 0 47,0 6-721,0 7 270,0-5-541,0 13 626,0-6 0,7 31 0,3 6 0</inkml:trace>
  <inkml:trace contextRef="#ctx0" brushRef="#br0" timeOffset="528">692 692 8147,'-2'-15'-45,"-4"3"0,4 3 144,-3 3 72,-5 4 1,6-6-102,-7 8 0,5 0 115,-6 0-215,9 0 1,-11 2 80,8 4 1,-5 4-137,5 7 0,0 0 117,6 0 0,0 1-280,0-1 75,0 0 1,0 1 53,0-1 1,2-6 9,4 1 1,4-8-28,7 2 61,0-4 1,0-2 54,1 0 1,-1-2-6,0-4 0,-5-2 22,-1-3 0,-5-5 25,6 5 29,-9-5 0,5-1-63,-8 0 0,0-1 28,0 1 1,-2 2-73,-4 3 0,-3-1-246,-8 7 302,-1 0 0,1-1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4:02.9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55 7835,'18'-4'0,"0"-1"0,1-1-197,7 4 0,1-3 87,6 5 0,1 0-173,2 0 0,4-1 257,7-3 0,4 2 54,6-5 0,5 4 169,7 0 1,6-2-243,4 1 0,6 0 41,-2 4 1,4 0-252,4 0 1,-2 0 176,5 0 0,-7 0 132,3 0 0,-4 0-51,5 0 0,-6 0 41,-5 0 0,-5 0-29,-10 0 1,-9 4 31,-6 0 0,-5-1 24,-5-3 0,-4 0 87,-7 0 1,-4 0 74,-7 0 0,2 0-80,-6 0 0,4 0 272,-3 0 1,-1 0-294,-3 0 0,0-1 95,0-2-70,0 1 52,-5-3-8,3 5 180,-7 0-1134,3 0 1,-15 5 0,-2 1-1</inkml:trace>
  <inkml:trace contextRef="#ctx0" brushRef="#br0" timeOffset="772">1217 120 7877,'0'-17'13,"0"1"340,0 6-79,0-1 36,0 0 53,0 0 5,0 0-189,0 0 0,0 4 231,0 0-7,0 4-357,0-2 0,0 14-75,0 2 1,0 11 102,0-1 1,-1 9-32,-2 3 1,1 4-125,-1 7 1,2 4 34,1 3 0,0-2 85,0 2 0,0 0-214,0 3 1,0-3 67,0-1 1,0-7-54,0 0 1,-4-5 47,0 1 1,1-7 26,3 0 0,0-7 70,0-4 0,0-4-1,0-6-175,0 0 149,0-5 0,1-1-118,3-5 1,-3-5 114,2-2 1,2-3 44,-1-1 0,-1 0 0,-3 0 0</inkml:trace>
  <inkml:trace contextRef="#ctx0" brushRef="#br0" timeOffset="1267">750 946 7857,'-14'-4'-428,"-1"0"214,1 1 1,7 3-317,-1 0 518,6 0 0,-2 0 131,8 0 0,3 0 89,8 0 1,3 0-73,7 0 0,11 0 94,8 0 1,8 0-121,2 0 0,9-4-135,6 1 1,3-1 59,-3 4 0,2 0-97,-6 0 0,3 0 65,-7 0 1,-1 0-125,-3 0 0,-7 0-524,-7 0 645,-4 0 0,-6 5 0,-1 1 0</inkml:trace>
  <inkml:trace contextRef="#ctx0" brushRef="#br0" timeOffset="1760">946 978 7802,'6'-7'-226,"-3"0"1,-1 3 259,-2-3 67,0 4 83,0-1 1,-5 5-187,-2 2 1,-4 7-20,-4 5 0,2 0 132,-5 0 0,3-1-132,-3 8 1,-3-3 52,-5 7 0,1-7-86,3-1 1,2 0 61,2 4 0,-3-4-154,3 0 0,2-5 75,2 2 71,6-3 0,-1-1 0,3 0 0</inkml:trace>
  <inkml:trace contextRef="#ctx0" brushRef="#br0" timeOffset="2009">1239 957 7799,'0'-11'173,"0"5"10,0 1 1,-1 1 57,-3 1 73,3-1-254,-9 4 1,2 1 107,-3 3 1,-6-2-286,6 5 0,-2 2 116,2 5 1,-3-2-170,-1 3 1,0 2-43,0 1 1,-1-1-41,-2 1 1,-2 0 64,2 4 0,-3-4-5,-1 0 1,2-1-115,2 1 1,-2 1-172,6-4 477,4-6 0,-4 6 0,2-3 0</inkml:trace>
  <inkml:trace contextRef="#ctx0" brushRef="#br0" timeOffset="2262">1478 978 7863,'0'-11'619,"0"5"-343,0-3 1,-1 7 152,-3-1-276,-2 2 1,-6 5-107,-2 4 0,0 1 55,-4 2 0,4 4-215,-4-1 0,1 2-149,-1-2 1,1 0 199,2 4 1,2-1-146,-5 1 0,5 1 35,-2-4 1,3 3-779,1-4 950,0 1 0,1 0 0,-1 2 0</inkml:trace>
  <inkml:trace contextRef="#ctx0" brushRef="#br0" timeOffset="2516">1717 1000 7799,'6'-11'585,"-1"4"-76,-5 0-56,0 4-217,0-2-258,-5 5 1,-1 5-230,-5 2 0,-1 3 200,-2 1 0,0 0-150,-4 0 0,4 3 134,-4 1 0,1 0-10,-1 0 1,-3-2-127,3 5 0,1-5-30,-1 2 0,5-2 53,-2 2 1,5-3 179,2 2 0,-1-2 0,3-1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35.8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0 173 8972,'17'0'355,"-7"0"-216,13 0 0,-11 0-106,11 0 0,-2 0 150,2 0 1,2 0-379,4 0 1,3 0-140,-3 0 0,4 0-686,1 0 1020,1 0 0,-1-8 0,1-1 0</inkml:trace>
  <inkml:trace contextRef="#ctx0" brushRef="#br0" timeOffset="343">173 35 8147,'0'-10'494,"0"3"-82,0-1-182,0 6 545,0-6-609,8 8 0,-6 2-60,3 4 1,-3 4-166,-2 7 0,0 2-25,0 4 1,0 6-208,0 11 0,0-3-482,0 3 1,0 4 772,0 2 0,8 4 0,2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09:53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69 7997,'0'-11'-103,"0"-1"257,0 8-57,0-3 129,0-1-53,0 6 1036,0-6-1239,0 24 21,0-5 0,0 16-211,0-4 290,0-4-107,0 6 0,0-7 12,0-1 1,0 0 31,0 1 1,-6-1-14,0 0-45,0 0-9,6 1 109,0-9-45,0 7 112,0-14 198,0 5 0,8-12-275,4-1 0,-3-6 74,3 6-227,-1 1 73,6-3 1,1 6-113,-1-4-15,0-3 166,1 7-253,-1-6 244,-7 8 1,5 0-82,-4 0 0,5 0-7,1 0 1,-5 2 13,-1 4 0,-1 3-6,1 9 0,-3-1 36,-8 0 0,2 1 0,4-1 1,-4 0-112,3 0 100,-3 8 18,-2-5 1,0 5-7,0-8-7,-7 0-18,5 1 297,-14-9-255,7 6 0,-3-7-36,1 4 359,-1 3-178,-5-13 1,0 11-40,-1-7 0,1 0 59,0-6 1,-1 0 80,1 0-127,7 0-33,-5 0 0,5 0-316,-7 0 130,0 0 9,7 0-841,-5 0 467,13 0 502,-6-8 0,1-1 0,-3-9 0</inkml:trace>
  <inkml:trace contextRef="#ctx0" brushRef="#br0" timeOffset="384">17 86 7862,'-9'-7'265,"1"5"-43,8-6-124,0 8 0,2-6-35,4 1 1,3-1-53,9 6 1,5-2 77,0-4 1,8 4-264,-3-3 0,5 3 92,2 2 0,1-2-622,4-4 704,-3 4 0,13-13 0,-6 5 0</inkml:trace>
  <inkml:trace contextRef="#ctx0" brushRef="#br0" timeOffset="1409">657 86 7445,'0'-9'-139,"0"1"511,0 0 1,-2 7-116,-3-5 60,3 4-268,-6 2 1,8 8-42,0 3 0,0 4-99,0 3 0,0-1 118,0 0 1,0 6-153,0 0 1,-6 8 28,0-2 0,1 2-12,5-2 0,0 1 84,0-7 0,0 6-5,0-6 0,-6 6 11,0-6 1,0 0-41,6-5 204,0-1-179,0 0 272,0 0 108,0-7 309,0-2-189,0-8-369,8-8 1,0-2-28,3-7 0,5 0 51,-5 0 0,-1-1-151,1 1 0,1 3 108,5-3 1,0 4-206,1-10 0,-1 9-51,0 3 1,1-1-54,-1-5 1,0 5-446,0 1 458,1 7 0,-1-9-271,0 7 306,-7 0 0,0 6-86,-5 0 1,-3 2 119,4 4 1,-4-2 53,-2 7 1,-2-5 10,-4 5 1,2-1 152,-7 1 73,-1 5 1,-5-8-89,0 3 1,-1 3 38,1-9 1,0 3-1,0-2 1,-1-4 482,1 3-345,0 5 0,-1-8 20,1 4 1,6-4 371,-1-2-212,8 0-99,-3 0 507,7 0-882,15 0 14,-4 0 1,9 0-210,-9 0 157,-7 7 0,11-3-284,-3 8 0,3-3 183,3 3 1,-1 3-488,0-3 0,2 3 688,4 2 0,-3 1 0,5-1 0</inkml:trace>
  <inkml:trace contextRef="#ctx0" brushRef="#br0" timeOffset="2183">1159 605 8852,'0'10'75,"0"-2"1,6-7-76,-1 5 37,9-4-117,-5 6 1,9-8 75,-1 0 1,0 0-105,1 0 1,-1 0 78,0 0 1,0 0 89,1 0 0,-7-2 26,1-4 1,-3 2 130,3-7 0,-4 5 86,-8-6-57,7 1 1,-5-6-96,4-1 1,-4 1-20,-2 0 0,0-2-13,0-4 1,0 1 22,0-6 0,-6 5-53,0-6 1,-7 2 21,1-2 1,-3-2-15,-2 8 0,5-6 14,1 6 0,1-6 3,-2 6 1,3 2-106,3 10 1,4-5 98,-4 5 0,5 1-284,1-1 138,0 7 1,1-6 104,5 4 1,6 5-236,11-5 0,4 4-293,7 2 1,1 0-31,-1 0 0,1 0 176,0 0 0,5 6 114,0-1 1,1 7 37,-7-6 0,1 7-12,-1-1 0,-1 3 31,-4 2 1,0 1-37,-12-1 1,2 0 46,-13 1 1,0-1 175,-6 0 1,0 0 22,0 1 0,-2-1 165,-4 0 0,-4 1 104,-7-1 1,0 0-152,0 0 1,-1 1 24,1-1 1,0-2-107,-1-3 0,3 3 134,4-3 0,-3-3-46,8 3 1,1-6-161,5 5 190,0-7-146,0 11 1,1-7-90,5 4 1,4-3 107,7-3 1,6-4-149,0 4 1,8-4 73,-2-2 0,3 0-512,3 0 1,-6 0-91,0 0 0,-6 0 581,6 0 0,-8-8 0,4-2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30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87 7879,'0'-11'-65,"0"-1"-58,0-1 292,0 5 57,0-7 159,0 5 56,0 1-540,0 1 167,0 23-57,0-3 1,-2 20 77,-4-3 0,4 4-136,-3 2 1,3 7 11,2 4 1,-2 4-328,-4 2 1,4 2 159,-4 3 1,4-3-374,2 4 575,0-5 0,0-1 0,0 0 0</inkml:trace>
  <inkml:trace contextRef="#ctx0" brushRef="#br0" timeOffset="713">467 122 7935,'0'-17'-1296,"0"-1"1052,0 9 611,0-7 1,-2 14-323,-3-3 0,1 5 90,-8 5 0,3 5-106,-3 7 0,-3 1 82,3-1 1,-3 6-15,-3 0 0,3 8 17,4-2 0,-3 5-30,8 7 0,-5-3-29,5 8 1,0-7-104,6 1 0,0 2-77,0-2 1,0-5 119,0-6 1,2-8-178,4 2 1,4-6 53,7-5 1,0 1-80,0-7 1,7 0 91,-1-6 0,5-8 26,-5-3 1,6-12 8,-6-6 1,6 2 61,-6-2 0,-2 0-16,-9-5 0,1-1 96,-7 0 1,0-1 81,-6-4 0,0 3-46,0-3 0,-8 3 136,-3 3 0,-7 1-74,-5 4 1,4-2 56,-4 8 1,-2 6-44,2 6 1,-2 1 30,2-2 1,4 5-228,-4 7 1,3 7-451,3 5 472,0 3 0,0 3 0,-1-1 0</inkml:trace>
  <inkml:trace contextRef="#ctx0" brushRef="#br0" timeOffset="1479">900 157 7834,'0'-10'-588,"0"2"0,0 10 999,0 4 1,0 4-614,0 7 0,0 0 89,0 0 0,0 6 62,0 1 1,-6 6 31,0-1 0,0 2 69,6-2 1,0 3-20,0-3 0,0-2 16,0 2 1,-2-2 28,-3 2 1,3 1-44,-4-7 1,4 0 149,2-5 0,-2-7-128,-4 1 1,4-6 550,-3 5 45,3-7 47,2 4-341,0-8-444,0-16 1,0 5 85,0-12 0,7 3-31,5 3 0,3 0-2,3 0 0,-1-1-256,0 1 1,-1 0 47,-5-1 0,4 7-39,-3-1 0,1 7-181,-1-7 357,3 8 0,-11-9 161,8 7-258,-8 0 262,3 6 86,-7 0-92,-7 8 0,-1 1 172,-4 9 1,-1-7 19,7 1 1,-7-6-88,1 5 1,3-5 134,-3 5 0,6-7-49,-5 2 0,5-4 78,-6-2 1,7 6-106,-7-1 1,6 1 191,-5-6-288,7 8 0,-4-4-198,8 7-33,0-7 1,0 6 57,0-4 0,0-3-127,0 9 0,8-8 79,3 2 0,11 1-309,1-1 0,7 2 159,-1-3 1,4-1-1084,1 8 1332,1-1 0,0 7 0,-1-1 0</inkml:trace>
  <inkml:trace contextRef="#ctx0" brushRef="#br0" timeOffset="2204">1505 727 7882,'-12'0'162,"1"0"110,7 0-235,-4 0-141,8 0 97,16 0 99,-5 8 0,14 0-184,-8 3 1,-5-3 5,-1-8 0,1 0-93,5 0 195,1 0 0,-1 0 25,0 0 1,0 0 85,1 0 1,-1-6-64,0 0 0,-5-1 13,-1 1 1,-5 2-21,6-8 1,-7 9 42,7-3 1,-8-4-64,2-1 0,-4 1-2,-2-1 0,0 5 48,0-6 0,0 1-26,0-7 1,0 1 181,0 0 1,-6 0-113,0-1 1,-7 1 119,1 0 1,-1-1-86,1 1 1,-1 0-26,7-1 1,-6 1-48,7 0 0,-1 0-79,6-1-42,0 1 1,2 0-60,3-1 0,5 3-145,7 4 1,-3-5 89,3 5 1,-3 1-47,9-1 1,2 5 82,-2-6 1,7 6-49,-1-5 1,-2 7 35,2-2 1,0 2-8,5-1 0,-1 3 72,-4-4 1,2 4-37,-8 2 0,0 0-113,-6 0 123,0 8 0,-1 1 140,-5 9 1,-3 5-86,-8 0 1,0 2 153,0-2 1,-8-2-19,-3 8 0,-3-2-12,3 2 0,-5 1 87,5-7 1,-3 2-35,3-2 0,-3-3 95,9 3 0,-7-10-44,6-1 0,0-1 232,6 6-75,0-7-410,0 5 0,2-7 87,4 4 0,4 1-30,7-7 1,2 0-130,4-6 1,4 0 50,8 0 0,-2 0-272,-5 0 0,5-6 122,-4 0 0,-2 0-281,2 6 0,-6 0-3,5 0 506,-14-7 0,17 5 0,-12-6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37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276 53 7780,'0'-18'-92,"-2"9"176,-4 3-34,4-4 0,-8 9 284,5-5-563,3 4 204,-14 2 0,7 0 97,-9 0 1,1 6 26,0-1 1,5 9 278,1-3-281,-1 12 1,-5-1 97,0 6 0,-1-5-63,1 6 1,2-2-12,3 2 1,-1 4 37,7-5 0,-2 3-169,3-2 0,3 2 93,-4-8 0,6 6-159,6-6 1,-3 0-18,9-6 0,1 0-61,10 1 0,-3-7-15,3 1 1,2-8 104,-2 1 0,8-3-85,-3-2 0,-3-7 114,-2-5 1,2-3 14,-2-3 0,-5-5-33,-7 0 0,-1-6 85,1 6 0,-3-7-27,-8 1 0,0 2 100,0-2 0,-6 2 64,1-2 1,-9-3-94,3 3 0,-5 4 64,-1 2 0,5-2-44,1 2 20,-1 0 0,-5 7-41,0 5 1,5 3-329,1 8-18,-1 8 1,-3 7 270,3 8 0,-3 8 0,5-4 0</inkml:trace>
  <inkml:trace contextRef="#ctx0" brushRef="#br0" timeOffset="249">535 364 7951,'-10'-10'544,"3"1"-464,7 3-237,0 4-560,0-6 717,7 8 0,3 8 0,7 2 0</inkml:trace>
  <inkml:trace contextRef="#ctx0" brushRef="#br0" timeOffset="824">777 1 7569,'-10'0'353,"1"8"-306,3 3 0,4-1 77,-4 1 1,5 3-153,1 9 1,-2-4 36,-4 4 1,4-4-63,-4-1 1,4-1 37,2 0 1,0 0 115,0 1-124,0-1 1,0 0 94,0 1-18,0-9 13,8-1-2,2-8 1,7 0-24,0 0 0,0 0 6,1 0 1,-1-6-81,0 0 1,2-1 66,5 1 1,-5 4-143,4-4 0,2 4 82,-2 2 1,0 2-106,-6 4 0,-1 4 71,-5 7 1,3 2-62,-9 4 1,1-2 70,-6 8 1,0-2 39,0 2 1,-2 2 7,-4-8 1,3 5 161,-9-5 0,0 6 66,-5-6 1,6 0-56,-1-5 1,1-3 77,-7-3 1,1 1 82,0-7-265,-1 0 1,1-6 49,0 0-61,0 0 1,-1-2-186,1-4 1,0-4-746,-1-7 873,1 0 0,0-1 0,0 1 0</inkml:trace>
  <inkml:trace contextRef="#ctx0" brushRef="#br0" timeOffset="1091">829 53 8068,'-12'0'629,"1"0"-104,7 0-339,-4 0-34,8 0 0,14 0-129,3 0 1,4 0 77,-3 0 0,1 0-433,4 0 1,-2 0 111,8 0 0,-6 0-835,6 0 1055,-1 0 0,7 0 0,0 0 0</inkml:trace>
  <inkml:trace contextRef="#ctx0" brushRef="#br0" timeOffset="1658">1382 174 7889,'-9'-10'805,"1"1"-30,8 3-298,0 4-327,0-6-31,8 16 0,-4 2-161,7 7 1,1 0 58,5 0 0,-6 6-122,1 0 0,0 6-56,5-6 1,-2 8-29,-3-2 0,3 4 108,-3 1 1,-3-1 45,3-4 0,-3-2-26,3-4 1,1-10-37,-7 4 310,8-11 1,-5 2-82,8-8 1,-5-2 180,0-4 1,-3-11-98,3-12 0,3 0 72,-3-5 1,-3 3-146,3-9 0,-3 3-194,3 2 0,3 1-114,-3-1 0,-5 3 105,-1 3 0,2-2-1460,-2 8 1520,7 0 0,-3 6 0,7-1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41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122 121 7871,'0'-9'-1332,"0"-1"796,0 5 1017,0 3 56,-8-6-366,6 0-7,-5 6-88,7-5 1,-2 7-127,-4 0 238,4 0-216,-6 0 0,3 2 50,-1 3 1,-6-1 22,6 8 0,-1-1-3,1 6 0,2-1-11,-7-5 0,7 7-31,-2-1 0,2-4 40,-2 10 1,4-13-93,-3 7 0,3-3 87,2 3 0,2 0-111,3 1 0,-3-7 57,4 1 1,4-3-98,1 3 0,-1 1-37,1-7-16,1 8 0,5-13 126,1 5 0,-7-4-14,1-2 1,-7 0 110,7 0 0,-8-8-104,2-3 1,-3 1 130,3-1 1,-4-1-58,4-5 1,-4-6 89,-2 0 0,0 0-80,0 6 1,0-1 7,0 1 0,-2 0 32,-4-1-10,4 1-54,-13 0 19,5 7 0,-7 2-223,0 8 0,5 0-59,1 0 253,-1 8 0,-13 2 0,-2 7 0</inkml:trace>
  <inkml:trace contextRef="#ctx0" brushRef="#br0" timeOffset="455">364 243 7886,'0'-10'598,"0"2"-565,0 8 0,0 0 1</inkml:trace>
  <inkml:trace contextRef="#ctx0" brushRef="#br0" timeOffset="1257">520 35 7723,'0'-10'425,"0"3"38,0 7-626,0-8 166,0 6 1,7-6-50,5 8 1,-3 0-44,3 0 1,-1 0 55,7 0 0,-1 0-25,0 0 0,1 0 75,-1 0 0,0 0-69,1 0 0,-1 0 63,0 0 0,6 0-161,0 0 0,0 0 44,-5 0 1,-1 0-11,0 0 1,0 0 101,1 0 1,-7 0-31,1 0 122,-8 0 287,11 0 182,-13 0-191,6 0 0,-20 2-476,1 4 136,-9 4 0,13 7-105,-5 0 0,-1 1 37,7-1 0,-6 0 48,7 0 0,-9 7-5,3-1 1,1 0 6,-1-6 1,7 2-69,-2 4 0,-2-4 18,2 4 1,-1-3-98,1-3 0,4 0 54,-4 1 1,2-3-158,-1-4 1,3 5-443,-4-5 230,-4 5 464,9 1 0,-7-7 0,8-3 0</inkml:trace>
  <inkml:trace contextRef="#ctx0" brushRef="#br0" timeOffset="1523">623 277 7984,'-9'0'48,"-7"0"67,14 0-115,-5 0-57,22 0 0,-3 0-119,11 0 1,-2 0-64,2 0 1,-2 0-300,8 0 538,0 0 0,5 0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44.1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0 139 7811,'10'-8'-1675,"-3"6"2724,-7-6-148,0 1-297,0 5-94,0-6-367,8 8-155,-6 0 1,8 0 21,-5 0 0,-1 2 137,8 4 1,-6-2-220,5 7 1,-5 1 36,5 5 1,-5 0-122,6 1 0,-3-1-57,3 0 0,3 1-23,-3-1 0,-3 6 105,3 0 1,-3 0-61,3-6 0,1 1 124,-7-1 0,2-6-37,-2 1 0,-4-6 190,3 5-181,-3-7 366,-2 4 174,0-8 145,8 0-407,-6 0 0,7-8-77,-3-3 1,-2 1-90,8-2 1,-7 1 75,7-6 1,-6-3-33,5-3 0,-5 2 30,5-8 0,-5 6-154,6-6 0,-6 1 95,5-7 1,-7 6-171,2 0 0,1 8 9,-1-2 0,0 10-111,-6 1 0,0 6-951,0-5 1191,0 7 0,0-4 0,0 8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49.1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225 243 8026,'8'-10'-396,"-6"-5"0,5 5 216,-7-7 40,0 0 1,6-1 149,0 1 1,0 6 242,-6-1-149,0 1 0,0-1 8,0 0 0,-2 9-28,-4-3 1,2 4 8,-7 2 1,5 0 66,-6 0 0,1 0-60,-6 0 1,-1 8 27,1 3 1,0 5-20,-1 1 0,1 0-3,0 0 1,-1 6-24,1 1 1,6 0 5,-1 0 1,6-3-38,-5 8 0,7-3 44,-2 3 0,4-2-158,2-4 0,0-2 83,0 8 0,8-8-179,4 2 1,3-5 50,2-7 1,2 3-71,4-9 1,2 7 82,4-6 0,2-1-11,-8-5 1,2-1 61,-2-5 0,-9 2-20,3-8 0,-4 1 98,5-6 1,-7-3-89,1-3 1,-9 2 145,3-8 0,-4 8 11,-2-2 0,-2-2 96,-4 2 0,-3-2-104,-8 2 1,5 4 75,1-4 1,-1 5 118,-5 7-214,-1-4 1,1 7-131,0-4 0,5 5 118,1 7-484,-1 0 0,-3 7-52,3 5 0,-1-2 471,7 1 0,0 1 0,6 5 0</inkml:trace>
  <inkml:trace contextRef="#ctx0" brushRef="#br0" timeOffset="374">623 381 8197,'0'-9'25,"0"-1"233,0 4 18,-8 4 1,6-7 246,-4 3-629,5 4-196,1-6 0,15 16 0,4 2 0</inkml:trace>
  <inkml:trace contextRef="#ctx0" brushRef="#br0" timeOffset="983">1038 174 8104,'0'-18'-367,"0"9"576,8-7-185,-6 7-13,5-8 0,-7 5 222,0 0-135,0 9 189,0-5-276,0 8 1,-7 8 98,-5 3 0,2 5-36,-1 1 0,1 2 21,-1 4 1,-3-4-13,8 4 0,-5-3 2,5-3 0,-5 6-10,5 0 0,0 2-129,6-2 0,0-4 47,0 4 0,0 2-284,0-2 193,8 0 0,1-5-162,9-1 1,-1-2-9,0-3 1,1-3 129,-1-3 1,6-4-21,0 4 0,0-4-55,-6-2 167,1 0 0,-1-6-11,0 0 1,-5-7 118,-1 1 1,-7-3 52,2-2 1,-4-1-96,-2 1 1,0 0 284,0-1 0,-2 3-114,-4 4 1,-3-3 98,-9 8 0,1-5-84,0 5 1,-1 0-126,1 6 0,-2 4-102,-4 8 1,4-1-271,-4 12 1,3 2 290,3-2 0,-8 16 0,-2-3 0</inkml:trace>
  <inkml:trace contextRef="#ctx0" brushRef="#br0" timeOffset="1806">1505 156 7887,'-8'-9'514,"6"1"-274,-5 8-194,7 0 1,7 6 94,5 0 1,1 7-136,-1-1 1,3 3 13,-3 2 1,-3 2-118,3 5 1,-1-3-21,7 8 0,-1-6 97,0 5 1,0-6-112,1 1 0,-7 2 8,1-2 87,-1 0 1,7-8 1,-1-3 0,-6-5 93,1-7 36,-8 0 1,11 0 221,-3 0 1,-3-7-10,3-5 0,-3-9-151,3-2 1,3-8 75,-3 2 1,-4 2-51,-3-1 0,3-1-187,-2-6 0,5 1-74,-5-1 0,6 6-250,-7 0 1,3 6-158,-2-6-87,-4 8 572,5-4 0,1 8 0,2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52.9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174 156 7742,'9'-17'-1629,"-1"5"1482,-8 1 808,0-1-599,0-5 1,0 5 4,0 1 0,-2 7 86,-4-2 62,4 4-196,-13 2 1,5 0 44,-7 0 1,2 2-6,3 4 0,-3 3 20,3 9 0,-3 1-6,-2 4 0,5-4-26,1 4 0,5 2 22,-6-2 1,8 6-123,-1-6 0,3 2 116,2-2 1,0-4-81,0 4 0,2-5 2,3-7 1,5 5-151,7-5 1,1-3 124,-1-2 1,0-4-125,1-2 0,5 0 21,0 0 1,7-8 58,-1-4 0,-4-5-58,-2-6 1,2 2 63,-2-8 1,-2 6 70,-9-6 0,-2 6-1,-5-6 1,-3 6 145,4-6 0,-12 6-73,-5-5 1,-10 6 194,-2-1 0,-2 4 83,1 2 0,3 5-104,-7 1 1,6 7 81,-1-2-31,4 4-777,2 2 283,7 0 1,3 8 203,7 3 0,0 5 0,0 1 0</inkml:trace>
  <inkml:trace contextRef="#ctx0" brushRef="#br0" timeOffset="352">692 242 7742,'-9'0'719,"1"0"0,8-2-647,0-3-72,0 3-418,0-6-298,8 8 0,-6 2 716,4 4 0,3-4 0,1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55.5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7322,'0'-10'626,"0"3"-376,0 7-220,7 0 55,3 0-56,7 0 1,1 0-2,-1 0 1,0 0-90,0 0 1,1 0 35,-1 0 0,6 0 51,0 0 0,8 0-282,-2 0 0,3 0 20,3 0 1,-2 0-113,-5 0 1,3 0 347,-8 0 0,8 0 0,-4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13:56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87 7840,'0'-10'-497,"0"-5"0,0 11 1073,0-7-382,0 7-30,0-4 322,0 8-426,0 15 0,-2-3 21,-4 11 0,4-2-78,-4 2 0,3-4 57,-3 5 1,4 1-136,-4-2 1,4 0 134,2-6 1,0 0-222,0 1 162,0-1 0,0-6-6,0 1 1,0-8-2,0 3 0,2-7 150,4 0 0,-2-2-125,7-3 0,1 1 14,5-8 0,-5 3 2,-1-3 1,1-3-65,5 3 1,2 3 12,4-3 1,-4 6-8,4-5 1,-7 7 7,1-2 1,-9 4-11,9 2 0,-3 0-87,3 0 0,-6 0 53,1 0 0,-2 8-37,1 4 1,-1 3 55,-5 2 0,-3 6-33,4 0 0,-4 0 58,-2-5 1,0 1-1,0 4 0,-2-4 44,-4 4 1,-1-4 114,-5-1 1,-3-7 24,3 1 1,-3-3-101,-2 3 1,1-2 179,5-5 1,-5-3-38,5 4 0,1-4-208,-1-2-221,-1 0-578,-5 0 339,0-8 0,1-1-910,5-9 1366,3 9 0,0-7 0,-1 7 0</inkml:trace>
  <inkml:trace contextRef="#ctx0" brushRef="#br0" timeOffset="363">35 87 7677,'0'-10'739,"0"3"-758,0 7 6,7 0 1,-3-2 81,8-4 1,-1 4-106,7-4 0,-1 4 60,0 2 0,2 0-98,4 0 0,2-5 66,4-1 0,6 0-298,-1 6 1,1 0 42,5 0 1,3 0-95,-3 0 0,-5 0 357,-7 0 0,-6-8 0,3-1 0</inkml:trace>
  <inkml:trace contextRef="#ctx0" brushRef="#br0" timeOffset="1325">796 191 7752,'0'-10'662,"-8"2"-739,6 8 348,-6 0-20,24 0-132,-12 0 1,19 6-69,-12 0 1,-1 6 59,1-7 1,1 9-147,5-3 0,0 5 81,1 1 1,-1 6-152,0 0 0,-1 0 4,-5-6 0,5 1-15,-5-1 1,3 0-28,-3 1 50,4-1 1,-11-6 146,8 1-142,-8-8 577,3 3-327,1-7 1,-6-7 73,4-5 0,1-3-67,-1-2 1,6-3-119,-7-3 0,7 2 17,-6-8 1,1 1-19,-1-7 1,-2 6-220,8 0 0,-9 2 77,3-1 1,-4 1-632,-2 4 481,8 3 1,-6-5-1125,3 8 695,-3 8 671,-2 1 0,8 0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6:52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142 56 8032,'0'-16'-1563,"0"8"1591,-3-7 105,2 14 4,-6-10-14,3 10-48,-4-2 0,-3 6 127,0 3 0,-2 1-62,3 0 0,-1 2 25,3 2 1,0-2-67,0 5 1,1-1 16,-1 3 0,1 2-80,1 1 0,2-1 74,1-2 0,2 0-230,-1 0 1,2-1 51,2-2 0,3 1-78,3-4 0,3 2 70,2-2 1,2-3-80,1 1 1,0-5 114,0 2 1,2-3-11,1 1 1,-2-6 41,-3-2 0,0-2-32,-4-1 1,1-4 95,-3-1 0,-1-4-75,-2-2 0,1-2 137,-3 3 1,-1-4-106,-5 0 1,-2 3 7,-2 1 0,-5 1-3,-1 1 1,-2 3-6,-1 0 0,0 6-264,0-1 0,1 5-65,-1 0 316,0 6 0,0 1 0,0 4 0</inkml:trace>
  <inkml:trace contextRef="#ctx0" brushRef="#br0" timeOffset="625">261 159 7812,'-4'-4'-160,"0"0"-113,1 4 88,2 0 236,8 4 1,5-3-20,9 1 1,3-1 37,0-1 0,4 0-32,6 0 1,4 0 2,7 0 1,2-1-85,6-1 1,4 1 83,-1-2 1,1 2-149,-1 1 1,-7 0 98,-2 0 0,-4-2-10,-1-1 0,-4 0 24,-1 3 1,-7 0 0,2 0 1,-9 0 31,-2 0 0,-3 0-36,-3 0-154,-2 0 171,2 0-20,-10 0 0,-1 4 0,-9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39:53.7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156 139 7847,'-1'-10'-59,"-3"3"1,-4 1 286,-2 0 0,5-5-69,-7 5 1,6 0-29,-5 6 0,5 0-2,-5 0 1,5 2 13,-6 4 1,6-4-157,-5 3 1,5 5 84,-5 2 0,5-3-71,-6 3 1,8-1 0,-1 7 0,3-7-83,2 1 0,0-7 196,0 7-236,0-8 64,0 11 0,2-11 41,3 7 0,5-7-103,7 2 0,1-4 41,-1-2 0,0 0 59,1 0 1,-3-2-33,-4-4 0,3 2 54,-8-7 0,-1 5 0,-5-5 1,0 5 48,0-6 217,0 1-203,0-6 1,-7 1 21,-5 5 1,3 3-52,-3 8 12,1 0 0,-7 0-689,1 0 290,0 0 173,7 8 177,2-6 0,8 13 0,0-5 0</inkml:trace>
  <inkml:trace contextRef="#ctx0" brushRef="#br0" timeOffset="823">105 139 6888,'-10'0'21,"0"2"721,5 4-995,3-4 128,-6 5 122,0-7 268,6 0 1078,-5 0-1470,22 0 67,4 0 1,10 0 66,0 0 0,0 0-91,5 0 0,9 0 78,3 0 1,11 0-2,7 0 0,9 0-93,2 0 0,2 0 104,-2 0 0,-4 0-281,4 0 0,3 0 220,3 0 0,-4 0-112,-2 0 1,-6 0 85,-6 0 0,-5 0-16,-12 0 0,0 2 74,-11 4 1,1-4-5,-13 4 0,-5-4 97,-7-2 49,-7 0-178,4 0 570,-8 0-501,-16 0-8,5 0 0,-14 0 0,8 0 0</inkml:trace>
  <inkml:trace contextRef="#ctx0" brushRef="#br0" timeOffset="2656">1626 174 6175,'-9'-8'1651,"1"6"-1265,8-6-414,0 8-63,0-7-96,0 5 261,0-6 0,6 10-18,0 4 87,-1-4-111,-5 13 0,0-5 159,0 7 0,0 0-8,0 0-193,0 1 121,0-9-30,0 7-27,0-7 115,0 1-41,8-2 0,-4-8 274,7 0-351,1 0 1,5-8 27,1-4 1,-3-3-24,-4-2 0,5-1 13,-5 1 1,5 0 42,1 0-148,0-1 1,1 1 69,-1 0 0,-2-1-110,-3 1 1,3 2-7,-3 3 0,-3-1 98,3 7 1,-6-6-54,5 7 26,-7-9 1,6 12-21,-5-3-66,-3 3-211,6 2 278,0 7 1,-6 3 87,3 7 1,-3 0-84,-2 1 0,0-1 88,0 0 0,0 6-65,0 0 1,0 2 5,0-2 0,6-3 24,0 3 1,1 2-3,-1-2 1,-4 0-50,4-6 0,2 0-9,-3 1 0,3-7-38,-2 1 52,-4-8 327,5 3-203,1-7 115,-6 0-96,13 0 0,-11-7-13,8-5 0,-1-3 26,7-3 0,-7 1-127,1 0 1,-1-2 59,6-4 0,-1 3-128,-5-3 49,5 4 1,-7-4-1,9 0-50,-1 2 0,-2 2-30,-3 1 1,3 3 40,-3 3 1,-5-3 29,-1 4-35,4 3 31,-8 0-86,5 8-34,1 0 1,-4 0-206,7 0 292,-7 0 1,10 2 35,-9 4 14,9 3 0,-10 11 6,7 3 1,-7-4-24,2 4 1,-2 2 12,2-2 1,-3 8 29,9-2 1,-8 1-31,1-1 1,3-2-121,-2-4 0,7-2 108,-1 8 0,-2-8-21,1 2 0,-5-9 36,5-3 1,-5-5-9,6 6 111,-9-9 96,13 5 0,-12-10-112,7-4 1,-5-3 71,6-9 0,-7-5 21,7 0 0,-6-2-68,5 2 0,-5 2-64,5-8 0,-1 2-10,2-1 0,1-5-104,-7 4 0,5 4 79,-5 2 1,6-2-231,-7 2 137,9 0 66,-5 6-269,1-1 232,-2 9-483,-1 1 331,-5 8 0,8 2 110,-4 4 0,-4 3 75,3 9 0,3-1-5,-2 0 1,0 1-31,-6-1 1,0 2 103,0 4 1,0-2-29,0 8 1,1-8-46,5 2 0,-4-3 38,4-3 0,-4 0-31,-2 0 0,6 1-23,-1-1 1,3-5-18,-2-1 1,-2-7-17,7 2 0,-5-4 72,6-2 1,-7 0 6,7 0 0,-3-2 19,3-4 0,-2 2-24,-5-7 1,-1 5 144,8-6-78,-8 1 21,11-7-88,-13 1 1,7 6-1,-3-1-224,-4 8 184,6-11 1,-6 13-81,3-4 76,-3-3 22,6 7-18,-8-6 282,0 8-270,8 0 61,-6 0 0,13 0 0,-5 0-91,7 0 0,2 0 89,4 0 1,10-2-75,7-4 1,10 4 35,2-3 0,6 3-7,5 2 1,10 0-12,-4 0-1179,4 0 1073,-3 0 0,-3 0 94,-4 0 0,3 0-10,-9 0 1,1 0-3,-6 0 3,-8 0 11,-2 0 0,-9 0 131,-4 0-65,3 0 30,-12 0 923,-3 0-719,-10 0-21,-7 0-211,0-8-155,0 6 1,-1-6 123,-5 8 0,-4 0 0,-7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0:01.2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87 5740,'-10'0'0,"2"0"102,8 0-92,16-7 141,-12 5-137,11-6 1,-15 8 345,0 0-236,0-8-47,0 6-21,0-5-69,8 7 72,-6-8-9,5 6 1,-7-7 29,0 3 50,0 4 386,0-6-411,-7 8-57,-3 0-33,0 0 0,1 0-1,3 0 1,2 0 67,-7 0 12,7 8-37,-11 2-29,13 7 3,-14 0 0,14-5 18,-3-1 7,3 1-180,2 5 148,0 0 1,0-5-47,0-1 1,0-5-35,0 6 50,0-9 0,5 7-6,1-4 0,8-4-55,-3 4 0,-1-5 56,1-1 1,1 0-75,5 0 1,0-1 40,1-5 1,-7 2-50,1-8 63,-1 9 1,1-11-26,-1 8 19,-7-7 18,4 3 1,-10-7 57,-4 0 1,2 5-86,-7 1 151,-1-1 1,-5-3-42,0 3 1,5-1-37,1 7 1,1-2-186,-2 3-325,-3 3 481,5-6 0,-7 8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0:13.8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6604,'10'0'109,"5"0"-47,-5 0 1,9 0-27,4 0 0,-4 0-56,4 0 0,4 0 17,2 0 0,2 0-5,-3 0 0,11 0 4,-5 0 1,13-2-10,-1-3 1,4 3-19,2-4 1,5 4-90,1 2 0,1 0 11,-1 0 0,-2 0 76,7 0 0,-7-2-23,2-4 0,-10 4 52,-2-3 1,-2 3 3,2 2 1,0-6 10,-11 0 0,3 1 36,-9 5-48,-4 0 12,0 0-201,-15 0 190,-3 7 0,-14-5 0,-3 6 0</inkml:trace>
  <inkml:trace contextRef="#ctx0" brushRef="#br0" timeOffset="1802">1332 70 8090,'0'-10'-855,"0"-5"1155,0 13 20,0-14-96,0 14-293,0-5 79,0 22 0,0-3-18,0 11 0,0 2 4,0-2 0,0 9 41,0 3 1,2 0 20,3 5 0,-3 4-76,4 2 0,-4 4 51,-2 2 0,2 0-129,4 0 1,-4-6 25,3 0 0,-3-7 24,-2 1 1,0-4 33,0-1 1,0-8-15,0-4 1,0 2 3,0-2 27,0 0 0,0-6 86,0 1 1,0-7-102,0 1 96,0-8-56,0 3-10,0-7-8,8 0-139,-6 0-256,13-7 250,-13 5 1,8-6-319,-5 8 48,-3 0 279,6 0 6,-8-8 15,0 6 938,0-5-778,-8 7 1,6-2 47,-3-4 12,3 4 61,2-6-185,-8 8 1,4 0 80,-7 0-68,-1 0 1,-5 2 38,0 4 0,-1-4-4,1 4 1,0 3 41,-1 3 0,1-3 10,0 3 0,1-6-15,5 5 0,-4-5 91,3 6 1,2-7-56,-1 7-27,7-8 31,-4 11-230,8-5 190,0 7-87,0 0 0,4 1-2,8-1 0,1 0-5,16 0 1,0 1-17,5-1 1,1 0 61,0 1-190,7 7 164,-6-6 0,12 6-17,-7-8 1,-1 2 7,-5 4 1,-1-3-3,1 3 1,-8-4 4,-4-2 2,-4 0-2,-9 1 1,-3-1 25,-7 0 1,0 1 2,0-1 1,-13 0 63,-4 0 0,-12-1 145,0-5 1,-6 5 74,-5-5 0,2-1-103,-8 1 0,1-5 13,-1 6 1,-2-7-84,8 7 0,-1-8 8,7 2 0,1 1 20,4-1-265,-3 8 100,13-5-227,1 8 1,12 1-123,12-1 1,6 0 131,11 1 0,6-7 3,11 1 0,-2-1 36,9 6 0,-1 1-58,6-1 0,-6 0 43,0 1 75,-8-1-7,4 0 1,-7 2 37,0 4 0,-10-3 9,-8 3 1,-2-4 128,-9-2 0,0 6-87,-6 0 0,-8 0 327,-3-5 0,-11-1-70,-1 0 1,-7 1 64,1-1 0,-4 0-75,-1 0 1,-1-5 70,0 0 0,-3-7-56,3 7 0,-3-6-50,9 5 0,4-7-185,2 2 1,4 1 184,2-1-491,7 0 158,2 2 0,16-1 7,3 5 1,13 3 33,4-3 1,5-3-167,2 3 1,-1-1 4,1 7 5,-1-1 70,1-7 0,-6 5 60,0-3 0,-8 3 15,2 2 0,-10 0 147,-1 1 1,-8-7-94,1 1 349,-3-1-112,-2-1-51,0 5 49,-7-5 1,3 1-119,-8 1 224,8-8-124,-11 4 0,11-3 96,-7 1-60,7 0-256,-4-6 1,8 2 98,0 4-265,0-5-97,0 7 593,-8-8-266,7 0 512,-7 0-450,8 8 9,0-6-59,0 13 1,0-5 31,0 7 0,0 0-86,0 1 0,0 1 26,0 4 1,0 4-10,0 7 0,2 9-53,4 3 0,-5 9-154,5 3 0,-4 7 99,-2-1 0,0-3-123,0 3 0,0-9-11,0 3 1,0-4 81,0-2 1,0-8 147,0-4 1,0-3-24,0-3 0,0-5 148,0 0 0,0-8-154,0 2 0,0-4 122,0-1 0,2-1-103,4 0-184,-4 1 200,5-1 0,-5-6-433,4 1 475,-4-8 0,13 11 0,-5-5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0:17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35 7481,'19'-2'-293,"4"-4"0,4 4 285,7-4 0,3 4-10,3 2 0,4 0 14,8 0 1,8 0-5,3 0 1,5-5 4,1-1 1,6 0-186,0 6 1,0 0-42,-6 0-35,0 0 183,-8 0 0,-3 0 81,-12 0 0,4 0 0,-6 0 0</inkml:trace>
  <inkml:trace contextRef="#ctx0" brushRef="#br0" timeOffset="547">346 52 8214,'0'-10'-1134,"0"3"967,0 7 217,-7 0 1,3 7-110,-8 5 0,1 3 61,-7 3 0,-1 1 55,-4 4 0,2-2-117,-8 8 106,8-8-56,-12 12 0,14-12-7,-4 8 1,4-6-63,2 6 0,-1-8-323,1 2 402,7-4 0,-5-2 0,5 1 0</inkml:trace>
  <inkml:trace contextRef="#ctx0" brushRef="#br0" timeOffset="847">658 121 8224,'0'-9'-1618,"0"1"1845,0 8-176,-8 0 1,-2 0-7,-7 0 0,5 8-17,1 3 0,1-1-5,-1 1 0,-5 1-35,5 5 0,-4-1 54,-3-5 1,1 10-60,0-4 1,-6 5 65,0-5-179,-1 0 145,7 0 1,0 1-86,0-1 1,-1 0-263,1 1 332,7-1 0,-5 0 0,5 1 0</inkml:trace>
  <inkml:trace contextRef="#ctx0" brushRef="#br0" timeOffset="1155">1055 87 7266,'0'-10'204,"0"0"-68,0 5-25,0 3-40,0-6-297,-7 8 53,5 8 213,-14 1 0,7 9-84,-9-1 1,1 0 51,0 1 1,-2 5-20,-4 0 0,3 0-50,-3-6 1,-2 6-100,2 0 1,0 0 129,6-6 30,0 1 0,-8 7 0,-2 2 0</inkml:trace>
  <inkml:trace contextRef="#ctx0" brushRef="#br0" timeOffset="1522">1280 104 8150,'2'-10'0,"4"5"-439,-4 3 0,5 0 148,-7-4 291,0 4 165,8-6-14,-6 8 810,6 0-871,-8 8 0,-6 2-128,0 7 125,-7 0-87,3 1 0,-9 1-132,-4 4 0,2-2 11,-8 8 0,0-6-548,-6 6 669,9-1 0,-7 7 0,6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0:31.9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1592 7782,'0'-12'167,"0"1"1,-2 5-49,-3-6 0,3 7-20,-4-7 1,4 1 78,2-7 1,0 7-129,0-1 1,2-1 80,4-10 1,-4 4-65,3-4 0,-3-2-88,-2 1 162,0-6-62,0 3 1,0-8-3,0 1 1,0-1-12,0 0 1,0-1-20,0-4 0,0-5 25,0-6 0,0 4-21,0 1 0,0 0 74,0-6-260,0 0 88,0 8 0,0-4-48,0 8 0,0 0 83,0 5 1,0 6-58,0 0 0,-6 6 67,1-6 1,-1 6-19,6-5 1,0 6-56,0-1 0,0 4 17,0 2 1,0 0 3,0-1 0,2 3-67,4 3 7,-4 5 45,5 7-445,-7 0 409,0 7 0,0-3-108,0 8 21,0-8 1,6 5 39,0-3-11,0-4 240,-6 6 58,0-8-94,-8 0-14,6 0-16,-6 0 0,6-6 9,-3 0-30,3 0 83,-6-1 0,8 3-22,0-8 0,-2 8 71,-4-1-75,4 3 0,-5 0 58,7-4 15,0 4 96,0-6-137,0 1 87,0 5 1,0-8-97,0 4 155,0 4 46,0-5-149,-8-1 17,6 6-13,-6-6 51,8 8 85,0 0-281,0-7-84,0 5 133,8-6 1,-4 6 12,7-3-129,1 3 104,5-6 0,1 8-18,-1 0 0,0-2 3,0-4 1,3 4-38,3-3 0,-2 3 45,8 2 0,-1 0-158,7 0-16,0 0 94,7 7 1,4-5-27,12 4 0,-1-4 28,12-2 0,-1 0-85,12 0 0,3 0-1032,9 0 866,4 0 281,0 0 1,-43 0-1,0 0-21,45 0 1,-42 0 0,0 0-104,-4 0 1,-1 0 0,3 0-1,0 0 123,-2 0 0,0 0 0,1-3 1,1 0-26,-2 0 1,0 0-517,2 0 0,0 1 507,34 2 0,4 0-48,-11 0 0,-6 0-2,-12 0 0,-5 0 154,-12 0 1,-4 5 384,-7 1 1,-8 0-391,-4-6 1,-4 0 119,-2 0 1,-5 0-245,-1 0 1542,-7 0-1057,4 0-360,-8 0-47,8 0 22,-6 8 269,5-6-96,-7 5 891,0-7-1086,0 8 0,0 1 17,0 9 0,6-1-22,0 0 1,1 3 15,-1 3 1,-2-2-63,8 8 0,-7-6 63,7 5-45,-8-6 45,11 3 0,-11-2-11,7 0 0,-1 0-4,2-6 1,1-5-6,-7-1 10,7-7 124,-3 4 0,7-10-71,0-4 0,-1-4 107,-5-7 0,11-2-25,-5-4 1,4 2 47,-4-8 0,1 2-110,-1-2 1,0-4 12,0 5 0,3-3-10,3 2 0,-4-4-90,4 5 1,-4 3-39,-2 2 1,-1 3 71,-5 3 1,5 2-10,-5 3 0,-1-1-21,1 7 11,-7 0 0,6 6 1,-4 0 11,-4 0 0,11 8 1,-7 3 0,-1 5-2,-5 1 1,6 0-24,0 1 0,0 7 24,-6 3 1,6-1 0,-1 2 1,3 0-1,-2 6 0,-4 5 5,3 0 1,3 1-21,-2-7 1,5-1-2,-5-4 1,6 1 10,-7-7 11,9 1-7,-4-7 0,1-8 44,1-3 0,-7-4-47,7-2 324,-1 0-150,7-8-28,-9-9 1,7-4 18,-5-8 1,5 0-100,1-5 0,6-3 7,0-3 0,2 3-15,-2-3 0,-2 2-8,8-3 0,-6 5-114,6-5-72,-8 5 167,12 9 1,-14 2-265,4 8 269,-4-1-50,-2 1-124,-7 8 66,5 1 1,-5 8 42,7 0 0,-1 2-17,-5 4 1,5 3 72,-5 8 0,-1 1-45,1-1 1,-5 6 25,6 0 0,-7 8-22,7-2 1,-6 1 44,5-1 0,-7 4-47,2-4 26,3-4-6,-7 7 0,8-10 7,-4 6 0,-4-7-3,3 3 0,-1-5-1,2-2 0,-4-5 0,4-1 0,-3-7 3,3 2-8,-4-4 2,14-2 0,-13-2 124,9-4 1,-6-4-101,5-7 1,-1-2 6,1-4 1,5 2 0,-5-8-245,12 8 227,-3-12 1,4 12-138,-6-8 1,-1 2 74,0-2 0,1 4-78,-1 8 1,0 0 54,1-1 1,-7 7-135,1-1 99,-1 9 0,1-5-1,-1 8 0,-5 0 37,5 0 31,-7 0 0,10 8 10,-8 3 1,-1-1 81,-5 1 1,0 1 21,0 5 0,0 0-103,0 1 1,0-7 85,0 1-53,0-1 35,0-1 172,0 5-133,0-5 14,0-1-61,0-1 3,0-8 11,8 0 1,2 0-44,7 0 0,2 0-3,4 0 0,4-6 8,8 1 0,-1-3-6,1 2 1,7 4-29,4-4 0,4 5-9,2 1 0,8-2 22,3-4 1,12 4-160,6-4 0,3 4 78,3 2 1,11 6-148,0 0 0,-46 0 1,-1-1 183,42 1 1,3 6 77,-10-7 1,4 7 4,-9-6 0,-4-1-2,-2-5 0,-4 6 249,-2 0 1,0 0 16,1-6 1,-7 0-86,0 0 1,-7 0-416,2 0 122,-4 0 93,-3 0 0,-1 0-440,-3 0 230,-5 0 146,-8 0 1,-1 0-300,-4 0 0,-10 0 451,-7 0-814,-9 0 760,5 0 0,-23 7 0,-4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0:50.2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1073 87 7896,'21'-7'0,"-5"-5"0,-7-3-6,-3 5 1,-6-5 221,0 13-266,8-13 271,-6 13-100,5-6-126,-14 8 0,-3 0 302,-7 0-425,-1 8 96,1 1 1,-2 10 68,-4 5 82,4 2-16,-14 1 1,12 6-137,-8-4-32,8 11-365,-12-3 306,6 5 74,-7 0 1,-3 0 110,-3 5-268,-4 3 226,-1-6 0,-10 8 3,3-1 0,-4 1-12,4 0 1,0-6 79,0 0 1,8-1-76,4 1 1,3-4 73,3-7-59,7-8 7,-6 5 1,16-13 20,0 4 0,1-9 1,11-3-20,-9-7 174,12 12 1,-6-12-141,8 7-175,0-7 127,-7 11 0,5-11-18,-4 8 1,2-7 19,-1 7 1,3-6-15,-4 5 17,4-7-109,2 4 485,0-8-428,8 7 36,-6-5 0,7 8 12,-3-4-100,-4-4 79,13 13 0,-11-11-7,8 7 1,-7-5-1,7 6 1,-1-3 35,7 3-27,-1 3-4,0-5 0,2 1 194,5 1-187,-5-1 0,13 7 137,-5-1-129,8 0 1,5 2 28,1 5-67,7-5 45,-12 6 0,12 0-39,-7 4 0,5 1-17,-6-1 1,8 4-77,-2-4 1,-2-3 65,2 3 1,-1-6-10,1 6 43,4-8-10,-14 12 1,6-12-6,-7 8 1,-2-8 26,-4 2 1,1-4 10,-7-1 1,0-1-1,-5 0 0,-1 1 10,0-1 1,-5-6 18,-1 1-36,-7-8 0,6 9 147,-4-7-147,-5 0 121,7-6-21,-8 0-232,8 0-9,-6 0-216,5 0 289,1 0 29,-6 0-27,6 7 5,-8-5-76,0 6 73,7 0 50,-5-6 26,6 5-52,0-7 126,-6 0 383,5 0-430,1 0-58,-6 0 65,6-7-103,-8 5 72,7-14 2,-5 14 0,8-11-89,-4 7 0,-3-7 91,9 1-102,-8 5 76,11-17 1,-5 13-24,7-12 133,0 4-116,1-6 1,-1-2 21,0-8 1,1-1 4,-1-5 0,6 3-2,0-8 1,8 5-5,-2-5 0,3 0-18,3-6 0,-1 6 30,1 0-449,0 0 429,-1-6 0,1 6-23,-1 0 0,1 6-8,-1-7 0,1 9 16,0-2 1,-8 11-2,-4 6 0,-4 4 18,-2 1-20,-7 1 182,5 7 207,-13 3-339,6 7-41,-16 0 1,-2 7 1,-1-5 8,-1 4-8,9-4 0,-5 0-29,8 4 31,0-4-139,0 5 180,-8-7-33,6 0 0,-7 0 20,3 0 31,4 0-57,-13 0 0,5-6 56,-7 1 0,5-9-5,1 3 0,-1 1-8,-5-1 1,-1-1-19,1-5 1,0-1 1,0 1 1,-6 0 21,-1 0 1,-4-1 4,5 1 0,-8-6 39,2 0-62,-4-8-8,-1 4 1,-1-7 103,1-1-83,-1 8-7,0-5-433,-7 5 425,6-8 0,-12 0 41,7 1-59,1-1 19,5 8 0,1-5 0,-1 3 1,1 2 1,-1-2 1,6 6-53,0-6 0,8 6 51,-2-6 0,4 8 11,2-2 0,-1 4-27,1 2 0,6-1 215,-1 1 1,6 6-219,-5-1 2,7 8-39,-11-3 0,11 7-196,-8 0 116,8 0 0,-5 0 50,3 0 1,2 0 38,-7 0-10,7 0-28,-4 0 207,8 0-192,0-8 20,-8 6 24,6-6-530,-5 8-1526,7 0 2045,0 8 0,7-6 0,3 6 0</inkml:trace>
  <inkml:trace contextRef="#ctx0" brushRef="#br0" timeOffset="1507">935 796 7947,'-10'0'-1687,"-5"0"2583,13 0-178,-6 0-647,8 8 1,2-6 8,4 4 1,-2-4-10,7-2 1,1 0 72,5 0-295,8 0 90,-6 0 0,14 0-263,-4 0 166,3 0 68,3 0 1,0-2-475,-1-4 236,1 4 107,-1-6 221,1 8 0,-1-7 0,1-3 0</inkml:trace>
  <inkml:trace contextRef="#ctx0" brushRef="#br0" timeOffset="1964">1125 693 7947,'0'-10'-558,"0"-5"556,0 13 250,0-6-103,0 0 80,0 6-62,0-5-202,0 22 1,0-1-157,0 14 237,0-6-14,8 10 1,-6-5-148,3 8 0,-3-1-68,-2 1 1,6-1-426,0 1 612,0 0 0,-6 7 0,0 2 0</inkml:trace>
  <inkml:trace contextRef="#ctx0" brushRef="#br0" timeOffset="2531">1021 1419 7947,'-9'0'-861,"1"0"1430,0 0-452,6 0 0,-7 0 151,3 0-219,4 0 188,-6 0-15,8 8-191,0-6 167,0 5-296,8-7 154,2 0 0,13 0 46,0 0-226,7 0 72,-3 0 0,14 0 38,-1 0 1,2 0-120,-1 0 0,-3-2-317,8-3 1,-7 3 449,1-4 0,-3-4 0,-3 1 0</inkml:trace>
  <inkml:trace contextRef="#ctx0" brushRef="#br0" timeOffset="3740">1384 2249 7987,'0'-10'-330,"0"-5"234,0 13 69,0-6 277,-7 1-219,5 5 1,-6-8 89,8 4 22,0 5 29,0-7-158,0 0 78,0 6 66,0-5-116,0 22 0,0-4-41,0 13 0,0-3-13,0 2 0,0 4 12,0 7 0,0 1-95,0-1 1,0 1 74,0 0 1,0-1-98,0 1 0,0 1-16,0 5 1,0-9 105,0 9 1,6-9-85,0 9 0,-1-11 7,-5-1 1,2-8-115,4 2 192,-4 4 1,6-8-37,-8 5 33,0-13 193,0-3-149,0-8 0,7-16 1,3-3-1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1:00.4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346 18 8368,'-10'0'-103,"-5"0"223,3 0 1,3 0-533,-3 0 154,8 0 186,-11 0 206,5 0 1,-1 0 143,-1 0 164,9 0-201,-5 0-201,8 0 1,19 6-66,4-1 0,8 1-52,-2-6 1,3 0 87,20 0 0,-9 0-109,8 0 1,-5 0 52,1 0 1,3 0-130,-4 0 1,13-6 41,-1 1 1,3-1 104,-15 6 1,4 0-176,2 0 0,-6-2 2,1-4 0,-9 4-139,2-3 0,-5 3 171,-6 2 1,-12 2 167,-11 3 0,-4-3 0,-10 6 0,-2-8 0</inkml:trace>
  <inkml:trace contextRef="#ctx0" brushRef="#br0" timeOffset="835">242 139 6946,'10'0'-1184,"-3"-8"1184,-7 6 0,2-5 0,4 7 0,-4-2 0,4-4 0,-4 4 0,-2-6 0,0 1 0,0 5 483,0-14-143,0 14-242,0-13 0,0 11 61,0-7-61,0 7 0,0-6 68,0 5 0,0 3-175,0-6 55,-8 16 1,4 1-42,-7 9 1,1-1-7,-1 0 0,-5 0-6,5 1 0,-5-1 14,-1 0 0,0 1-7,-1-1 1,1 0-13,0 0 1,1 3-1,5 3 0,-4-4-308,3 4 0,-1-4 320,1-2 0,-3 8 0,5 2 0</inkml:trace>
  <inkml:trace contextRef="#ctx0" brushRef="#br0" timeOffset="1251">519 139 8274,'17'0'-1355,"-7"0"1249,-3-8 0,-1 4 271,0-7 6,0 7 24,-6-4 135,0 1-100,0 5 137,0-6-414,-8 8 1,4 6 73,-7 0 0,5 7-31,-6-1 1,1 3-82,-6 2 1,-1 1 89,1-1 0,0 0-128,-1 0 0,1 7 22,0-1 0,-1 0-137,1-6 1,0 0-169,0 0 406,-1 1 0,1 7 0,0 2 0</inkml:trace>
  <inkml:trace contextRef="#ctx0" brushRef="#br0" timeOffset="1660">882 104 6186,'-10'-7'943,"3"5"-858,7-6-57,0 8 0,-6 8-25,0 3 1,-5-1 59,5 1-180,-8 1 133,5 5 1,-8 1-25,-1-1 0,-5 2-8,0 4 0,0-4-42,6 4 0,-1-3-10,1-3 0,2 2-179,3 4 0,-1-4 247,7 4 0,-15-3 0,2-3 0</inkml:trace>
  <inkml:trace contextRef="#ctx0" brushRef="#br0" timeOffset="2127">1262 87 8204,'10'0'-417,"-2"0"1,-8-2 375,0-4 305,0 4 17,0-5 13,0-1-265,0 6 21,0-5 0,-8 8-160,-3 5 0,1 4 174,-2 7-170,1 0 45,-14 1 0,6 5 28,-4 0 0,-4 2 30,-2-2 0,2-2-247,-2 8 227,0-8-58,-5 12 0,5-14-176,0 4 0,8 2 257,-2-2 0,-4 8 0,0-4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1:04.3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173 744 8204,'0'10'-2304,"-8"-2"2150,6-1 191,-5-5 12,7 6 484,0-8-471,0 8 4,0-7 317,0 7 512,0 0-615,0-6 0,0 7 159,0-3-97,-8-4 35,6 6-31,-6-8 346,8 0-784,0-8 173,0-2 1,0-7-18,0 0 0,0-6 15,0 0 0,0-2-5,0 2 1,0 2-43,0-8 0,0 0 43,0-6 1,-5-1-13,-1-5 1,-6 3-38,7-8 0,-7 2-10,6-2 1,-5-2 12,5 7 1,-2-3-100,3 9 0,3-1 70,-4 13 1,4 0-21,2 6-116,0-1 1,0 7 146,0-1-312,0 8 183,0-3-1349,0 7 982,-8 0 1,1 7-606,-5 5 1090,-3-4 0,13 15 0,-6-4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1:08.7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1263 8072,'-9'0'-1988,"1"-2"2507,8-4-230,-8 4 0,4-5-325,-7 7 120,7-8 0,-6 6 71,5-4 12,3 4 606,-6 2-715,23 0 0,-3 0 5,11 0 1,2 0-61,-2 0 0,8 6 78,-2 0-199,11 0 153,-4-6 1,14 0-47,-3 0 0,2 5-9,3 1 1,4 0-18,-4-6 0,9 0-13,-9 0 0,10 0-5,-5 0 1,1 0 46,-6 0 1,-8 0-2,-3 0 1,-7 0 35,-5 0 5,-4 0 43,-8 0 19,-7 0 50,-3 0 379,-7 0-524,-7-8 76,5 6-230,-6-5 208,8 7 814,0 0-852,0 7 0,6 3 1,0 7 1,1 0 34,-1 1 0,-2-3-69,8-3 0,-9 3 61,3-4 1,2 5-23,-2 1 1,5-5 41,-5-1-16,7 1 0,-9-1-3,8 1 203,-8-8-196,3 3 470,-7-7-238,8 0-125,-6-7 1,7 3-97,-3-8 1,-2-1 37,8-10 1,-7 4 19,7-5 1,-3 3-34,3-2 0,3 2-123,-3-8 0,3 6-18,3-6 1,-1 8 54,0-2 1,0 2-68,1-2 1,-7 10 56,1-5 0,-1 5 4,7-4 0,-3 5 11,-3 1-1,3 7 0,-11-4-4,7 8-5,-7 0-277,4 0 275,-1 0 1,-5 8-23,4 3 1,-2-1 21,2 1 0,-4 3 3,3 9 1,-3-4 1,-2 4 1,6 4 3,0 2 1,2-2-7,-3 2 0,3-1 8,4 7 1,1-6-10,-7 0 1,7-8 3,-1 2 0,1 2-121,-1-2 0,3-6 104,-3-5 0,3-7-3,2 7 1,-5-8 77,-1 2 1,1-5 167,5-1 1,-5-7-150,-1-5 0,1-3 16,5-2 1,-5-6-6,-1 0 0,-1-6-15,1 6 0,3-8 63,-9 2 0,3 2-116,-2-2 0,-2 1-19,7-7 0,-5 2 3,6 4 0,-9-1-134,3 7 0,2 0 80,-2 5 0,1 3-78,-1 3-95,-4-3 191,6 13 0,-6-6-662,3 8 444,-3 0 0,14 8 165,-5 4 1,-1-3 40,1 3 0,-5 1 2,6 10 0,-7-2 29,7 8 1,-2-2 15,1 2 0,3 4 65,-9-5 0,7 5-100,-6 2 0,5-1 66,-5 1 1,5-6-45,-5 0 1,8-8-1,-3 2 1,-1-4-7,1-2 1,-5-1-2,6-5 1,-7 3 46,7-9-13,-8 1 0,5-6 211,-3 0 1,-2 0-74,7 0 0,-5-8-119,6-3 1,-8-5 15,1-1 1,3 0 10,-2 0 0,0-6-56,-6 0 1,5-1-6,1 7 1,2-6-10,-2 0 1,-5 0-144,5 6 1,2 5-154,-2 1 156,-1-1-377,3 2 355,-6 3 0,8 7-256,-5 0 188,-3 0-167,6 0 445,-8 7 1,0-3-125,0 8 358,0-8-28,0 3 29,0-7-246,0 8 0,2-6-1,4 4 0,3-4-5,9-2 0,-1 2-58,0 3 0,8-3 42,4 4 0,11-4-39,6-2 1,10 0-23,2 0 1,15 0-7,2 0 0,13 0-222,4 0 1,3 0 219,-3 0 1,-4 0-50,4 0 0,-5 6-15,-6 0 1,-5-1 150,-6-5 0,-5 0-81,-7 0 0,-1 0 108,-11 0 0,-5 6-47,-7 0 0,-1 0 228,-10-6-138,0 0 43,-6 0 540,-7 0-159,-2 0-1061,-8 0 0,0 7 1,0 3-1</inkml:trace>
  <inkml:trace contextRef="#ctx0" brushRef="#br0" timeOffset="1750">657 0 6895,'17'0'-73,"3"6"67,3 0 1,6 0-33,11-6 0,4 2 74,8 3 1,2-3-18,3 4 0,5-4-18,7-2 1,6 0-151,0 0 0,4 0 150,1 0 0,1 0-237,11 0 1,-5 0 243,-6 0 0,-3 0-5,-3 0 1,-4 0 86,4 0 1,-7-2-109,1-4 1,-10 4 127,10-3 0,-3 3-95,3 2 0,-8 0 12,-3 0 1,-4 0 12,-2 0 1,-6 0 7,0 0 1,-10 0 148,-1 0 0,-2 0-134,-10 0 0,0 0 226,-6 0 1,0 0-210,1 0-116,-1 0 8,0 0 12,1 0 1,-7 5 0,1 1-30,-9 0-13,5-6 51,0 0 207,-6 0 1570,5 0-1684,1 0 13,-6 0 38,6 0-129,-1 0 0,-3 0 44,8 0-25,-8 0 345,3 0 393,-7 0-477,8 0-198,-6 0-998,6 0 879,-1 8 1,-5 1-25,4 9 1,-4-1 53,-2 0 1,0 2 25,0 4 1,0-1-7,0 6 0,0 1 117,0 6 0,0 1-13,0 5 1,0-3-93,0 8 1,2 0 89,4 6 0,-3 0-88,9 0 1,-6-6 4,5 0 1,-7-2-24,2 3 0,2 1-8,-3-8 0,7 0-70,-6-5 0,-1-3 85,-5-3 0,6 2-76,0-8 0,0 0 67,-6-6-90,7 1 62,-5-1 6,6 0 1,-8 1 4,0-9 1,0 1 2,0-4-3,0-4-395,0 5 318,0 1 25,0-6-13,0 13 8,0-5-11,0 7 28,0 0-10,0 1 80,0-1-57,0 0 8,0-7 29,0 5 1,0-13-46,0 6-122,0 0 132,0-7-511,0 7 1,-8-8-1,-1 0 1</inkml:trace>
  <inkml:trace contextRef="#ctx0" brushRef="#br0" timeOffset="2585">3286 1332 7062,'0'-10'-758,"0"1"1570,0 3-521,0 4-27,0-13-67,0 13-253,0-14-40,0 14 256,0-5-137,-8 7 1,4 0-19,-7 0 0,5 0 46,-6 0 0,3 2-2,-3 3 0,-3 3 11,3 4 1,3-3 54,-3-3-34,8 4 0,-9 7-21,7 0 1,0-5-191,6-1 104,0 1 1,2 3-8,4-3 0,4 1 7,7-7 1,-4 6-104,5-7 0,-5 1 71,10-6 1,-4 0-94,-1 0 0,-1-2 74,0-4 36,-7 4-17,5-13 1,-11 11 105,8-7 0,-9 5 6,3-6-13,-4 1 1,-2-6-25,0-1 0,-6 7 15,1-1 0,-9 3-33,3-3 0,-5-1 5,-1 7 1,0-6-129,-1 7 1,1-1 35,0 6 88,7 0 0,-13 7 0,4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02.7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242 104 8192,'0'-10'-1997,"0"1"2081,0 3 1,0 2 61,0-7 10,0 7-82,0-12 0,6 13 70,0-9-24,0 8-74,-6-3 0,0 5 17,0-4 1,-2 4 9,-4-4 1,2 4 39,-7 2 1,-1 0-45,-5 0 1,-1 2 62,1 4 1,0-4 84,0 4-94,-1 3 0,1-1-38,0 3 1,1 5 53,5-5-196,-5 5 144,7 9 0,-7-4-180,5 8 1,3-8 95,8 2 1,2-4-112,4-2 0,3 1-43,9-1 1,-1 0-111,0 0 1,6-5 50,0 0 1,2-9 50,-1 3 1,-5-4 110,4-2 0,-4 0-60,-2 0 1,-5-2 212,-1-4 0,-1-3-118,1-9 0,3 1 244,-8 0 1,-1-2 15,-5-4 0,0 2-137,0-8 1,-1 8 61,-5-3 1,2 0 148,-8 0 0,3 1 351,-3 6-452,-3 0 0,5 5-424,-7 1 1,5 7 139,1-2 0,-1 6 64,-5 6 0,0 4 0,0 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 54 7792,'-11'-6'-267,"4"2"-42,0 4 0,3-4 458,-3 0 1,3 1 8,-3 3 539,5 0 251,-3 0 1,13 0-823,3 0 0,4 1-194,-1 3 0,4-3 76,8 2 0,1-1-227,6-2 0,1-4 85,2 0 1,-2 0-258,2 0 0,0 2 91,-3-6 0,0 6-62,-7-2 1,-4-1 361,-4 2 0,0-1 0,4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11.6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52 295 8064,'0'-10'222,"0"-5"0,0 11-41,0-8 1,0 6 51,0-5 0,0 5-233,0-5 96,8 7 1,1-10-58,9 9 1,-7-3-11,1 2 1,5 4-97,6-4 1,2 4-139,-2 2 0,2 0 106,4 0 1,4 0-93,-5 0 1,5 0 37,2 0 1,-7 2-13,1 4 0,-8 4 39,2 7 0,-5 0 52,-7 1 1,-3 1 31,-8 4 1,0 2-7,0 4 1,-2 3 95,-4-3 0,-5 2-92,-12-2 0,-2 3 105,-4-3 1,-4 2-82,4-2 0,-1-2 81,1-4 0,-4-4-68,4 4 0,2-4 162,-1-1 0,5-1-29,-6 0 0,8-1-38,-2-5 1,3-3 182,3-8 1,6 0-52,-1 0 0,6 0 364,-5 0-79,7 0-331,-4-8 1,8-2 14,0-7 0,2 6-244,4-1 0,3 2-24,9-1 0,5-3-46,0 9 1,8-7-12,-3 6 1,-1 1 70,2 5 1,-2 0-125,2 0 0,4 0 27,-5 0 1,3 7-102,-2 5 1,4 3 5,-5 3 1,3-1-15,-2 0 0,4 2 54,-5 4 1,3-3-349,-2 3 565,-4 4 0,0-8 0,2 6 0</inkml:trace>
  <inkml:trace contextRef="#ctx0" brushRef="#br0" timeOffset="806">848 329 7677,'0'-11'-1407,"0"-1"2801,0 8-934,0-11-13,0 13-337,0-13 1,1 13 262,5-4-313,-4 4 0,8 2 48,-4 0 1,-3 0-133,9 0 0,-6 2 119,5 4 0,-1-3-17,1 9 0,5 0-118,-5 5 1,3 2 76,-3 4 1,5-2-75,-5 8 1,4 0 46,3 5 1,-3 1-66,-3 0 1,3-5-2,-3 5 0,-3-10-60,3 10 0,-7-7 92,7 1 0,-6-4-16,5-8 0,-5 1-23,6-1 37,-9-7 0,7 3 202,-4-7 0,-4-2-122,3-10 1,5 2 212,2-7 1,-3-7-15,3-5 1,-3-8-37,3 3 1,1-11-89,-7-1 0,8-8-26,-3 2 1,-1-4-88,1-2 1,-1 0 110,1 0 1,3 2-246,-8 4 1,-1 4 38,-5 7 1,6 1-310,0-1 0,0 8-576,-6 4-338,0 4 1302,-8 9 0,6 3 0,-6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16.7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7058,'10'-10'784,"-2"3"-622,-8-1 66,0 6 0,1-6 7,5 8 142,-4 0-165,14 0 1,-13 2-116,9 4 1,-3-2-141,3 7 1,1-5-5,-7 6 0,8-1 112,-3 6 0,-1 3-144,1 3 1,1-4 103,5 4 0,-5-4-128,-1-2 0,1 1 94,5-1 1,-2-5-30,-3-1 1,3-7 58,-3 2 1,-3-4 11,3-2 31,0 0 1,5-8 126,0-4 1,0-3-3,1-2 1,-1-1-76,0 1 1,1-6-46,-1 0 0,-6-6 26,1 6 1,-1-6-86,7 6 0,-7 0-32,1 6 0,-3 0-404,3-1-583,-4 1 448,-8 0 561,0 7 0,0 2 0,0 8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19.8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173 52 8004,'0'-9'-998,"0"-7"1,0 12 1742,0-7-644,0 7-48,0-4 0,-2 8-58,-3 0 1,1 0 52,-8 0 1,7 0 17,-7 0 26,0 0 1,-5 6 7,0 0 0,5 7-27,1-1 1,1-3-10,-1 3 0,-3-1 17,9 7-12,-9-1 1,12 0-138,-4 1 1,4-1 59,2 0 1,0-5-25,0-1 1,8-5-5,4 6 1,3-9-17,2 3 0,6-4-87,0-2 0,6 0 126,-6 0 0,0-2-80,-5-4 0,-1 3 65,0-9 1,-7 0 3,-4-5 0,1 0-18,-1 0 0,0-1 123,-6 1 1,-2 0-55,-4-1 0,-2 7 118,-3-1 1,-4 3-144,3-3 0,2 3 15,-1 3 0,-1 4-649,-5-4 632,0 4 0,-8 10 0,-2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45.4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70 208 7964,'-12'0'1,"0"0"1,9-2-7,-3-4 1,2 4 140,-2-4 0,4 2-32,-3-1 0,1 3 170,-2-4-50,4-4 1,-6 7-189,8-9 1,0 6 120,0-5 1,8 5-252,4-6 0,5 7 43,6-7 1,0 6 12,12-5 0,-5 1-2,11-1 1,-5-3-202,-1 8 1,-1-5-17,1 5 0,-2 0 141,-5 6 0,-3 0-218,-7 0 255,-1 0 0,-7 10 157,-5 7 0,-3 3-78,-2 8 1,-9 1 8,-9 6 0,-7 1 67,-9 5 0,-1-5 172,1 4 0,-1-3 37,0-2 1,7-1-88,-1 1 1,2-6 57,-2-1 0,4-6 139,8 1 120,0-4-192,-1-2-226,9-7 112,1 5-202,8-13 0,8 6 7,3-8 0,6 0 39,7 0 1,4 0-210,13 0 1,-3-6 55,8 0 0,-5 0-262,5 6 1,-6 0-90,6 0 0,-7 6-248,1 0 1,-9 2 698,-3-3 0,-6-3 0,3 6 0</inkml:trace>
  <inkml:trace contextRef="#ctx0" brushRef="#br0" timeOffset="762">882 35 7524,'-9'-8'-1324,"-1"6"1584,4-4 0,2-1-25,-7 1 1,5 0-111,-5 6 0,5 0 39,-6 0 0,1 8-3,-6 3 0,-1 5 13,1 1 1,5 6 2,1 0 0,-1 6-53,-5-6 1,2 8 5,3-2 1,-1-3-119,7 3-1,0 0 128,6 6 0,0-6-172,0-1 0,0-1 96,0 2 0,2 4-162,4-4 1,2 1 57,3-1 1,6-4-35,1-8 0,-1 1 3,6-1 1,-2 0-202,2 1 1,-4-9 22,4-3 1,2-4 122,-1-2 1,-1-8 139,-6-3 0,0-7-98,0-5 0,1-4 157,-1-7 0,-5 3-104,-1-4 0,-7 9 29,2-15 1,-4 9 53,-2-9 1,-2 10 133,-4 3 0,2 7 20,-7-3 0,-1-1-45,-5 2 0,-1 2 37,1 10 1,0-3-116,0 9 1,-1-1-156,1 6 0,0 0-39,-1 0 0,7 0-492,-1 0 382,1 7 0,-5 3-293,5 7 515,3-7 0,8 5 0,0-5 0</inkml:trace>
  <inkml:trace contextRef="#ctx0" brushRef="#br0" timeOffset="1450">1384 156 7981,'0'-10'-1522,"0"-5"1381,0 5 414,0-7-141,0 0 19,0 7 13,0 2 56,-8 1-68,6 5-12,-13-6 1,5 8 5,-7 0 1,5 8-30,1 3 1,-1-1 4,-5 1 1,6 1-43,-1 5 1,2 2 34,-1 4 0,-3-1-53,9 6 1,-3-1 1,2 2 1,4 10-116,-4-5 0,5 5 80,1-5 0,0-1-130,0-4 0,1 1-37,5-7 0,4 2 47,7-1 1,0-11-112,1 4 1,5-5 47,0-1 1,6 3-57,-6-8 1,6-1 67,-6-5 0,0-2-19,-6-3 1,0-5 96,1-7 1,-3-6 93,-4 0 1,3-8 40,-8 2 1,-1-4-92,-5-1 1,0-1 179,0 1 1,0-1-56,0 0 0,-5 3 100,-1 3 0,-8 2-71,3 4 0,-4 10-52,-3-5 0,1 7-48,0-1 0,-1 4-107,1 8 0,0 0-654,0 0 727,-1 8 0,-7 2 0,-2 7 0</inkml:trace>
  <inkml:trace contextRef="#ctx0" brushRef="#br0" timeOffset="2259">1764 104 7574,'0'-17'-1363,"0"5"1792,0 1 1,6 5 409,0-6-744,0 8 0,-6-5 377,0 3-633,0 4 93,0-6 0,0 22 63,0 3 1,0 4-19,0-3 0,0-1-2,0 0 0,0 6 68,0 0 1,0 8-91,0-2 0,0 4 84,0 1 1,0 1-48,0-1 1,0-5 44,0 0 0,0-2-144,0 2 1,0 1 63,0-7-22,0 1 107,0-7-22,0-8 0,1-1 418,5-8-285,-4 0 0,6-2-90,-8-4 0,2-1-10,4-5 0,-3-3-39,9 3 1,-6-3 1,5-2 1,1-1-110,5 1 1,-5-6-72,-1 0 0,1 6 46,5 5 1,0 1-60,0-7 0,1 3-37,-1 3 109,0-3 0,1 11-79,-1-7-13,-7 7 129,5-4 41,-13 8 0,6 2 89,-8 4 0,-8 1 16,-4 5 0,-3 3 120,-2-3 1,-1 3-125,1 3 0,0-3 126,-1-4 0,3 5-90,4-5 1,-5-1 45,5 2 0,1-9 83,-1 3-18,-1 4 1,0-6-78,1 7 66,7-7-337,-4 4 195,8-1-85,0-5 1,8 8 78,4-4 1,5-4-100,6 3 0,4-3-35,7-2 1,-5 6-130,0 0 1,0 5-153,6-5 1,-1 6 354,1-7 0,-1 9 0,1-5 0</inkml:trace>
  <inkml:trace contextRef="#ctx0" brushRef="#br0" timeOffset="3155">2387 623 8076,'-10'-8'303,"2"6"-131,1-6 57,5 8 172,-6 0-280,24 0 0,-11 0-95,13 0 60,-5 0 1,4 0-127,1 0 1,-1 0 73,0 0 0,1 0-97,-1 0 0,0 0-91,0 0 0,1 0 115,-1 0 1,0 0-79,1 0 1,-1-5 55,0-1 0,0-6-179,1 7 0,-7-7 56,1 6 1,-3-7-24,3 1 1,-2 3 137,-5-3 1,-3 1-5,4-7 1,-4-1 182,-2-4 0,-2 4-122,-4-4 0,-3 4 210,-9 1 0,-5 1-63,0 0 0,-2-1 64,2 1 0,4 0-11,-4 0 1,-2 5 434,2 0-201,0 1-48,6-6-420,7 7 129,2-5 0,10 13-259,4-4 1,5-2 71,13 3 1,-3-7-10,7 6 1,-1-5 58,2 5 1,4-6-181,-4 7 1,-2-3 127,1 2 1,-5 4-15,6-3 0,-2 1-102,2-2 1,2 4 139,-8-4 0,6 4-119,-6 2 1,7 0 108,-1 0 0,-4 0 41,-2 0 1,-3 8-58,-3 4 0,-2-3 79,-3 3 1,1-1-35,-7 6 1,0 1 101,-6-1 0,-2 0 94,-4 1 1,-4 5-60,-7 0 0,0 0 150,0-6 0,-1 6-56,1 0 0,0 2 66,-1-2 0,1-4-73,0 5 1,5 1-51,1-2 0,-1 0 34,-5-6 0,5 0-26,1 1 1,7-7-178,-2 1 118,4-1 0,4 1 48,4-1 1,6-7-38,11 2 1,3-4-74,9-2 1,-6 0 65,0 0 1,0 0-283,5 0 0,1 0 1,-1 0 1,-5 0 3,0 0 0,-2 0-811,2 0 1024,-4 0 0,0 0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53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53 8033,'0'-18'-334,"0"9"541,0-7-186,0 14 388,0-5-404,0 22 0,0-3 82,0 11 0,0 4-132,0 1 1,0-1-1,0 2 0,0 6 42,0 5 1,0 2-78,0-1 1,0 1 115,0 4 1,0 4-187,0-4 1,0 2-11,0-2 1,0 2-8,0-7 0,2-1-100,4-5 1,-4-3-200,4-3 466,3-4 0,1 0 0,7 2 0</inkml:trace>
  <inkml:trace contextRef="#ctx0" brushRef="#br0" timeOffset="857">364 174 7894,'0'-10'-345,"0"-5"391,0 13 131,0-6-270,0 23 1,5-3 61,1 11 1,0-2-55,-6 2 1,0-4 61,0 5 1,0 2-86,0 3 1,6 4 42,-1 2 0,1-7 51,-6 1 0,0-2-65,0 2 0,0-2 46,0-4 1,0-4 90,0 4 1,-2-6 4,-4-5 231,4 3-24,-5-5-158,7 0 106,0-3-92,0-7-57,0-15 0,7 9-166,5-11 1,-2 3 34,1-3 1,1 0-62,5-1 1,-2 1 62,-3 0 1,3 0-18,-3-1 1,3 1-17,2 0 1,-5 5 13,-1 1-65,1-1 51,5-5-23,1 7 101,-9 3 6,-1 7 1,-8 1 16,0 5 1,-8-2 4,-3 8 0,1-3 105,-1 3 0,-1 3-80,-5-3 1,1-3 147,5 3 0,-5-6-37,5 5 0,-4-1 39,-3 1 1,1-1-49,0-4 1,5-3 415,1 9-153,7-8-57,-12 11-332,14-13 253,-5 6-187,7-8 1,2 0 33,3 0 0,-1 0-123,8 0 1,-1 0 45,7 0 0,-7 2-10,1 3 0,-1-3-187,7 4 0,1 2 70,4-2 0,-4 5-224,4-5 0,-2 7 123,2-1 1,-3 1-341,3-1 1,2 3-21,-2-3 551,0 3 0,-6 2 0,0 1 0</inkml:trace>
  <inkml:trace contextRef="#ctx0" brushRef="#br0" timeOffset="1683">934 641 8786,'17'5'41,"1"1"0,-7 0-2,1-6 1,-6 2 34,5 4 1,-5-4-116,5 3 104,-7-3 0,6-2 32,-4 0-29,-4 0 0,7 0 52,-3 0-135,-4 0-2,6 0-75,-1-7 1,-3-3 78,8-7 0,-9 5-8,3 1 1,-4-1 21,-2-5 1,0 5-7,0 1 1,0-1 7,0-5 1,0 0 0,0-1 1,0 1 1,0 0 0,0-1-1,0 1 1,0 0 16,0 0 1,0-1-3,0 1-12,0 0 0,0-1-3,0 1 0,2 0-3,4-1 1,-2 7 4,7-1 0,1 3 2,5-3 0,0-3-45,1 3 0,5 3-4,0-3 0,2 6-11,-2-5 0,-4 5 41,4-5 1,-4 7-10,-1-2 0,5 2 3,0-2 0,0 5-48,-6-5 0,0 6-5,1 6 0,-7-3-93,1 9 1,-1-6 73,6 5 0,-7 1-107,-4 5 0,-2 0 191,1 1 0,-3-1-77,4 0 0,-4 2 141,-2 4 1,-2-3-127,-4 3 1,4-4 91,-3-2 0,-3 1-9,2-1 0,0 0 10,6 0 1,-5 1-34,-1-1 1,-6 0-1,7 1 1,-7-7 300,6 1-242,-7-1 0,5 6 156,-3 1 0,-3-7-107,8 1 0,1-6 10,5 5-28,-8-7 7,6 11-48,2-13 1,10 12-127,7-9 1,2 1-130,4-6 1,-4 0 54,5 0 0,-3 6-147,2 0 0,-2 0-159,8-6 465,-8 0 0,4 0 0,-8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2:5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35 191 7795,'-8'-10'-93,"6"-5"175,-5 13 7,7-14 258,0 15-316,0-15 1,0 12 96,0-7 1,0 5-153,0-5 0,7 5 45,5-6 0,3 6-52,2-5 1,3 5 90,3-5 1,-4 1-68,4-2 0,2 3-66,-2 3 1,6 4 65,-6-4 1,0 5-149,-6 1 1,1 0 81,-1 0 1,-2 1-119,-3 5 1,1-2 89,-7 8 0,0-1 44,-6 6 0,-2 3 50,-4 3 0,-4-2 9,-7 8 0,-8-1 60,-4 7 1,2-2-94,-1-4 1,1 3 194,-2-3 1,-2 4-32,8 1 0,-6-7 56,6-4 1,0 2-32,6-2 1,5-5-23,1-7 1,7-5-23,-2 5-54,4-7 1,4 4 96,4-8 1,0 0-76,11 0 1,-4 0 7,11 0 0,2 0 5,3 0 1,4 0-222,1 0 0,3 0-150,3 0 1,-3 0-532,3 0 807,-3 0 0,-3 0 0,1 0 0</inkml:trace>
  <inkml:trace contextRef="#ctx0" brushRef="#br0" timeOffset="1042">865 70 7821,'0'-10'-71,"0"-5"270,0 13 125,0-14-253,0 14 171,0-5-169,0 22 1,0-3-77,0 11 0,0 2 62,0-2 0,0 8-104,0-3 1,0 5 62,0 2 1,0-1-64,0 1 0,0-1 33,0 1 0,2-6-8,4 0 0,-4-6-3,3 5 1,-1-6 34,2 1-187,-4-4 159,6-2-5,-8-7 163,0-3 115,0-7 0,5-13-221,1-4 0,0-4-29,-6 3 0,6-1 47,-1-4 1,7 4-115,-6-4 0,7 4 54,-1 1 0,3 1-204,2 0 1,2 1-22,5 5 0,-5-5-17,4 5 0,2 1-93,-2-1 236,0 7 0,-8-6 27,-3 5-25,3 3 0,-13-4 81,4 12 1,-4-3-63,-2 9 1,-2-6 191,-4 5 0,2-1-26,-7 1 1,-1 5 100,-5-5 1,0-1-79,-1 1 1,1-5 119,0 6 0,-1-7 156,1 7-264,0-8 0,0 4 229,-1-8-134,9 0 168,-7 0-263,14 0-17,-5 0-242,14 7 0,3-5-21,7 4 0,2 2 80,5-3 1,-5 7-219,4-6 1,2 5 75,-2-5 0,6 7-56,-6-1 0,0 1-115,-6-1 396,0 3 0,8-5 0,2 7 0</inkml:trace>
  <inkml:trace contextRef="#ctx0" brushRef="#br0" timeOffset="1825">1487 537 7847,'-11'0'-674,"-1"0"1,7 0 1925,-7 0-545,8 0-258,-3 0 146,7 0-414,0 7-264,0-5 116,0 14-149,7-15 1,-3 13 88,8-8 0,-7-1 16,7-5 1,-1 0-65,7 0 0,-7 0 48,1 0 0,-1 0-63,7 0 0,-1-5 42,0-1 1,1-8 29,-1 3 0,-6 1 29,1-1 1,-6-1 4,5-5 0,-7 0 48,2-1 0,-2 1-63,1 0 0,-3-2 138,4-4 1,-4 3-60,-2-3 0,0-4-49,0-1 0,0 3 17,0 2 0,0-2-92,0 1 0,0 1 85,0 6 1,0 6 22,0-1 69,0 1 0,-8-7 10,6 1 1,-5 5-56,7 1-3,0 7 1,2-9-63,3 7 0,5-2-77,7 2 1,3 4 47,3-3 0,-2-3-21,8 2 1,-1 1-74,7 5 1,0 0 61,-1 0 0,6 0-90,1 0 0,-1 0 55,-5 0 0,-6 5-157,-1 1 1,-6 7 107,1-1 0,-4 3-81,-2 3 0,-7-1 104,-5 0 0,3 1 29,-2-1 1,0 2 143,-6 4 0,-8-2-93,-4 8 1,-5-6 214,-6 6 1,4-6-71,-4 6 1,4-8 20,1 2 0,1-2-86,0 2 0,5-5 102,1-1 1,7 0-107,-2-5 1,2-3 1,-2 3 1,5-6-176,-5 5 169,4-7 1,4 4 49,4-8 1,3 5-62,8 1 1,1 0 10,-1-6 0,2 0-17,4 0 0,-2 0-100,8 0 0,-8 0-2,2 0 1,4 0-168,2 0 1,-2 0-184,2 0 1,-6 0 190,6 0 1,-8 0-927,2 0 1151,-12 0 0,5 0 0,-7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1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225 121 8205,'10'-7'-1293,"-2"5"1297,-8-14 298,0 14-310,0-13 289,0 13-429,0-6 204,-8 24 0,4-5 13,-7 12 1,5-1-3,-6 1 1,1-2-27,-7 8 0,1-6 53,0 5 0,0-1-28,-1 2 0,1 4 0,0-4 0,5-4-59,1-2 1,5 2-2,-6-2 1,8 0 3,-1-6 0,-3-5-8,2-1 1,0-5-81,6 5 124,0-7 11,0 4 335,0-8-337,8-15 1,-4 3-41,8-11 0,-7 4-5,7 2 0,-3-3-6,3-3 1,3 2-41,-3-8 0,-3 6 63,3-6 1,0 1-46,5-7 1,-6 6 14,1 0 1,-1 6-19,7-6 0,-1 8 42,0-2 0,-1 4 4,-5 2 0,5-1-6,-5 1 0,-3 6 24,-2-1-46,3 8 0,-7-5 29,4 3 7,-4 4-131,-2-6 112,0 24 0,6-5-4,-1 12 0,1 2-12,-6-2 0,2 2 2,4-2 1,-2-2-119,7 8 0,-5-6 114,5 6 1,-5-6-212,6 6 0,-3-2 118,3 2 1,1 2-104,-7-8 1,6 5 39,-7-5 1,7 2-171,-6-1 1,-1-5 61,-5 4 268,8-12 0,-6 5 0,6-7 0</inkml:trace>
  <inkml:trace contextRef="#ctx0" brushRef="#br0" timeOffset="283">156 467 7432,'12'0'-121,"-1"0"1,1-6 148,5 1 1,0-1-191,1 6 1,5-2-18,0-4 179,7 4 0,-3-13 0,8 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38.123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52 174 8025,'-17'0'0,"7"0"-10,2 0 143,1 0 258,5 0 187,-6 0-343,8 7 1,2-5-265,4 4 0,3-4 86,9-2 0,7 0-195,3 0 1,11 0-125,1 0 1,8-2-147,-2-4 1,-1 2 113,1-7 294,-8 7 0,4-11 0,-7 5 0</inkml:trace>
  <inkml:trace contextRef="#ctx0" brushRef="#br0" timeOffset="433">225 35 7552,'-8'-9'172,"6"-1"734,-4 4-305,5 4-431,1-5 1,5 9-157,1 3 1,0-1 90,-6 8 0,0-1-182,0 7 1,0 5 93,0 0 1,0 7-471,0-1 1,0 4 59,0 1 393,0 1 0,8 0 0,1-1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39.45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18 52 7410,'-10'0'1342,"2"0"-852,8 0 1,14 0-458,3 0 0,10 0 75,-4 0 1,10-5-273,1-1 0,3-2 96,9 3 0,-2 3-417,2-4 0,4-2 55,-4 2 430,-3 1 0,7 5 0,-6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40.63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0 173 7990,'0'-9'466,"0"1"13,0 0 247,0 7 509,0-7-1065,0 23 0,0-3-65,0 11 0,8-4-164,3-2 0,-1 6 63,1 0 0,1 0-125,5-5 0,1-1 36,-1 0 0,0 1-57,0-1 0,3-6 13,3 1 0,-4-8-15,4 2 1,2-4 103,-2-2 1,0 0 9,-6 0 0,3-10 35,3-7 1,-6-1-38,0-5 1,1-4 145,-7-1 1,2-3-71,-1 2 1,1-2 107,-7 8 0,0-6-31,-6 6 1,0-2-27,0 2 1,0 10-250,0-4 201,0 3 1,-6 3-383,0-1 118,1 8-1381,5-4 1598,0 8 0,-8 8 0,-2 2 0</inkml:trace>
  <inkml:trace contextRef="#ctx0" brushRef="#br0" timeOffset="470">623 571 7778,'-8'-9'-1732,"6"1"2670,-6 0-561,8 6 0,-2-5 215,-3 7-607,3 0 384,-6 0-312,0 7 0,6 3 44,-3 7 0,3-3-96,2 3 0,0-4 79,0 10 1,0-1-178,0 1 1,0-4 97,0 4 0,6 2-266,-1-2 0,3 0-63,-2-6 1,-2 1-439,7-1 495,1-8 267,5-1 0,8 0 0,2 1 0</inkml:trace>
  <inkml:trace contextRef="#ctx0" brushRef="#br0" timeOffset="901">813 122 7385,'-17'0'-551,"5"-2"1307,1-4-687,7 4 0,-6-6 206,4 8-116,4 0-44,-13 0 0,7 2-163,-3 4 0,1-2 212,4 7-219,4 1 1,-5 5-33,7 0 1,0 1 93,0-1 1,0 0-54,0 1 0,2-7 61,3 1 0,-1-3-195,8 3 1,-1-5 0,7-7 1,-1 0-31,0 0 1,1 0-33,-1 0 100,0-7 0,-1-3-51,-5-7 98,4 0 1,-13-1-38,4 1 45,-4 0 1,-10 1 51,-3 5 34,-5-5 0,-9 15 0,-1-7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1:50.8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44 7901,'0'-11'425,"0"0"1,0 4 38,0-1 247,0 6 213,0-3-953,0 15 1,0 2 142,0 10 1,-1 0-210,-3 4 0,2-2 51,-6 5 1,6 0-319,-2 3 1,3 1 157,1 0 0,0-4-135,0 0 1,4-4-66,-1 4 404,6-5 0,-8 3 0,4-6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47.07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70 137 7839,'-10'-10'0,"-3"0"0,7 5 13,0 3-52,-2-6 354,7 8-161,-7 0 226,0 0-566,6 0 95,-5 0 1,7 8 23,0 3 1,0-1 71,0 1 0,7 1 26,5 5 1,-5 1-92,-1-1 1,2 0 35,-2 0 0,5 7 11,-5-1 1,6 5 25,-7-5 1,9 1-40,-3-7 1,-1 0 22,1 0 0,-1-5 0,2-1 1,3-7 17,-4 2 1,5-4-2,1-2 0,0-8 84,1-3 0,5-5-86,0-1 0,0 0 125,-6 0 0,-1-7-62,-5 1 0,3-5 105,-9 5 0,1-6-26,-6 6 0,0-6 32,0 6 1,0-6-76,0 6 0,-2 0 6,-4 6 0,4-1-103,-3 1 194,-5 7-860,8-5 496,-6 13 1,8-4-1214,0 12 1369,0 11 0,0 3 0,0 5 0</inkml:trace>
  <inkml:trace contextRef="#ctx0" brushRef="#br0" timeOffset="556">519 569 7878,'0'-10'128,"0"-5"155,0 13 101,0-13-61,0 13-746,0-6 344,0 24 0,-2-7 46,-3 8 1,3 1-48,-4-7 1,4 5-18,2 1 44,0 8 0,2-2-80,4 0 0,-2 0-395,7-11 528,1 3 0,5 2 0,0 1 0</inkml:trace>
  <inkml:trace contextRef="#ctx0" brushRef="#br0" timeOffset="1020">640 240 7889,'-5'-11'-1625,"-1"-1"1981,0 9 1,4-5 31,-4 8-86,5-8-282,-7 6 162,0-5-236,6 7 166,-13 0-144,13 0 128,-13 7-180,5 3 64,0 7 5,3 0 1,7 1-19,0-1 84,0-7-157,0 5 0,7-13 109,5 4 0,3-4-268,3-2 155,-1 0 1,0 0-83,0 0 0,-5-2 93,-1-4 1,-5 4-323,6-4 231,-8-3 1,3 5 189,-7-8 0,0 8 0,0-3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57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50 5905,'0'-10'859,"0"3"0,-2 1-681,-4 0 129,4 0-55,-5 6-426,7 0 1,0 8 181,0 4 0,0-3-88,0 3 0,0-1 54,0 7 0,0-1-97,0 0 1,2 2 3,3 4 0,-3-3 36,4 3 0,-4-4-17,-2-2 0,0 6-426,0 0 526,0 0 0,0 2 0,0 2 0</inkml:trace>
  <inkml:trace contextRef="#ctx0" brushRef="#br0" timeOffset="930">312 85 6138,'0'-10'694,"0"2"-561,0 1-93,0 5 228,0-6-238,-8 8 1,4 0 48,-7 0 0,7 2-32,-2 4 1,-1-2 49,1 7 0,-6-5-43,7 5 0,-7 1 44,6 5 1,-5 0-25,5 1 0,0-1-7,6 0 0,-6 1-139,1-1 0,-1 0 138,6 1 0,2-1-153,4 0 1,-3-5 72,9-1 0,-6-1-123,5 1 1,1 3 46,5-8 0,0-1 36,1-5 0,-7 0 17,1 0 1,-1 0 8,6 0 1,1-2 60,-1-3 0,0-5-66,1-7 0,-1-6 74,0 0 1,-1 0-53,-5 5 1,3-5 141,-9 0 1,1-2-21,-6 2 1,0 4-39,0-4 0,-2 4-38,-4 1 0,-3 3 6,-8 3 0,-1-1-69,1 7 1,-2-2 72,-4 3 1,2 3-380,-8-4 0,8 10 334,-2 2 0,-4 15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3:59.4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104 139 5757,'0'-10'211,"0"3"0,0 5-15,0-4-18,0 4 0,-2-6-113,-4 8 1,5-2 184,-5-3-128,4 3-32,-6-6 0,4 8 0,-7 0 0,5 8-14,-6 3 1,9-1 7,-3 1 0,-2 1-9,2 5 1,-1 0-35,1 1 1,4-1 39,-4 0 0,4 6-157,2 0 0,0 2 81,0-2 1,0-3-110,0 3 0,2-4 61,4-2 1,-2-1-21,7-5 1,1 3-110,5-9 1,1 7 75,-1-6 0,2-1-45,4-5 0,-4-1 68,4-5 0,-5 2-30,-7-8 0,5 1 79,-5-6 0,3-1 2,-3 1 0,3 0 2,-9-1 0,1 1 9,-6 0 1,0 0 184,0-1 1,-6-1-117,1-4 0,-9 9 153,3-3 0,-5 4-102,-1-5 1,0 9-133,-1 3 0,-5 4 126,0 2-103,0 0 0,6 0 0,0 0 0</inkml:trace>
  <inkml:trace contextRef="#ctx0" brushRef="#br0" timeOffset="967">502 398 8213,'-10'0'-747,"3"0"948,7 0-97,0 8 1,1-6-28,5 4 0,-2-4-25,8-2 1,-7 5-235,7 1 108,-1 0 0,7-6 61,-1 0 1,-5 0 29,-1 0 1,-5-2 8,5-4 0,-5 2 239,6-7-201,-8-1 0,9-5 9,-7 0 0,-1-1 50,-5 1 0,6-6 18,0 0 0,0 0 68,-6 6 1,0-6-112,0 0 1,-2-1 30,-4 7 1,4 0-26,-4 0 1,-1-1-57,1 1 1,-2 5 99,3 1-40,3-1-21,-6-5-45,8 8 1,0-1-206,0 4 1,2 4-40,4-4 101,3 5 1,14 1 47,0 0 1,0 0-74,-5 0 0,5 0 47,0 0 0,2 0 1,-2 0 0,-2 0 1,8 0 0,-6 1-5,6 5 0,-8-2-69,2 8 0,-4-3 95,-2 3 1,1 3-132,-1-3 1,-6 3 104,1 2 0,-8 1 105,2-1 1,-4 0-45,-2 0 1,-2 1 153,-4-1 0,-2 0 24,-3 1 1,-5-1-49,5 0 1,1-5 9,-1-1 1,1 1-53,-2 5 0,5-5 112,7-1 1,-6-5 11,0 5 20,0-7-164,6 12 0,0-12-12,0 7 0,2-7-58,4 2 1,-2-4 84,8-2 1,1 0-105,10 0 0,-4 0 85,4 0 0,2 0-375,-2 0 0,8 0-107,-2 0 1,-4 0-479,-2 0 917,-4 7 0,-2-5 0,1 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44:48.3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191 813 7100,'-9'0'-364,"1"0"427,8 0-28,0-8-29,0 6 1,0-7 10,0 3 0,2 4 104,4-4 179,-4-3-205,13-1 42,-13-7 0,11 0-22,-7-1 1,0 7 12,-6-1 0,6 6 88,-1-5-15,1 7-150,-6-11 0,0 11 158,0-8-245,0 8 1,0-5 92,0 3-134,0 4-23,0-6 1,-2 24 196,-4 7 0,-3 8-87,-9 3 0,1-3 116,0 4 0,0-5-98,-1 11 0,1 1 44,0-2 1,-1 1-29,1-7 1,6 1 5,-1-1 0,6-7 37,-5-4 0,7-3 19,-2-3 193,-3 0-181,7 0 255,-6-7-36,8-2 293,0-8-564,0-16 0,0 5-156,0-12 1,6-4 116,0-2 1,7-2-143,-2 3 0,5-5 100,1 4 0,0-9-123,1-3 1,5-1 0,0 2 1,6 3-74,-6-3 0,7 3 127,-1 3 0,-4-5 1,-2 5 1,2-3 62,-2 14 0,-1 0-41,-11 6 0,2 5 235,-7 1-185,0 7-35,-6-4 0,0 10 67,0 4 0,0 3 100,0 9 1,2 5-88,4 0 1,-4 8 2,3-3 1,-1 5-36,2 2 1,-2-1 4,7 1 1,-5 1-192,6 5 0,-7-5 63,7 5 1,-2-5-158,1-1 0,-1-7 50,-5 1 1,-3-8-156,4 2 1,2-3-12,-2-3 1,-1-5-197,-5-1 589,0-7 0,0 4 0,0-8 0</inkml:trace>
  <inkml:trace contextRef="#ctx0" brushRef="#br0" timeOffset="253">191 1021 7993,'0'-18'-957,"2"3"983,4 3 1,-2-1 373,7 7 0,1-5-330,5 5 0,6-6 40,0 7 1,8-7-442,-2 6 1,9-5 330,3 5 0,7-8 0,-4 5 0</inkml:trace>
  <inkml:trace contextRef="#ctx0" brushRef="#br0" timeOffset="1082">1211 813 8020,'-1'-10'86,"-5"5"0,4 1 371,-4-2 20,4 4-84,2-6-303,8 1 1,-4 5 57,7-4 1,3-2-151,9 3 1,-4-1-212,4 6 0,4 0 169,2 0 0,-2-6-541,1 0 1,-1 1 47,2 5 537,4 7 0,-6-5 0,7 6 0</inkml:trace>
  <inkml:trace contextRef="#ctx0" brushRef="#br0" timeOffset="1270">1263 986 8020,'-17'0'0,"6"0"0,-1 0 13,8 0 51,-4 0 0,10 0-221,4 0 140,4 0 1,9 0 68,4 0 1,4 0-81,8 0 1,1-2-250,4-4 0,-3 4 277,3-3 0,4-5 0,1 0 0</inkml:trace>
  <inkml:trace contextRef="#ctx0" brushRef="#br0" timeOffset="2243">2266 692 8053,'-17'-2'-789,"0"-4"1,5 4 1366,1-3 0,7 1-259,-2-2 0,2 4 128,-1-4-297,3-3 0,-6 5 82,8-8 0,0 7-175,0-7 0,0 6 108,0-5 0,2 5-127,4-6 1,-3 9 271,9-3-297,-8-4 0,11 6-22,-3-7 1,-3 7-71,3-2 1,-1-1-128,7 1 0,-1 0 96,0 6 1,6 0-202,0 0 0,2 2 115,-2 4 0,-3-2-157,3 7 1,-4 3 26,-2 9 1,-7-2 158,-4 8 0,-5-6 13,-1 5 1,0 1-24,0 6 1,-7-1 232,-5 1 0,-3-2-119,-2-5 0,-3 3 385,-3-8 0,4 0-152,-4-5 1,-2 5 348,2 0 0,-2-6-88,2-5 1,2-1 68,-8 6 1,8 1 130,-2-1 126,4-7-411,1 5 147,1-13-718,7 6 232,3-8 0,9 0-346,3 0 1,5 0 90,7 0 1,6 0-72,0 0 0,8 0-43,-2 0 1,4 0-143,1 0 0,9 0-348,3 0 852,-4 0 0,8 7 0,-6 3 0</inkml:trace>
  <inkml:trace contextRef="#ctx0" brushRef="#br0" timeOffset="2770">2924 640 8146,'-8'-11'-2258,"-4"-1"3955,5 8-475,-9-11-788,14 13 0,-5-8 9,7 5 1,0 3-401,0-6 0,7 8 94,5 0 1,11 0-122,6 0 1,1 6 61,-1-1 1,6 9-262,-1-3 1,1 5 5,5 1 1,-1 0-76,1 1 0,-3 7-60,3 3 0,-5 5-235,-7 2 0,3-1 547,-8 1 0,8-1 0,-4 1 0</inkml:trace>
  <inkml:trace contextRef="#ctx0" brushRef="#br0" timeOffset="3073">3304 536 8146,'8'-17'-238,"-5"2"76,9 3 0,-6-3 346,5 3 25,-7 5-479,4-1 242,-8 8 0,0 8 134,0 3 0,-8 6 11,-3 6 1,-5 4-139,-1 8 1,-8-1 64,-4 1 1,2 5-125,-2 1 1,3 1 86,-3-2 0,-2-3 2,8 3 0,-6-3-240,6-3 1,0 1-92,6 0 322,-1-9 0,1 7 0,0-6 0</inkml:trace>
  <inkml:trace contextRef="#ctx0" brushRef="#br0" timeOffset="3695">3875 502 8109,'0'-12'-41,"0"1"0,-6 5 13,0-6 194,0 9 339,6-13-380,0 14 85,0-5-260,8 7 1,-6 7 158,4 5 0,-4 5-17,-2 6 0,0 4-165,0 8 1,0-1-23,0 1 0,0 5 78,0 0 1,0 7-349,0-7 0,0 8 162,0-2 1,0-4 202,0-1 0,0-5 0,0-1 0</inkml:trace>
  <inkml:trace contextRef="#ctx0" brushRef="#br0" timeOffset="4262">4238 571 7522,'0'-17'-130,"0"-1"0,0 7 226,0-1 0,0 6 233,0-5-322,0 7 204,0-4 91,0 8-244,-8 0 1,4 2 84,-7 4 0,5 4-70,-6 7 1,3 2 189,-3 4 0,-1-2-90,7 8 1,-2 0-47,3 6 0,3-3-55,-4-3 1,4 4-120,2-4 1,6-2-23,0 1 0,7-7-49,-1 3 0,3-5-31,2-2 0,2 0 37,4 1 1,2-9-221,4-3 0,2 2 55,-8-3 0,6 1-18,-6-6 1,2-7 155,-2-5 1,-8-3 150,8-3 1,-13-5-64,7 0 0,-5-8 139,-1 3 0,-3-5 177,-8-2 0,0-1-107,0-4 1,-8 3 28,-3-3 1,-5 3 12,-1 3 1,-6 7 142,0 4 0,-8 3-180,2 3 1,5 8-35,0 3 1,-1-2-170,2 2 0,-5 2-238,5 10 1,1-2 277,11 8 0,-4 7 0,5 8 0</inkml:trace>
  <inkml:trace contextRef="#ctx0" brushRef="#br0" timeOffset="5108">4705 35 7461,'0'-10'-196,"0"-5"21,0 13 20,0-6 1,0 22 146,0 3 1,0 4 36,0-4 0,0 1-12,0-1 1,0 0 5,0 1 0,0-1-4,0 0 0,0-5 114,0-1-64,0 1 109,0 5-78,0-7-56,0-3 0,2-7 125,3 0 2,-3 0-193,14 0 0,-7 0 125,9 0-122,-1 0 1,0 0 60,0 0 1,1-2-293,-1-3 210,0 3 1,1-6-193,-1 8 217,0 0 0,0 2-10,1 4 0,-7-2 42,1 7 0,-8-5-38,1 5 1,-3 1 120,-2 5 0,0 1-104,0-1 1,-2 0 101,-3 0 0,-5 1-38,-7-1 0,5 0 106,1 1 0,1-7-138,-1 1 1,-5-3 41,5 3-147,3-5 96,-7 1-174,5-6 0,-7 6 51,-1-8 1,7-6-142,-1 0 245,9-7 0,-13 3 0,7-7 0</inkml:trace>
  <inkml:trace contextRef="#ctx0" brushRef="#br0" timeOffset="5452">4705 18 8007,'-12'0'4,"1"0"-50,7 0 239,-4 0 104,0 0-33,6 0 0,-3 0-255,10 0-30,5 0 0,7 0-16,1 0 0,5 0 79,0 0 1,8 0-95,-3 0 0,-1-2-745,2-4 797,0 4 0,5-6 0,1 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27.05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0 149 7990,'0'-8'466,"0"1"13,0 1 247,0 5 509,0-6-1065,0 20 0,0-3-65,0 10 0,7-4-164,2-1 0,0 5 63,0-1 0,2 1-125,3-4 0,2-2 36,-1 1 0,-1 1-57,1-2 0,2-4 13,3 0 0,-4-6-15,4 1 1,2-4 103,-3-1 1,1 0 9,-5 0 0,2-8 35,3-7 1,-5 0-38,-1-5 1,2-3 145,-7-2 1,2-1-71,-1 1 1,1-2 107,-6 7 0,0-5-31,-5 5 1,0-1-27,0 1 1,0 9-250,0-4 201,0 3 1,-5 3-383,0-2 118,1 8-1381,4-4 1598,0 7 0,-7 7 0,-1 2 0</inkml:trace>
  <inkml:trace contextRef="#ctx0" brushRef="#br0" timeOffset="1">536 492 7778,'-7'-8'-1732,"5"1"2670,-5 0-561,7 6 0,-1-5 215,-4 6-607,3 0 384,-4 0-312,-1 6 0,5 2 44,-2 7 0,2-3-96,2 3 0,0-4 79,0 9 1,0-1-178,0 0 1,0-2 97,0 3 0,5 1-266,-1-1 0,3 0-63,-2-6 1,-1 2-439,5-1 495,2-8 267,3 0 0,8 0 0,1 1 0</inkml:trace>
  <inkml:trace contextRef="#ctx0" brushRef="#br0" timeOffset="2">699 105 7385,'-14'0'-551,"3"-2"1307,2-3-687,6 3 0,-6-4 206,4 6-116,3 0-44,-11 0 0,6 1-163,-2 4 0,0-1 212,4 5-219,3 2 1,-4 3-33,6 1 1,0 1 93,0-2 1,0 1-54,0 0 0,2-5 61,2 0 0,0-2-195,6 2 1,-1-4 0,7-6 1,-1 0-31,-1 0 1,2 0-33,-2 0 100,1-6 0,-1-2-51,-5-7 98,4 0 1,-11 0-38,3 0 45,-3 1 1,-9 0 51,-2 4 34,-5-3 0,-8 12 0,0-6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27.059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60 118 7839,'-8'-9'0,"-3"1"0,5 3 13,1 4-52,-2-6 354,7 7-161,-7 0 226,0 0-566,5 0 95,-4 0 1,6 7 23,0 2 1,0 0 71,0 0 0,6 2 26,4 3 1,-4 2-92,0-2 1,0 1 35,0 0 0,3 5 11,-4 0 1,6 4 25,-7-4 1,8 1-40,-3-6 1,0-2 22,1 2 0,-2-5 0,3 0 1,1-7 17,-2 2 1,4-3-2,0-2 0,1-7 84,0-2 0,5-5-86,0-1 0,0 2 125,-5-2 0,-2-6-62,-2 1 0,1-4 105,-8 4 0,1-5-26,-5 6 0,0-6 32,0 5 1,0-5-76,0 5 0,-1 0 6,-5 6 0,5-2-103,-4 1 194,-3 7-860,6-5 496,-6 11 1,8-3-1214,0 10 1369,0 10 0,0 2 0,0 5 0</inkml:trace>
  <inkml:trace contextRef="#ctx0" brushRef="#br0" timeOffset="1">448 489 7878,'0'-8'128,"0"-5"155,0 11 101,0-11-61,0 11-746,0-5 344,0 21 0,-1-6 46,-4 7 1,4 0-48,-5-5 1,5 3-18,1 2 44,0 7 0,1-3-80,5 1 0,-3 0-395,6-10 528,2 3 0,3 2 0,1 0 0</inkml:trace>
  <inkml:trace contextRef="#ctx0" brushRef="#br0" timeOffset="2">553 207 7889,'-5'-10'-1625,"0"0"1981,0 7 1,3-4 31,-3 7-86,4-6-282,-6 4 162,0-4-236,6 6 166,-12 0-144,11 0 128,-11 6-180,4 2 64,1 7 5,2 0 1,6 0-19,0 0 84,0-6-157,0 3 0,6-10 109,4 3 0,3-3-268,3-2 155,-2 0 1,1 0-83,0 0 0,-5-2 93,-1-3 1,-3 3-323,4-3 231,-7-2 1,3 3 189,-6-6 0,0 6 0,0-2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27.0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165 700 7100,'-8'0'-364,"1"0"427,7 0-28,0-6-29,0 4 1,0-6 10,0 3 0,2 3 104,3-3 179,-3-3-205,11 0 42,-12-7 0,11 0-22,-7 0 1,0 5 12,-5 0 0,5 5 88,-1-5-15,1 7-150,-5-10 0,0 10 158,0-8-245,0 8 1,0-5 92,0 3-134,0 3-23,0-5 1,-1 21 196,-4 6 0,-3 7-87,-8 2 0,2-2 116,-1 3 0,0-4-98,0 9 0,0 1 44,1-1 1,-2 0-29,1-6 1,6 1 5,-1 0 0,4-7 37,-3-3 0,6-3 19,-3-2 193,-1-1-181,5 1 255,-5-7-36,7-1 293,0-7-564,0-13 0,0 3-156,0-10 1,5-3 116,0-2 1,7-2-143,-3 3 0,5-4 100,0 3 0,1-8-123,1-2 1,3-1 0,1 1 1,5 3-74,-5-2 0,6 2 127,-1 3 0,-4-5 1,-1 5 1,2-3 62,-2 12 0,-1 0-41,-10 6 0,2 3 235,-6 2-185,1 5-35,-6-3 0,0 9 67,0 3 0,0 3 100,0 8 1,1 3-88,4 1 1,-3 7 2,2-3 1,0 4-36,1 3 1,-1-2 4,5 1 1,-4 1-192,6 4 0,-7-4 63,6 5 1,-1-5-158,0-1 0,0-6 50,-5 1 1,-2-7-156,3 2 1,2-3-12,-2-2 1,-1-5-197,-4 0 589,0-7 0,0 4 0,0-7 0</inkml:trace>
  <inkml:trace contextRef="#ctx0" brushRef="#br0" timeOffset="1">165 880 7993,'0'-16'-957,"1"3"983,5 3 1,-3-1 373,7 6 0,0-5-330,4 5 0,6-5 40,0 5 1,7-5-442,-2 5 1,8-5 330,2 5 0,6-7 0,-3 4 0</inkml:trace>
  <inkml:trace contextRef="#ctx0" brushRef="#br0" timeOffset="2">1043 700 8020,'0'-8'86,"-6"4"0,5 0 371,-4-1 20,3 3-84,2-5-303,7 1 1,-4 5 57,7-5 1,2-1-151,8 3 1,-4-1-212,4 5 0,3 0 169,2 0 0,-2-5-541,1 0 1,0 0 47,1 5 537,3 6 0,-5-4 0,7 5 0</inkml:trace>
  <inkml:trace contextRef="#ctx0" brushRef="#br0" timeOffset="3">1088 849 8020,'-14'0'0,"4"0"0,0 0 13,6 0 51,-3 0 0,9 0-221,3 0 140,4 0 1,7 0 68,4 0 1,3 0-81,8 0 1,0-1-250,3-4 0,-2 3 277,2-2 0,4-5 0,1 0 0</inkml:trace>
  <inkml:trace contextRef="#ctx0" brushRef="#br0" timeOffset="4">1952 596 8053,'-14'-2'-789,"-1"-3"1,5 4 1366,0-4 0,7 2-259,-2-2 0,1 3 128,0-3-297,2-3 0,-5 5 82,7-8 0,0 7-175,0-6 0,0 4 108,0-3 0,2 4-127,3-6 1,-2 9 271,7-3-297,-6-4 0,9 6-22,-3-7 1,-2 7-71,2-2 1,-1-2-128,7 2 0,-1 0 96,-1 5 1,6 0-202,0 0 0,1 2 115,-1 3 0,-3-2-157,3 7 1,-3 2 26,-3 8 1,-5-2 158,-4 7 0,-4-5 13,-1 4 1,0 1-24,0 5 1,-6-1 232,-4 1 0,-3-1-119,-2-5 0,-2 3 385,-3-7 0,4-1-152,-4-3 1,-2 4 348,2-1 0,-1-4-88,1-5 1,2 0 68,-7 5 1,7 0 130,-2 0 126,4-7-411,0 5 147,2-11-718,5 5 232,3-7 0,8 0-346,2 0 1,5 0 90,5 0 1,6 0-72,0 0 0,7 0-43,-3 0 1,5 0-143,0 0 0,8 0-348,3 0 852,-4 0 0,7 6 0,-5 3 0</inkml:trace>
  <inkml:trace contextRef="#ctx0" brushRef="#br0" timeOffset="5">2519 551 8146,'-7'-9'-2258,"-3"-1"3955,4 6-475,-8-9-788,13 11 0,-5-6 9,6 4 1,0 2-401,0-5 0,6 7 94,4 0 1,10 0-122,5 0 1,1 5 61,-1-1 1,5 8-262,-1-2 1,1 4 5,5 0 1,-2 1-76,2 1 0,-3 5-60,2 3 0,-4 5-235,-6 1 0,3-1 547,-7 1 0,7 0 0,-4 0 0</inkml:trace>
  <inkml:trace contextRef="#ctx0" brushRef="#br0" timeOffset="6">2847 462 8146,'7'-15'-238,"-5"2"76,9 3 0,-6-3 346,4 3 25,-5 4-479,3-1 242,-7 7 0,0 7 134,0 2 0,-7 6 11,-3 5 1,-4 3-139,0 7 1,-8-1 64,-3 1 1,2 5-125,-2 0 1,3 1 86,-3-1 0,-2-3 2,7 2 0,-5-2-240,5-3 1,0 1-92,6 1 322,-2-9 0,2 6 0,-1-4 0</inkml:trace>
  <inkml:trace contextRef="#ctx0" brushRef="#br0" timeOffset="7">3339 433 8109,'0'-11'-41,"0"2"0,-6 4 13,1-6 194,0 9 339,5-12-380,0 12 85,0-4-260,7 6 1,-5 6 158,3 4 0,-3 5-17,-2 5 0,0 3-165,0 7 1,0 0-23,0 0 0,0 4 78,0 1 1,0 5-349,0-5 0,0 6 162,0-1 1,0-4 202,0-1 0,0-4 0,0-1 0</inkml:trace>
  <inkml:trace contextRef="#ctx0" brushRef="#br0" timeOffset="8">3651 492 7522,'0'-15'-130,"0"0"0,0 5 226,0 0 0,0 5 233,0-5-322,0 7 204,0-4 91,0 7-244,-6 0 1,2 2 84,-5 3 0,3 4-70,-4 5 1,2 3 189,-2 2 0,-1-1-90,6 7 1,-2 0-47,2 6 0,4-4-55,-4-2 1,3 4-120,2-4 1,5-2-23,0 1 0,6-6-49,0 3 0,2-5-31,1-1 0,3-1 37,2 2 1,3-8-221,3-3 0,2 2 55,-8-3 0,6 1-18,-5-5 1,2-6 155,-2-4 1,-7-3 150,6-3 1,-10-3-64,6-1 0,-5-7 139,-1 3 0,-2-5 177,-7-1 0,0-1-107,0-3 1,-7 2 28,-2-3 1,-5 4 12,0 1 1,-6 7 142,0 3 0,-7 3-180,2 2 1,5 8-35,-1 1 1,-1 0-170,3 0 0,-6 3-238,6 8 1,0-1 277,9 6 0,-3 6 0,5 8 0</inkml:trace>
  <inkml:trace contextRef="#ctx0" brushRef="#br0" timeOffset="9">4054 30 7461,'0'-8'-196,"0"-5"21,0 11 20,0-5 1,0 19 146,0 3 1,0 3 36,0-4 0,0 2-12,0-1 1,0-1 5,0 2 0,0-2-4,0 1 0,0-5 114,0 0-64,0 0 109,0 5-78,0-7-56,0-2 0,1-6 125,4 0 2,-3 0-193,11 0 0,-5 0 125,8 0-122,-2 0 1,1 0 60,-1 0 1,2-1-293,-1-4 210,-1 4 1,2-6-193,-2 7 217,1 0 0,0 2-10,0 3 0,-5-2 42,0 7 0,-6-5-38,0 4 1,-2 2 120,-2 3 0,0 2-104,0-2 1,-2 1 101,-2 0 0,-5 0-38,-6 0 0,5 0 106,0 0 0,2-5-138,-2 0 1,-3-2 41,3 2-147,3-4 96,-6 1-174,5-5 0,-7 5 51,-1-7 1,7-6-142,-1 1 245,7-6 0,-11 2 0,7-5 0</inkml:trace>
  <inkml:trace contextRef="#ctx0" brushRef="#br0" timeOffset="10">4054 16 8007,'-11'0'4,"2"0"-50,5 0 239,-2 0 104,-1 0-33,5 0 0,-2 0-255,8 0-30,5 0 0,5 0-16,2 0 0,4 0 79,-1 0 1,8 0-95,-3 0 0,-1-2-745,2-3 797,0 3 0,5-5 0,0 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59.8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462 60 8078,'-6'-7'-50,"4"-2"359,-3 4-86,3 3 222,2-4-156,0-1-103,0 6 0,-5-8 218,1 5-36,-2 2-42,6-5-631,0 7 168,0 13 1,0-3 106,0 10 0,2 3-20,3 2 1,-3-1 17,2 7 1,-2-5 33,-2 9 0,0 3-69,0 1 72,0-2-52,0 6 1,0-10-136,0 7 1,0-7 35,0 2 0,0-5-382,0-6 341,0 5 1,0-13-150,0 4-143,0-10 276,7-3 0,-4-7-346,7 0 549,-7-7 0,10-8 0,-4-8 0</inkml:trace>
  <inkml:trace contextRef="#ctx0" brushRef="#br0" timeOffset="792">60 671 8078,'-8'-7'159,"1"7"-140,7-7 1,2 7-150,3 0 0,3 0 17,7 0 0,6 0 143,4 0 0,15 0-95,5 0 0,7 0 89,-2 0 1,6 0-48,0 0 0,6 0-67,2 0 1,0 1-125,-10 5 1,2-6 38,-6 6 1,0-3 174,-6 2 0,-5-3 0,-3 4 0</inkml:trace>
  <inkml:trace contextRef="#ctx0" brushRef="#br0" timeOffset="1389">224 716 8153,'0'-9'-121,"0"3"151,0 6-69,-7 0 1,4 0 132,-7 0 1,5 6-98,-5 5 1,5-3 60,-5 2 0,1 0-121,-7 5 1,3 0 90,3 0 0,-3 5-155,3 0 1,-3-1 79,-2-4 1,2 0-169,3 0 1,-3 0 115,2 0 99,5-1 0,-7 2 0,4-2 0</inkml:trace>
  <inkml:trace contextRef="#ctx0" brushRef="#br0" timeOffset="1718">522 731 7631,'8'-8'-299,"-1"1"453,-7 7 167,0 0-209,-7 7 36,5-5-82,-11 11 0,5-5 3,-7 7 1,0 0 85,0 0-281,0 0 72,0-1 1,1 1-14,-2 0 1,2 5 63,-1 0 1,0 0-271,0-5 135,7-1-54,-6 2-519,13-9 711,-5 7 0,-1-6 0,-2 8 0</inkml:trace>
  <inkml:trace contextRef="#ctx0" brushRef="#br0" timeOffset="2042">820 731 8078,'8'-6'-185,"-1"4"896,-7-5-362,0 7 1,-7 2-408,-3 3 0,-3 3-9,-2 7 0,0 0 112,0 0 0,-1 0-151,-4 0 155,3-1-48,-4 8 1,6-6-172,0 4 0,0-3 41,0-2 1,2 0-202,3-1 1,1 2 329,4-2 0,4 1 0,-5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27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134 1326 7847,'-1'-9'-59,"-3"3"1,-3 1 286,-1 0 0,3-5-69,-5 5 1,5 0-29,-5 5 0,5 0-2,-4 0 1,4 2 13,-6 3 1,6-3-157,-4 2 1,3 5 84,-3 1 0,4-2-71,-6 2 1,8 0 0,-1 5 0,2-5-83,2 0 0,0-6 196,0 7-236,0-8 64,0 10 0,2-10 41,2 7 0,5-7-103,5 2 0,2-3 41,-2-2 0,1 0 59,1 0 1,-3-2-33,-4-3 0,3 2 54,-7-7 0,0 5 0,-5-4 1,0 4 48,0-6 217,0 2-203,0-6 1,-6 1 21,-5 5 1,3 2-52,-2 7 12,1 0 0,-7 0-689,1 0 290,1 0 173,5 7 177,2-5 0,7 10 0,0-3 0</inkml:trace>
  <inkml:trace contextRef="#ctx0" brushRef="#br0" timeOffset="1">90 1326 6888,'-9'0'21,"0"2"721,5 3-995,2-3 128,-5 4 122,1-6 268,4 0 1078,-4 0-1470,19 0 67,3 0 1,9 0 66,0 0 0,0 0-91,4 0 0,8 0 78,3 0 1,9 0-2,6 0 0,8 0-93,2 0 0,1 0 104,-1 0 0,-4 0-281,4 0 0,2 0 220,3 0 0,-4 0-112,-2 0 1,-4 0 85,-6 0 0,-4 0-16,-10 0 0,-1 1 74,-8 4 1,0-3-5,-12 3 0,-3-3 97,-7-2 49,-5 0-178,3 0 570,-7 0-501,-14 0-8,4 0 0,-11 0 0,6 0 0</inkml:trace>
  <inkml:trace contextRef="#ctx0" brushRef="#br0" timeOffset="2">1400 1356 6175,'-8'-7'1651,"1"5"-1265,7-4-414,0 6-63,0-6-96,0 4 261,0-5 0,6 9-18,-1 3 87,-1-3-111,-4 10 0,0-3 159,0 6 0,0-1-8,0 1-193,0 1 121,0-9-30,0 7-27,0-6 115,0 0-41,7-1 0,-4-7 274,7 0-351,0 0 1,5-7 27,0-3 1,-2-3-24,-3-1 0,4-2 13,-5 1 1,5 1 42,0-1-148,1 0 1,1 0 69,-2 0 0,-1 0-110,-3 0 1,3 2-7,-2 3 0,-3-1 98,2 6 1,-5-6-54,4 7 26,-5-8 1,5 10-21,-5-2-66,-2 2-211,4 2 278,1 6 1,-5 3 87,2 5 1,-2 1-84,-2 0 0,0 0 88,0 0 0,0 5-65,0-1 1,0 3 5,0-2 0,5-3 24,0 3 1,1 1-3,0-1 1,-5 0-50,5-5 0,0-1-9,-1 2 0,2-7-38,-2 2 52,-3-8 327,4 3-203,0-6 115,-4 0-96,11 0 0,-9-6-13,6-4 0,-1-3 26,7-3 0,-7 2-127,2-1 1,-2-1 59,6-4 0,-1 3-128,-5-3 49,5 3 1,-6-2-1,7-1-50,0 2 0,-2 1-30,-3 2 1,3 2 40,-3 3 1,-4-3 29,-1 3-35,4 3 31,-7 0-86,4 7-34,1 0 1,-4 0-206,7 0 292,-7 0 1,9 2 35,-7 3 14,7 3 0,-9 9 6,6 3 1,-5-4-24,1 4 1,-1 2 12,1-2 1,-3 6 29,9-1 1,-8 1-31,1-1 1,3-2-121,-2-3 0,7-2 108,-2 7 0,-1-7-21,0 2 0,-4-8 36,5-2 1,-5-5-9,5 5 111,-7-7 96,11 4 0,-11-9-112,7-3 1,-5-3 71,5-7 0,-6-5 21,7 0 0,-6-2-68,4 3 0,-3 0-64,3-6 0,0 2-10,1-1 0,1-4-104,-6 3 0,5 3 79,-5 2 1,5-1-231,-5 1 137,7 0 66,-5 5-269,2 0 232,-2 7-483,-1 1 331,-4 7 0,6 2 110,-3 3 0,-3 3 75,2 7 0,3 0-5,-1 0 1,-1 0-31,-5 0 1,0 1 103,0 4 1,0-2-29,0 7 1,1-7-46,4 2 0,-4-3 38,5-2 0,-5 0-31,-1-1 0,6 2-23,-2-2 1,3-3-18,-2-2 1,-2-5-17,7 1 0,-5-3 72,5-2 1,-5 0 6,5 0 0,-2-2 19,2-3 0,-1 1-24,-5-5 1,-1 4 144,8-6-78,-8 2 21,10-7-88,-11 2 1,6 4-1,-3 0-224,-3 6 184,4-9 1,-4 12-81,2-4 76,-2-3 22,5 6-18,-7-5 282,0 7-270,7 0 61,-5 0 0,11 0 0,-5 0-91,7 0 0,1 0 89,4 0 1,8-2-75,7-3 1,8 4 35,2-4 0,5 4-7,4 1 1,9 0-12,-4 0-1179,4 0 1073,-2 0 0,-4 0 94,-2 0 0,1 0-10,-6 0 1,0 0-3,-6 0 3,-6 0 11,-2 0 0,-7 0 131,-4 0-65,2 0 30,-9 0 923,-4 0-719,-8 0-21,-6 0-211,0-7-155,0 5 1,-1-5 123,-4 7 0,-3 0 0,-7 0 0</inkml:trace>
  <inkml:trace contextRef="#ctx0" brushRef="#br0" timeOffset="3">3710 1400 5740,'-9'0'0,"2"0"102,7 0-92,14-6 141,-10 4-137,9-5 1,-13 7 345,0 0-236,0-7-47,0 6-21,0-5-69,6 6 72,-4-7-9,4 5 1,-6-6 29,0 3 50,0 3 386,0-4-411,-6 6-57,-2 0-33,-1 0 0,1 0-1,3 0 1,2 0 67,-7 0 12,7 6-37,-10 3-29,11 6 3,-12-1 0,12-3 18,-2-2 7,2 2-180,2 3 148,0 1 1,0-5-47,0 0 1,0-5-35,0 5 50,0-7 0,5 5-6,0-2 0,7-5-55,-3 4 0,0-4 56,1-1 1,0 0-75,5 0 1,-1-1 40,2-4 1,-7 2-50,1-8 63,0 9 1,0-10-26,0 7 19,-7-7 18,4 4 1,-9-7 57,-3 1 1,2 3-86,-7 2 151,0-2 1,-5-2-42,1 3 1,3-1-37,2 6 1,0-2-186,-1 3-325,-3 2 481,4-5 0,-5 7 0,-1 0 0</inkml:trace>
  <inkml:trace contextRef="#ctx0" brushRef="#br0" timeOffset="4">3725 1400 6604,'9'0'109,"4"0"-47,-4 0 1,7 0-27,4 0 0,-4 0-56,4 0 0,3 0 17,2 0 0,2 0-5,-3 0 0,10 0 4,-5 0 1,11-2-10,0-2 1,3 2-19,2-3 1,4 3-90,1 2 0,1 0 11,-1 0 0,-2 0 76,6 0 0,-5-1-23,0-5 0,-7 5 52,-3-4 1,-1 4 3,2 1 1,0-5 10,-10-1 0,3 2 36,-8 4-48,-4 0 12,1 0-201,-14 0 190,-2 6 0,-12-4 0,-2 5 0</inkml:trace>
  <inkml:trace contextRef="#ctx0" brushRef="#br0" timeOffset="29076">4873 1416 8090,'0'-9'-855,"0"-4"1155,0 11 20,0-12-96,0 13-293,0-5 79,0 19 0,0-3-18,0 10 0,0 1 4,0-1 0,0 8 41,0 2 1,2 0 20,2 5 0,-2 2-76,3 3 0,-3 3 51,-2 2 0,1 0-129,4 0 1,-3-6 25,3 1 0,-4-7 24,-1 2 1,0-4 33,0-1 1,0-7-15,0-3 1,0 2 3,0-3 27,0 1 0,0-5 86,0 0 1,0-5-102,0 0 96,0-6-56,0 2-10,0-6-8,7 0-139,-5 0-256,11-6 250,-11 4 1,6-5-319,-4 7 48,-2 0 279,5 0 6,-7-7 15,0 5 938,0-4-778,-7 6 1,5-1 47,-2-4 12,2 3 61,2-5-185,-6 7 1,2 0 80,-5 0-68,-2 0 1,-3 2 38,-1 3 0,-1-3-4,2 3 1,-1 2 41,0 4 0,0-3 10,0 2 0,2-5-15,3 5 0,-3-5 91,3 5 1,1-6-56,0 7-27,5-8 31,-3 10-230,7-4 190,0 5-87,0 1 0,4 0-2,6 0 0,1 0-5,14-1 1,0 2-17,5-1 1,0-1 61,0 2-190,6 5 164,-5-4 0,11 4-17,-7-6 1,-1 1 7,-4 4 1,0-3-3,0 3 1,-7-4 4,-3-1 2,-4 0-2,-7 0 1,-3 0 25,-6 0 1,0 0 2,0 0 1,-11-1 63,-4 1 0,-10-1 145,0-5 1,-5 5 74,-4-5 0,1 0-103,-7 1 0,1-5 13,0 5 1,-3-6-84,8 7 0,-1-8 8,5 2 0,2 1 20,3 0-265,-3 6 100,12-5-227,0 8 1,11 1-123,10-2 1,6 1 131,9 0 0,5-5 3,9 0 0,-1 0 36,7 4 0,0 2-58,5-2 0,-6 1 43,1 1 75,-7-2-7,3 1 1,-6 1 37,0 4 0,-8-3 9,-8 3 1,-1-4 128,-7-1 0,-1 5-87,-5 0 0,-7 0 327,-3-5 0,-9 0-70,0-1 1,-7 2 64,1-1 0,-4-1-75,0 1 1,-1-5 70,0 0 0,-3-5-56,3 5 0,-3-5-50,8 5 0,4-7-185,1 2 1,3 1 184,3 0-491,5-1 158,2 2 0,14-1 7,3 4 1,10 3 33,4-3 1,5-2-167,1 2 1,-1 0 4,1 5 5,0 0 70,0-6 0,-5 4 60,0-3 0,-7 3 15,2 1 0,-9 1 147,-1 1 1,-6-7-94,0 1 349,-2 0-112,-2-1-51,0 3 49,-6-3 1,2 1-119,-6 0 224,6-7-124,-8 4 0,8-2 96,-5 0-60,5 0-256,-3-5 1,7 2 98,0 3-265,0-4-97,0 6 593,-7-7-266,7 0 512,-7 0-450,7 6 9,0-4-59,0 11 1,0-4 31,0 5 0,0 1-86,0 0 0,0 2 26,0 3 1,0 3-10,0 6 0,1 8-53,5 3 0,-6 7-154,6 3 0,-5 6 99,-1-1 0,0-2-123,0 2 0,0-8-11,0 3 1,0-3 81,0-2 1,0-7 147,0-4 1,0-2-24,0-3 0,0-4 148,0 0 0,0-7-154,0 2 0,0-3 122,0-2 0,2 0-103,3-1-184,-3 2 200,2-5 9</inkml:trace>
  <inkml:trace contextRef="#ctx0" brushRef="#br0" timeOffset="29075">5050 4806 6816,'13'-1'0</inkml:trace>
  <inkml:trace contextRef="#ctx0" brushRef="#br0" timeOffset="11">3785 1371 7782,'0'-11'167,"0"2"1,-2 4-49,-2-6 0,2 7-20,-3-6 1,3 0 78,2-5 1,0 5-129,0 0 1,2-1 80,3-9 1,-3 4-65,2-4 0,-2-2-88,-2 2 162,0-6-62,0 2 1,0-6-3,0 1 1,0-1-12,0 0 1,0-1-20,0-4 0,0-4 25,0-5 0,0 4-21,0 0 0,0 1 74,0-6-260,0 0 88,0 7 0,0-3-48,0 6 0,0 1 83,0 4 1,0 5-58,0 0 0,-5 5 67,0-5 1,0 5-19,5-4 1,0 5-56,0-1 0,0 4 17,0 1 1,0 1 3,0-2 0,2 3-67,3 3 7,-3 4 45,4 6-445,-6 0 409,0 6 0,0-3-108,0 8 21,0-8 1,5 5 39,0-3-11,0-3 240,-5 5 58,0-7-94,-7 0-14,6 0-16,-6 0 0,5-6 9,-2 1-30,2 0 83,-5-1 0,7 3-22,0-8 0,-2 8 71,-3-1-75,4 2 0,-5 0 58,6-3 15,0 3 96,0-5-137,0 1 87,0 5 1,0-8-97,0 4 155,0 3 46,0-4-149,-7-1 17,5 5-13,-5-4 51,7 6 85,0 0-281,0-6-84,0 4 133,7-5 1,-4 5 12,7-2-129,0 2 104,5-5 0,0 7-18,0 0 0,0-1 3,-1-5 1,3 5-38,3-4 0,-2 4 45,7 1 0,0 0-158,5 0-16,0 0 94,6 6 1,4-5-27,10 5 0,-1-5 28,10-1 0,0 0-85,10 0 0,2 0-1032,8 0 866,4 0 281,0 0 1,-37 0-1,-1 0-21,40 0 1,-37 0 0,0 0-104,-3 0 1,-1 0 0,2 0-1,1 0 123,-2 0 0,0 0 0,0-2 1,2-1-26,-3 0 1,1 1-517,2-1 0,-1 2 507,30 1 0,3 0-48,-9 0 0,-5 0-2,-11 0 0,-4 0 154,-10 0 1,-4 4 384,-6 1 1,-7 0-391,-3-5 1,-4 0 119,-1 0 1,-5 0-245,0 0 1542,-7 0-1057,4 0-360,-7 0-47,7 0 22,-5 7 269,4-5-96,-6 4 891,0-6-1086,0 7 0,0 1 17,0 7 0,5 0-22,0-1 1,1 4 15,-1 1 1,-1-1-63,6 7 0,-5-5 63,5 4-45,-7-5 45,10 3 0,-9-2-11,5 0 0,0-1-4,1-4 1,1-5-6,-5 0 10,5-7 124,-3 4 0,7-9-71,0-3 0,-2-3 107,-3-7 0,9-1-25,-5-4 1,5 2 47,-5-7 0,2 1-110,-2-1 1,1-3 12,0 4 0,2-3-10,3 2 0,-4-3-90,4 4 1,-4 2-39,-1 2 1,-1 3 71,-5 2 1,5 3-10,-5 1 0,0 0-21,1 6 11,-7 0 0,6 5 1,-4 0 11,-4 0 0,11 7 1,-7 2 0,-1 5-2,-4 0 1,5 1-24,1 1 0,-1 5 24,-5 3 1,5 0 0,-1 1 1,3-1-1,-2 7 0,-3 3 5,2 1 1,3 0-21,-2-6 1,5 0-2,-5-4 1,5 0 10,-5-5 11,7 1-7,-4-6 0,2-8 44,0-1 0,-6-5-47,7-1 324,-2 0-150,7-7-28,-9-7 1,7-4 18,-4-7 1,4 0-100,0-5 0,6-2 7,0-2 0,1 2-15,-1-2 0,-2 1-8,7-2 0,-5 4-114,5-5-72,-7 5 167,11 8 1,-13 1-265,4 8 269,-4-2-50,-1 2-124,-7 6 66,5 1 1,-4 7 42,6 0 0,-2 2-17,-3 3 1,4 3 72,-5 6 0,0 2-45,0-2 1,-4 6 25,6 0 0,-7 7-22,6-2 1,-4 1 44,3-1 0,-6 3-47,3-3 26,1-3-6,-5 5 0,7-8 7,-4 5 0,-3-6-3,2 3 0,-1-5-1,3-1 0,-5-5 0,4 0 0,-2-7 3,2 2-8,-3-3 2,12-2 0,-12-2 124,9-3 1,-6-3-101,4-7 1,0-1 6,0-4 1,5 2 0,-4-7-245,9 7 227,-1-11 1,2 11-138,-4-7 1,-2 2 74,1-2 0,1 3-78,-2 8 1,1-1 54,0 0 1,-5 5-135,0 0 99,0 7 0,0-4-1,0 7 0,-5 0 37,4 0 31,-5 0 0,8 7 10,-7 3 1,-1-2 81,-4 2 1,0 0 21,0 5 0,0-1-103,0 2 1,0-7 85,0 2-53,0-2 35,0 0 172,0 4-133,0-5 14,0 0-61,0-1 3,0-7 11,7 0 1,2 0-44,5 0 0,3 0-3,3 0 0,3-5 8,7 0 0,-1-1-6,1 0 1,7 5-29,2-4 0,4 4-9,2 1 0,7-2 22,2-3 1,11 3-160,4-3 0,4 3 78,2 2 1,9 5-148,1 0 0,-41 1 1,0-2 183,36 1 1,3 5 77,-9-5 1,4 5 4,-8-5 0,-4 0-2,-1-5 0,-4 5 249,-2 0 1,1 0 16,0-5 1,-6 0-86,1 0 1,-7 0-416,2 0 122,-4 0 93,-2 0 0,-1 0-440,-2 0 230,-5 0 146,-7 0 1,0 0-300,-4 0 0,-9 0 451,-6 0-814,-7 0 760,4 0 0,-20 6 0,-3 3 0</inkml:trace>
  <inkml:trace contextRef="#ctx0" brushRef="#br0" timeOffset="12">9267 2011 7896,'18'-6'0,"-4"-5"0,-6-1-6,-3 3 1,-5-4 221,0 11-266,7-11 271,-6 12-100,5-6-126,-12 7 0,-2 0 302,-7 0-425,0 7 96,0 0 1,-1 10 68,-4 3 82,3 3-16,-11 0 1,10 6-137,-7-4-32,7 9-365,-11-2 306,6 4 74,-6 0 1,-3 0 110,-3 5-268,-3 2 226,0-5 0,-10 7 3,4-1 0,-5 0-12,4 1 1,1-5 79,-1 0 1,7-2-76,4 2 1,2-4 73,2-6-59,7-6 7,-5 3 1,13-11 20,0 4 0,2-8 1,8-2-20,-7-7 174,10 11 1,-4-10-141,6 5-175,0-6 127,-6 10 0,4-9-18,-3 6 1,1-6 19,0 7 1,2-6-15,-3 4 17,3-5-109,2 3 485,0-7-428,7 6 36,-5-4 0,6 6 12,-3-3-100,-3-3 79,10 11 0,-8-10-7,6 7 1,-5-5-1,5 5 1,-1-2 35,7 2-27,-1 3-4,-1-4 0,3 0 194,3 2-187,-3-2 0,10 7 137,-4-2-129,8 1 1,3 1 28,1 5-67,7-4 45,-11 4 0,10 1-39,-6 3 0,5 0-17,-5 0 1,6 4-77,-1-4 1,-3-3 65,3 3 1,-1-5-10,0 5 43,5-7-10,-13 11 1,5-11-6,-6 7 1,-2-7 26,-3 2 1,1-4 10,-6-1 1,0 0-1,-5 0 0,0 0 10,0 0 1,-5-6 18,-1 2-36,-5-8 0,4 8 147,-2-6-147,-6 1 121,7-6-21,-7 0-232,7 0-9,-5 0-216,4 0 289,1 0 29,-5 0-27,5 6 5,-7-5-76,0 6 73,6 0 50,-5-5 26,6 4-52,0-6 126,-5 0 383,4 0-430,1 0-58,-6 0 65,6-6-103,-7 4 72,6-12 2,-4 13 0,7-11-89,-4 7 0,-3-6 91,9 1-102,-8 4 76,10-15 1,-4 12-24,5-11 133,1 3-116,1-4 1,-2-2 21,1-8 1,0 0 4,0-4 0,5 2-2,0-6 1,6 3-5,-1-3 0,3-1-18,2-5 0,-1 6 30,2-1-449,-1 0 429,-1-4 0,1 4-23,-1 0 0,2 6-8,-2-7 0,1 9 16,0-3 1,-7 10-2,-3 5 0,-3 4 18,-3 1-20,-5 0 182,4 6 207,-11 3-339,4 6-41,-12 0 1,-3 6 1,-1-4 8,0 3-8,8-3 0,-5 0-29,7 3 31,0-3-139,0 4 180,-7-6-33,5 0 0,-6 0 20,3 0 31,3 0-57,-11 0 0,5-6 56,-7 2 0,5-8-5,0 3 0,0 0-8,-5-1 1,0 0-19,0-5 1,1 0 1,-1 0 1,-5 1 21,-1-1 1,-3 0 4,5 0 0,-8-5 39,2 0-62,-4-6-8,0 2 1,-1-5 103,1-1-83,-2 7-7,1-5-433,-6 5 425,5-7 0,-10-1 41,5 2-59,2-1 19,4 7 0,1-5 0,-2 3 1,2 2 1,-1-2 1,5 5-53,0-5 0,7 5 51,-2-5 0,4 7 11,1-2 0,0 4-27,0 1 0,5 0 215,0 0 1,5 6-219,-5-2 2,7 8-39,-10-3 0,10 6-196,-8 0 116,8 0 0,-5 0 50,3 0 1,1 0 38,-5 0-10,6 0-28,-4 0 207,7 0-192,0-7 20,-7 5 24,5-5-530,-4 7-1526,6 0 2045,0 7 0,6-5 0,3 5 0</inkml:trace>
  <inkml:trace contextRef="#ctx0" brushRef="#br0" timeOffset="13">9148 2622 7947,'-9'0'-1687,"-4"0"2583,12 0-178,-6 0-647,7 7 1,2-6 8,3 4 1,-2-3-10,7-2 1,0 0 72,5 0-295,6 0 90,-4 0 0,11 0-263,-3 0 166,3 0 68,2 0 1,0-2-475,-1-3 236,1 4 107,0-6 221,0 7 0,-1-6 0,1-3 0</inkml:trace>
  <inkml:trace contextRef="#ctx0" brushRef="#br0" timeOffset="14">9312 2533 7947,'0'-9'-558,"0"-4"556,0 12 250,0-6-103,0 0 80,0 5-62,0-4-202,0 19 1,0-1-157,0 12 237,0-5-14,7 9 1,-6-5-148,4 7 0,-4 0-68,-1 0 1,6-1-426,-1 1 612,0 0 0,-5 6 0,0 2 0</inkml:trace>
  <inkml:trace contextRef="#ctx0" brushRef="#br0" timeOffset="15">9222 3158 7947,'-8'0'-861,"1"0"1430,1 0-452,4 0 0,-6 0 151,3 0-219,3 0 188,-5 0-15,7 7-191,0-5 167,0 4-296,7-6 154,2 0 0,11 0 46,-1 0-226,7 0 72,-2 0 0,11 0 38,-1 0 1,3 0-120,-2 0 0,-2-2-317,6-2 1,-5 2 449,0-3 0,-2-3 0,-3 0 0</inkml:trace>
  <inkml:trace contextRef="#ctx0" brushRef="#br0" timeOffset="16">9535 3874 7987,'0'-9'-330,"0"-4"234,0 11 69,0-5 277,-6 1-219,4 5 1,-5-8 89,7 4 22,0 4 29,0-6-158,0 0 78,0 5 66,0-4-116,0 19 0,0-3-41,0 11 0,0-3-13,0 1 0,0 5 12,0 5 0,0 1-95,0-1 1,0 2 74,0-1 1,0-1-98,0 1 0,0 1-16,0 5 1,0-9 105,0 8 1,5-7-85,1 7 0,-2-9 7,-4-1 1,2-7-115,3 2 192,-4 3 1,6-6-37,-7 3 33,0-10 193,0-3-149,0-7 0,6-14 1,3-2-1</inkml:trace>
  <inkml:trace contextRef="#ctx0" brushRef="#br0" timeOffset="17">9208 4529 8368,'-8'0'-103,"-5"0"223,2 0 1,4 0-533,-4 0 154,8 0 186,-10 0 206,4 0 1,0 0 143,-1 0 164,7 0-201,-4 0-201,7 0 1,16 5-66,4 0 0,7 0-52,-2-5 1,3 0 87,16 0 0,-7 0-109,7 0 1,-4 0 52,0 0 1,3 0-130,-3 0 1,11-5 41,-1 0 1,2 0 104,-12 5 1,3 0-176,2 0 0,-5-2 2,0-3 0,-7 4-139,1-4 0,-4 4 171,-5 1 1,-10 1 167,-10 4 0,-3-4 0,-9 6 0,-2-7 0</inkml:trace>
  <inkml:trace contextRef="#ctx0" brushRef="#br0" timeOffset="18">9119 4633 6946,'8'0'-1184,"-2"-6"1184,-6 4 0,2-4 0,3 6 0,-3-2 0,3-3 0,-3 3 0,-2-5 0,0 1 0,0 5 483,0-13-143,0 12-242,0-11 0,0 10 61,0-7-61,0 7 0,0-6 68,0 5 0,0 2-175,0-5 55,-7 14 1,4 1-42,-7 7 1,1 0-7,0 0 0,-5-1-6,5 2 0,-5-2 14,-1 1 0,1 1-7,-2-2 1,1 1-13,1 0 1,0 2-1,5 3 0,-4-4-308,2 4 0,0-4 320,1-1 0,-3 6 0,4 3 0</inkml:trace>
  <inkml:trace contextRef="#ctx0" brushRef="#br0" timeOffset="19">9357 4633 8274,'15'0'-1355,"-6"0"1249,-3-6 0,-1 2 271,0-5 6,0 5 24,-5-3 135,0 1-100,0 5 137,0-6-414,-7 7 1,4 5 73,-7 0 0,5 6-31,-5 0 1,0 1-82,-4 3 1,-2 1 89,2-2 0,-1 1-128,-1 0 0,2 5 22,-1 0 0,0 0-137,0-6 1,0 1-169,1 0 406,-2 0 0,1 7 0,1 1 0</inkml:trace>
  <inkml:trace contextRef="#ctx0" brushRef="#br0" timeOffset="20">9670 4603 6186,'-9'-6'943,"3"5"-858,6-6-57,0 7 0,-5 7-25,0 2 1,-4 0 59,3 0-180,-6 1 133,5 5 1,-8 1-25,-1-2 0,-3 3-8,-1 2 0,0-2-42,5 3 0,0-3-10,0-3 0,2 3-179,3 3 0,-1-4 247,6 4 0,-13-3 0,1-2 0</inkml:trace>
  <inkml:trace contextRef="#ctx0" brushRef="#br0" timeOffset="21">9997 4589 8204,'9'0'-417,"-2"0"1,-7-2 375,0-3 305,0 3 17,0-4 13,0-1-265,0 5 21,0-4 0,-7 7-160,-2 4 0,0 4 174,-1 6-170,0-1 45,-11 2 0,4 4 28,-3-1 0,-3 3 30,-2-2 0,2-2-247,-2 7 227,0-7-58,-4 10 0,4-11-176,0 3 0,7 1 257,-2-1 0,-3 7 0,-1-4 0</inkml:trace>
  <inkml:trace contextRef="#ctx0" brushRef="#br0" timeOffset="22">9268 1951 8204,'0'9'-2304,"-7"-2"2150,5-1 191,-4-4 12,6 5 484,0-7-471,0 6 4,0-5 317,0 6 512,0 0-615,0-5 0,0 6 159,0-3-97,-7-4 35,5 6-31,-4-7 346,6 0-784,0-7 173,0-1 1,0-7-18,0 1 0,0-6 15,0 0 0,0-2-5,0 3 1,0 0-43,0-5 0,0-1 43,0-6 1,-5 0-13,0-4 1,-5 2-38,5-6 0,-5 1-10,5-2 1,-5-1 12,5 5 1,-2-1-100,3 6 0,2 0 70,-3 12 1,3-1-21,2 5-116,0 0 1,0 5 146,0 0-312,0 6 183,0-2-1349,0 6 982,-6 0 1,0 6-606,-5 5 1090,-2-4 0,12 12 0,-6-2 0</inkml:trace>
  <inkml:trace contextRef="#ctx0" brushRef="#br0" timeOffset="23">9223 1372 8072,'-8'0'-1988,"1"-2"2507,7-3-230,-7 3 0,4-4-325,-7 6 120,7-7 0,-6 5 71,5-3 12,2 3 606,-5 2-715,20 0 0,-2 0 5,9 0 1,1 0-61,-1 0 0,7 6 78,-2-1-199,9 0 153,-3-5 1,12 0-47,-2 0 0,1 4-9,3 1 1,3 1-18,-3-6 0,7 0-13,-7 0 0,9 0-5,-5 0 1,1 0 46,-6 0 1,-6 0-2,-2 0 1,-7 0 35,-4 0 5,-4 0 43,-6 0 19,-6 0 50,-3 0 379,-6 0-524,-6-7 76,4 5-230,-5-4 208,7 6 814,0 0-852,0 6 0,5 3 1,0 5 1,1 1 34,0 0 0,-3-2-69,7-2 0,-7 2 61,2-4 1,2 5-23,-2 0 1,5-3 41,-5-2-16,6 2 0,-7-2-3,6 1 203,-7-6-196,3 2 470,-6-6-238,7 0-125,-5-6 1,6 2-97,-3-6 1,-2-1 37,8-9 1,-7 4 19,6-5 1,-2 3-34,2-2 0,3 2-123,-2-7 0,2 5-18,2-5 1,0 7 54,-1-2 1,1 2-68,1-2 1,-7 9 56,1-4 0,0 4 4,5-4 0,-2 5 11,-2 0-1,2 7 0,-10-4-4,6 7-5,-5 0-277,3 0 275,-1 0 1,-4 7-23,3 2 1,-2 0 21,2 0 0,-3 3 3,2 8 1,-2-4 1,-2 4 1,5 4 3,0 1 1,2-2-7,-2 2 0,2-1 8,3 6 1,1-5-10,-6 0 1,6-7 3,0 2 0,0 1-121,-1-1 0,3-5 104,-2-5 0,1-5-3,3 5 1,-5-7 77,0 3 1,0-6 167,5 0 1,-5-6-150,0-4 0,0-3 16,5-2 1,-5-4-6,0-1 0,-2-5-15,2 5 0,2-7 63,-8 2 0,3 2-116,-2-2 0,-1 1-19,5-6 0,-4 1 3,6 4 0,-9 0-134,3 5 0,2 0 80,-2 4 0,1 3-78,0 3-95,-5-3 191,6 11 0,-5-4-662,2 6 444,-2 0 0,12 6 165,-5 5 1,0-3 40,0 2 0,-4 1 2,6 9 0,-7-2 29,6 7 1,-1-2 15,0 2 0,4 4 65,-9-5 0,6 4-100,-5 2 0,5 0 66,-5 0 1,4-5-45,-3 0 1,6-7-1,-3 2 1,0-4-7,0-1 1,-4-1-2,6-5 1,-7 3 46,6-8-13,-6 2 0,4-6 211,-3 0 1,-2 0-74,7 0 0,-5-7-119,5-3 1,-6-4 15,0 0 1,3-1 10,-2 0 0,0-4-56,-5-1 1,5-1-6,0 6 1,2-4-10,-2-1 1,-4 0-144,4 5 1,2 5-154,-2 1 156,-1-2-377,3 3 355,-5 2 0,6 6-256,-3 0 188,-4 0-167,6 0 445,-7 6 1,0-3-125,0 7 358,0-6-28,0 2 29,0-6-246,0 7 0,2-5-1,3 3 0,3-4-5,7-1 0,0 2-58,0 2 0,6-2 42,4 3 0,10-3-39,4-2 1,10 0-23,1 0 1,13 0-7,1 0 0,12 0-222,3 0 1,3 0 219,-3 0 1,-3 0-50,3 0 0,-4 5-15,-5 0 1,-4 0 150,-6-5 0,-4 0-81,-6 0 0,-1 0 108,-9 0 0,-5 5-47,-6 0 0,0 0 228,-10-5-138,1 0 43,-5 0 540,-6 0-159,-3 0-1061,-6 0 0,0 6 1,0 3-1</inkml:trace>
  <inkml:trace contextRef="#ctx0" brushRef="#br0" timeOffset="24">9730 283 6895,'14'0'-73,"3"6"67,3-1 1,5 0-33,10-5 0,3 2 74,6 2 1,3-2-18,2 3 0,4-3-18,7-2 1,5 0-151,-1 0 0,4 0 150,1 0 0,1 0-237,9 0 1,-4 0 243,-5 0 0,-3 0-5,-2 0 1,-4 0 86,4 0 1,-7-2-109,2-3 1,-10 3 127,10-2 0,-3 2-95,2 2 0,-6 0 12,-3 0 1,-4 0 12,-1 0 1,-5 0 7,-1 0 1,-8 0 148,-1 0 0,-1 0-134,-9 0 0,-1 0 226,-4 0 1,0 0-210,0 0-116,0 0 8,0 0 12,0 0 1,-5 4 0,0 1-30,-8 1-13,5-6 51,0 0 207,-5 0 1570,4 0-1684,1 0 13,-5 0 38,5 0-129,-1 0 0,-3 0 44,7 0-25,-6 0 345,2 0 393,-6 0-477,7 0-198,-6 0-998,6 0 879,-1 6 1,-4 2-25,3 8 1,-3-2 53,-2 1 1,0 1 25,0 4 1,0-1-7,0 5 0,0 1 117,0 5 0,0 1-13,0 5 1,0-3-93,0 6 1,2 1 89,3 5 0,-3-1-88,9 1 1,-6-5 4,4-1 1,-5-1-24,1 3 0,2 0-8,-3-6 0,7-1-70,-6-4 0,-1-2 85,-4-3 0,5 2-76,0-8 0,1 1 67,-6-5-90,6 0 62,-5 0 6,6 0 1,-7 0 4,0-7 1,0 1 2,0-4-3,0-4-395,0 5 318,0 1 25,0-5-13,0 11 8,0-4-11,0 5 28,0 1-10,0 0 80,0 0-57,0 0 8,0-7 29,0 5 1,0-11-46,0 5-122,0 0 132,0-6-511,0 5 1,-7-6-1,0 0 1</inkml:trace>
  <inkml:trace contextRef="#ctx0" brushRef="#br0" timeOffset="25">11995 1431 7062,'0'-9'-758,"0"2"1570,0 2-521,0 3-27,0-11-67,0 11-253,0-12-40,0 13 256,0-5-137,-7 6 1,3 0-19,-5 0 0,4 0 46,-6 0 0,3 1-2,-2 4 0,-3 2 11,3 3 1,2-2 54,-2-3-34,6 3 0,-7 7-21,6 0 1,0-5-191,5 0 104,0 0 1,2 3-8,3-3 0,3 1 7,7-6 1,-4 6-104,5-7 0,-5 1 71,9-5 1,-4 0-94,0 0 0,-2-1 74,1-5 36,-7 5-17,5-12 1,-9 9 105,6-5 0,-7 4 6,2-6-13,-3 2 1,-2-6-25,0 0 0,-6 5 15,2 0 0,-8 2-33,3-2 0,-5-1 5,-1 5 1,1-4-129,-2 6 1,1-1 35,1 5 88,5 0 0,-11 6 0,4 2 0</inkml:trace>
  <inkml:trace contextRef="#ctx0" brushRef="#br0" timeOffset="31">1461 3398 7964,'-10'0'1,"0"0"1,7-2-7,-2-3 1,1 3 140,-1-3 0,3 2-32,-2-2 0,1 4 170,-2-4-50,3-4 1,-5 6-189,7-7 1,0 5 120,0-5 1,7 5-252,3-5 0,5 6 43,5-7 1,-1 6 12,12-4 0,-6 0-2,11-1 1,-5-2-202,-1 7 1,-1-4-17,1 4 0,-1-1 141,-5 6 0,-3 0-218,-5 0 255,-1 0 0,-7 9 157,-3 6 0,-4 2-78,-1 7 1,-8 1 8,-7 5 0,-7 1 67,-7 5 0,-1-5 172,1 3 0,-1-2 37,-1-2 1,7-1-88,-1 1 1,2-5 57,-2 0 0,3-6 139,8 0 120,-1-2-192,0-3-226,7-5 112,1 4-202,7-11 0,7 5 7,2-7 0,6 0 39,6 0 1,3 0-210,11 0 1,-2-6 55,7 1 0,-5 0-262,5 5 1,-6 0-90,6 0 0,-7 5-248,2 0 1,-9 2 698,-2-2 0,-5-4 0,3 6 0</inkml:trace>
  <inkml:trace contextRef="#ctx0" brushRef="#br0" timeOffset="32">2161 3249 7524,'-8'-7'-1324,"-1"5"1584,4-3 0,2-1-25,-7 1 1,5 0-111,-4 5 0,4 0 39,-6 0 0,2 7-3,-6 2 0,0 5 13,0 1 1,5 4 2,0 1 0,0 5-53,-5-5 1,2 7 5,3-2 1,-1-3-119,5 3-1,1 0 128,5 5 0,0-5-172,0-1 0,0 0 96,0 1 0,2 3-162,3-3 1,2 1 57,3-1 1,4-4-35,2-6 0,-2 1 3,6-2 1,-2 1-202,2 0 1,-4-7 22,4-3 1,2-3 122,-2-2 1,0-7 139,-5-2 0,0-7-98,-1-4 0,2-3 157,-2-6 0,-3 2-104,-2-3 0,-5 7 29,1-12 1,-3 8 53,-2-9 1,-2 10 133,-3 1 0,1 7 20,-5-2 0,-2-2-45,-3 2 0,-2 2 37,2 9 1,-1-3-116,0 7 1,0 0-156,0 5 0,0 0-39,0 0 0,6 0-492,-2 0 382,2 6 0,-5 3-293,4 5 515,4-5 0,6 4 0,0-4 0</inkml:trace>
  <inkml:trace contextRef="#ctx0" brushRef="#br0" timeOffset="33">2593 3353 7981,'0'-8'-1522,"0"-5"1381,0 4 414,0-6-141,0 1 19,0 5 13,0 2 56,-7 1-68,6 4-12,-12-4 1,4 6 5,-6 0 1,5 6-30,1 4 1,-2-1 4,-3 0 1,4 1-43,0 5 1,1 1 34,0 4 0,-3-1-53,7 5 1,-1 0 1,0 1 1,5 8-116,-5-4 0,6 5 80,0-5 0,0 0-130,0-4 0,0 1-37,6-7 0,2 3 47,7-1 1,0-10-112,0 3 1,5-3 47,0-2 1,5 3-57,-6-6 1,6-2 67,-5-4 0,0-2-19,-5-2 1,-1-5 96,2-5 1,-3-6 93,-4 0 1,3-7 40,-6 2 1,-2-3-92,-4-2 1,0 0 179,0 1 1,0-1-56,0 0 0,-4 2 100,-2 3 0,-6 2-71,3 3 0,-4 9-52,-3-5 0,2 7-48,-1-1 0,0 3-107,0 7 0,0 0-654,1 0 727,-2 7 0,-5 1 0,-3 7 0</inkml:trace>
  <inkml:trace contextRef="#ctx0" brushRef="#br0" timeOffset="34">2921 3308 7574,'0'-14'-1363,"0"3"1792,0 2 1,5 4 409,0-6-744,0 8 0,-5-5 377,0 3-633,0 3 93,0-5 0,0 19 63,0 3 1,0 3-19,0-2 0,0-2-2,0 1 0,0 5 68,0 0 1,0 6-91,0-1 0,0 4 84,0 0 1,0 1-48,0 0 1,0-6 44,0 1 0,0-1-144,0 1 1,0 1 63,0-7-22,0 2 107,0-6-22,0-8 0,1 0 418,4-7-285,-3 0 0,5-1-90,-7-5 0,2 0-10,3-4 0,-3-3-39,9 3 1,-6-3 1,4-2 1,2 0-110,3 0 1,-3-5-72,-2 0 0,1 6 46,5 3 1,0 2-60,-1-6 0,2 2-37,-1 2 109,-1-2 0,2 10-79,-2-7-13,-5 7 129,4-4 41,-11 7 0,4 2 89,-6 3 0,-6 1 16,-5 4 0,-2 3 120,-1-2 1,-2 2-125,2 2 0,-1-2 126,-1-4 0,3 5-90,4-4 1,-5-2 45,5 3 0,0-9 83,0 3-18,-2 4 1,1-6-78,0 7 66,7-7-337,-4 4 195,7-1-85,0-4 1,7 7 78,3-4 1,5-3-100,5 2 0,3-2-35,6-2 1,-4 5-130,0 0 1,0 4-153,5-3 1,0 4 354,0-6 0,-1 8 0,1-4 0</inkml:trace>
  <inkml:trace contextRef="#ctx0" brushRef="#br0" timeOffset="35">3457 3756 8076,'-8'-7'303,"1"5"-131,1-5 57,4 7 172,-5 0-280,21 0 0,-10 0-95,12 0 60,-5 0 1,4 0-127,0 0 1,0 0 73,0 0 0,0 0-97,0 0 0,-1 0-91,1 0 0,0 0 115,0 0 1,0 0-79,0 0 1,0-4 55,0-1 0,-1-6-179,2 7 0,-7-6 56,2 4 1,-4-5-24,4 1 1,-3 2 137,-3-2 1,-4 0-5,4-5 1,-3-2 182,-2-2 0,-2 2-122,-3-3 0,-2 4 210,-9 1 0,-4 0-63,0 0 0,-1 0 64,1 0 0,4 0-11,-4 1 1,-2 3 434,2 1-201,1 1-48,4-6-420,6 6 129,3-4 0,7 12-259,4-4 1,5-2 71,11 2 1,-3-5-10,6 5 1,-1-5 58,2 5 1,3-5-181,-3 6 1,-1-3 127,0 1 1,-4 5-15,5-4 0,-2 2-102,2-2 1,2 3 139,-8-3 0,6 3-119,-5 2 1,6 0 108,-1 0 0,-3 0 41,-3 0 1,-1 7-58,-4 3 0,-1-2 79,-2 3 1,0-2-35,-6 6 1,0 0 101,-5 0 0,-2-1 94,-3 2 1,-3 4-60,-7 0 0,0-1 150,1-4 0,-2 5-56,1 0 0,1 1 66,-2-1 0,2-4-73,-1 5 1,5 1-51,0-3 0,0 1 34,-5-5 0,5 0-26,0 0 1,7-5-178,-2 0 118,3-1 0,4 2 48,3-2 1,5-5-38,10 1 1,3-3-74,7-2 1,-5 0 65,0 0 1,0 0-283,4 0 0,1 0 1,-1 0 1,-4 0 3,0 0 0,-1 0-811,1 0 1024,-4 0 0,1 0 0,0 0 0</inkml:trace>
  <inkml:trace contextRef="#ctx0" brushRef="#br0" timeOffset="42">10549 3382 8205,'8'-6'-1293,"-1"5"1297,-7-13 298,0 12-310,0-11 289,0 12-429,0-6 204,-7 20 0,4-3 13,-6 10 1,3-1-3,-4 1 1,1-2-27,-7 7 0,1-6 53,1 6 0,-1-2-28,0 2 0,0 3 0,0-3 0,5-3-59,1-2 1,3 1-2,-4-1 1,7 0 3,-2-6 0,-2-3-8,2-2 1,0-4-81,5 5 124,0-7 11,0 4 335,0-7-337,7-13 1,-4 3-41,8-10 0,-7 4-5,6 1 0,-2-2-6,2-3 1,3 2-41,-2-7 0,-4 5 63,4-5 1,-1 1-46,5-6 1,-6 5 14,2 0 1,-2 5-19,7-5 0,-2 7 42,1-2 0,-1 4 4,-5 1 0,5 0-6,-5 0 0,-2 6 24,-2-2-46,3 8 0,-6-5 29,3 3 7,-3 3-131,-2-5 112,0 21 0,5-5-4,-1 11 0,1 2-12,-5-2 0,2 1 2,3-1 1,-1-2-119,5 7 0,-4-5 114,5 5 1,-5-5-212,5 5 0,-2-2 118,3 2 1,0 2-104,-6-8 1,5 6 39,-5-6 1,5 3-171,-5-1 1,-1-5 61,-4 4 268,7-11 0,-5 5 0,5-6 0</inkml:trace>
  <inkml:trace contextRef="#ctx0" brushRef="#br0" timeOffset="43">10489 3681 7432,'11'0'-121,"-2"0"1,2-6 148,3 2 1,1-1-191,0 5 1,5-2-18,0-3 179,6 3 0,-3-11 0,7 5 0</inkml:trace>
  <inkml:trace contextRef="#ctx0" brushRef="#br0" timeOffset="53">10429 2042 5905,'0'-9'859,"0"3"0,-2 1-681,-3 0 129,4 0-55,-6 5-426,7 0 1,0 7 181,0 3 0,0-2-88,0 2 0,0 0 54,0 5 0,0 0-97,0-1 1,2 3 3,3 3 0,-4-3 36,4 3 0,-3-4-17,-2-1 0,0 4-426,0 1 526,0 0 0,0 2 0,0 1 0</inkml:trace>
  <inkml:trace contextRef="#ctx0" brushRef="#br0" timeOffset="54">10682 2072 6138,'0'-9'694,"0"3"-561,0 0-93,0 4 228,0-5-238,-6 7 1,2 0 48,-5 0 0,5 2-32,-1 3 1,-1-2 49,1 7 0,-6-5-43,7 4 0,-6 2 44,5 3 1,-5 1-25,5 0 0,0 0-7,5 0 0,-5 0-139,0 0 0,0 0 138,5 0 0,2 0-153,3-1 1,-2-3 72,7-2 0,-5 0-123,5 0 1,0 3 46,5-6 0,-1-2 36,2-4 0,-7 0 17,2 0 1,-2 0 8,6 0 1,0-2 60,0-2 0,0-5-66,0-5 0,0-6 74,-1 0 1,0 0-53,-4 5 1,2-5 141,-8 0 1,1-2-21,-5 3 1,0 2-39,0-3 0,-2 4-38,-3 1 0,-3 2 6,-6 2 0,-2 0-69,2 6 1,-3-2 72,-3 3 1,2 2-380,-7-3 0,7 8 334,-2 2 0,-3 14 0,0-3 0</inkml:trace>
  <inkml:trace contextRef="#ctx0" brushRef="#br0" timeOffset="55">11100 2086 5757,'0'-9'211,"0"3"0,0 4-15,0-3-18,0 4 0,-1-6-113,-5 7 1,6-2 184,-6-2-128,5 2-32,-6-5 0,3 7 0,-5 0 0,4 7-14,-6 2 1,9 0 7,-3 0 0,-2 2-9,1 3 1,0 1-35,1 1 1,4-2 39,-5 1 0,5 5-157,1 0 0,0 1 81,0-1 1,0-3-110,0 3 0,1-4 61,5-1 1,-3-1-21,6-5 1,2 3-110,3-7 1,2 5 75,-1-5 0,1-1-45,4-4 0,-4 0 68,4-6 0,-4 3-30,-7-7 0,5 0 79,-5-5 0,3 0 2,-2 0 0,2 1 2,-8-2 0,1 2 9,-5-1 1,0 0 184,0 0 1,-5-2-117,1-2 0,-8 6 153,2-1 0,-3 3-102,-2-5 1,0 8-133,0 3 0,-5 3 126,0 2-103,0 0 0,6 0 0,-1 0 0</inkml:trace>
  <inkml:trace contextRef="#ctx0" brushRef="#br0" timeOffset="56">11443 2309 8213,'-8'0'-747,"2"0"948,6 0-97,0 7 1,0-5-28,6 3 0,-3-4-25,7-1 1,-5 5-235,5 0 108,-1 0 0,7-5 61,-1 0 1,-5 0 29,-1 0 1,-3-2 8,3-3 0,-4 2 239,6-7-201,-8 0 0,8-5 9,-6 1 0,0-2 50,-5 2 0,5-6 18,0 0 0,0 0 68,-5 5 1,0-4-112,0-1 1,-1-1 30,-5 6 1,5 1-26,-5-1 1,0 0-57,1 0 1,-2 5 99,3 0-40,2 0-21,-5-5-45,7 7 1,0 0-206,0 3 1,2 3-40,3-3 101,3 4 1,12 1 47,0 0 1,0 0-74,-5 0 0,5 0 47,0 0 0,1 0 1,-1 0 0,-2 0 1,7 0 0,-5 1-5,5 4 0,-7-2-69,2 8 0,-4-4 95,-1 4 1,0 2-132,0-3 1,-6 3 104,2 2 0,-8 0 105,2 0 1,-3-1-45,-2 1 1,-2 1 153,-3-2 0,-2 1 24,-2 0 1,-5 0-49,5 0 1,0-5 9,0 0 1,0 0-53,-1 5 0,4-5 112,6-1 1,-6-3 11,1 3 20,0-6-164,5 11 0,0-10-12,0 5 0,2-5-58,3 1 1,-2-4 84,8-1 1,0 0-105,9 0 0,-4 0 85,4 0 0,1 0-375,-1 0 0,7 0-107,-2 0 1,-4 0-479,-1 0 917,-3 7 0,-3-6 0,2 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2:44.0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16 7934,'0'-8'-191,"0"1"312,-6 7 56,4 0 214,-5 0-528,7 7 99,-6-5 0,4 11 13,-3-4-62,3 5 144,2 0 1,-5 1-48,1 1 0,-1-2-12,5 1 1,0 2 4,0 3 0,-6-4-7,1 4 80,1-4-33,4-7 8,0 4 42,0-4-32,0-2 180,0 0 78,0-7 0,4-1-253,1-5 1,6 3 4,-7-7 0,6 5-30,-4-4 0,3 4-8,-4-6 1,6 8-3,0-1 1,-3-3-131,2 2 0,-5-1-161,5 6 156,0 0 1,3 2-57,-3 3-9,3-3 107,-11 11 101,12-5-65,-14 7 1,7 1-48,-7-2 57,7 8-15,-5-6 0,4 11 23,-6-7-22,0 0 10,0-6 0,0 2 62,0-2-64,0 1 13,0 0 180,0-7-189,0 5 0,-6-11 214,4 12-94,-12-13 1,7 5-81,-8-6 1,0 0-1,0 0 1,0-1-654,0-4 307,0 4 324,0-6 0,0 0 0,0-1 0</inkml:trace>
  <inkml:trace contextRef="#ctx0" brushRef="#br0" timeOffset="385">60 16 7988,'-15'0'147,"0"0"191,8 0-21,-7 0-92,12 0 1545,-4 0-1679,19 0 0,-2 0-159,14 0 0,-5 0 256,5 0-1174,0 0 663,5 0 0,5 0 323,-1 0 0,1-6 0,-5-3 0</inkml:trace>
  <inkml:trace contextRef="#ctx0" brushRef="#br0" timeOffset="1391">463 60 7923,'0'-7'179,"0"-7"-202,0 12 419,0-4-282,0 19 1,0-8-101,0 10 1,0-4 11,0 5 0,0-2-156,0 1 0,0 5 126,0 0 1,0 1-88,0-1 1,0-1 55,0 5 0,0-4-3,0 5 1,0-5-28,0 5 0,0-7 63,0 1 0,0-1-16,0-4 36,0 1 5,0 0-33,0-7 232,0-1 438,0-7-677,0-14-1,6 5 0,2-13-2,7 8 0,-5-2 25,0 2 0,0-1-102,5-1 0,0 7 138,0-1-383,7 0 181,-6-5 1,5 2-65,-6 3 22,0-4 71,0 13 1,0-11-76,0 7 1,-5 0-7,-1 5 325,-5 0-230,3 0 83,-7 0-12,0 7-48,-7 2 203,-1 5-45,-7-5 1,0 4-90,0-4 274,7-2-143,-5 6 1,4-11 305,-6 3-229,7 4-54,-5-8 1,4 11 141,-5-7-2,5 0-106,-4 1-62,11-4 1,-4 6 71,6-3-257,0-3 263,0 4 1,6-6-47,5 0 1,2 0-67,1 0 0,-3 0-161,-2 0-21,1 0 170,5 0-591,0 0 374,0 0 0,5 2-73,0 3 1,0-1 235,-6 5 0,2 1 0,-1 5 0</inkml:trace>
  <inkml:trace contextRef="#ctx0" brushRef="#br0" timeOffset="2272">984 389 9617,'-9'0'255,"3"0"-156,6 0 137,0 6-288,0-5 68,0 6 0,5-5 6,0 3-26,0-4 0,-3 6 114,3-7-89,-3 0 1,9 2 97,-6 3-236,6-3 68,-2 4 0,5-6 146,1 0-378,1 0 179,-2 0 0,1 0-66,0 0-29,0 0 0,0-5 84,-1 0 94,-5-7 0,3 4-61,-8-6 134,2-2 0,-6-4 164,0 1 1,0-1-79,0 5 246,0 0-200,-7-6 0,4 4 214,-7-3-54,-1 3-247,-3-4 1,1 5 54,2-4-58,-1 3 0,3 2-38,-6 0 1,5 5 123,0 0-112,7 7 32,-4-10-165,7 11-368,0-5 190,7 7 0,2-5 84,5 1 1,1-3 14,0 2 1,2 3-40,3-3 1,3 4 31,6 1 1,-4 0 40,0 0 0,-2 0-5,2 0 0,1 0-13,-6 0 1,2 0 14,-2 0 0,-3 6 61,2 5 1,-4-4-53,-5 4 1,3-4 12,-2 4 0,-5 2 41,-1-3 0,-2 3 116,3 2 0,-5 0-79,4 0 0,-4-1 119,-1 2 0,-5-2-157,1 1 235,-8 1-191,10-2 0,-9 6 16,6 0 181,-7 0-66,4-6 1,-3 2 82,2-1-4,-1-1-128,-5 2 158,7-2-186,-6 1 0,11 0 4,-6 0 0,5-5 1,-1 0 1,3-5 68,2 5-301,0-7 271,0 4-97,0-1 1,7-4 49,3 3 1,3-3-211,2-2 1,1 0-69,4 0-497,3 0 469,1-7 1,4 5-165,-3-2 424,-3 2 0,5-5 0,-3-2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1:51.2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33 7778,'-11'0'0,"0"0"-190,0 0 312,5-4 87,1 2 1,7-2-107,1 4 0,3 0-14,5 0 1,5 0-101,2 0 0,7 0 121,4 0 1,9 0-337,5 0 0,2 0 103,5 0 1,1-4-189,4 0 0,-1 1 6,0 3 305,-4 0 0,-2-5 0,-5-1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2:57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195 105 8104,'0'-8'43,"0"-5"38,0 4 1,0 0 332,0-2-428,-7 8 96,5-10 26,-5 11 0,6-9 99,-4 6 0,2 0-145,-7 5 1,5-2 25,-5-2 0,5 2-115,-5-3 0,5 3 166,-5 2-290,0 0 219,-4 7 0,3-1-11,2 4 1,-2 3-137,-3-2 0,3 0 10,2-1 1,4 3 140,-6-3-168,9 3 1,-5 2 17,7 0 1,0-5-185,0 0 247,0 0-194,7-2 188,1 5 1,6-11-37,2 3 1,-2-3-10,1-2 1,2 0-7,3 0 1,-3-2 13,2-3 1,-4 2 74,-5-7 1,3 5-62,-2-5 1,-4 2 125,4-3 0,-7-1 16,6 1 1,-6 3 88,1-2 1,-3 5 75,-2-5-26,0 0 1,0-5 0,-2 6-96,-3-1 1,1 6 110,-6-1-182,0 3 1,-4 2-128,-2 0 1,7 0 63,-1 0 0,5 0-142,-5 0 1,6 2 127,-1 3-380,4-3 71,-5 11-126,4-11 288,-5 11 15,7-11 1,0 6 7,0-3 107,0-3-207,0 5 190,7-7 0,-4 0-4,7 0-79,-7 0 60,10 0 1,-9 0 60,6 0-67,-7 0 246,3 0 128,-6 0-79,0-7 0,0 3 28,0-5-17,0 5 1,-1-4-124,-4 3-56,4 3 81,-6-4-159,0 6 124,5 0-19,-11 0-187,11 0 81,-4 0-234,0 0 276,4 0 1,-7 0-51,5 0 1,2 2 38,-3 2 80,-4-2-72,2 11-15,-9-5-30,8 8 1,0-3-34,3-3-39,3 3-84,-4-5 1,8 5 107,2-3 0,-1 2-25,8-7 1,-6-1 44,4-4 1,2 0-71,3 0 231,1 0-161,0 0 32,0 0 0,-2-1 6,-3-4 1,3-2 44,-2-2-2,-5-5 71,7 6 231,-11-7 95,4 0-210,-6 1-86,-6 5 1,-3-2-60,-5 6 0,4-1 1,0 6 0,0 0-16,-5 0 0,5 6-103,0-1 1,5 4 52,-5-4 0,5 5-229,-5-5 84,7 7 0,-9-4 74,7 7 0,0-5-58,5 0 1,0-5 49,0 5 1,0-5-58,0 5 96,0-7-4,7 10 0,-4-11-19,7 3 1,-5 2 1,5-2 24,0-1 167,5-4-171,0 0-6,-7 0 363,6-6-171,-13-3 0,11-5 93,-7-2 0,0 7 85,-5-1-27,0 0 29,0-5-155,-7 7 0,4-4-184,-7 7 1,5 0 82,-5 5-176,0 0 0,-5 0-122,0 0-48,7 7 0,-4-4-102,7 7 0,-5-5-819,5 5 1195,0-7 0,5 17 0,0-4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3:01.3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60 7869,'0'-8'787,"0"-5"-440,0 11 774,0-5-1142,7 7 145,-5 7-4,5 1 0,-7 13-104,0 4 0,0-1-83,0 1 1,0 4-39,0 6 0,0 7-157,0-3 0,0-2-390,0 3 1,4-5 289,1 5 1,2-9-302,-2-1 1,-2-3 662,7-7 0,-7 0 0,3-4 0</inkml:trace>
  <inkml:trace contextRef="#ctx0" brushRef="#br0" timeOffset="708">343 120 7880,'-9'-7'724,"3"5"-402,6-5 1094,0 7-1347,6 0 35,-4 0 0,12 7 1,-5 3-127,5 3 1,0 7 19,0 0 0,-3 5-124,-2-5 0,2 7 133,3-2-327,1 1 204,0 4 1,-5-5-157,0-1 62,0-5 196,5 3 1,0-7-89,-1-1 0,-3 1 54,-2 0 0,-4-7-19,5-3 194,-7-3 135,11-2 0,-8-7-68,4-2 0,-1-10 178,-5 0 1,3-8-23,3 2 1,2-5-68,-7-5 0,4 4-378,-3-9 1,4 6-44,-6 0 0,7 2-113,-6 3 0,4 0 79,-4 4 172,7 4 0,-4-1 0,7-1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1:27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1223 156 7821,'0'-9'-71,"0"-4"270,0 12 125,0-13-253,0 12 171,0-4-169,0 19 1,0-3-77,0 10 0,0 2 62,0-2 0,0 6-104,0-2 1,0 5 62,0 1 1,0-1-64,0 1 0,0 0 33,0 0 0,1-5-8,5 0 0,-5-5-3,4 4 1,-2-5 34,2 1-187,-3-4 159,5-1-5,-7-7 163,0-2 115,0-6 0,4-11-221,1-4 0,0-3-29,-5 3 0,6-2 47,-2-2 1,6 2-115,-5-3 0,7 4 54,-2 1 0,3 0-204,2 0 1,1 1-22,5 5 0,-5-5-17,4 5 0,1 0-93,-1 0 236,0 5 0,-7-4 27,-3 3-25,3 4 0,-11-5 81,3 12 1,-3-4-63,-2 8 1,-2-4 191,-3 3 0,1 0-26,-5 0 1,-1 5 100,-5-5 1,0 0-79,0 1 1,0-5 119,1 5 0,-2-6 156,1 7-264,1-8 0,-1 4 229,0-7-134,7 0 168,-6 0-263,12 0-17,-4 0-242,12 6 0,3-4-21,6 3 0,1 2 80,5-3 1,-5 7-219,4-6 1,1 4 75,-1-4 0,5 7-56,-5-2 0,0 1-115,-6-1 396,1 3 0,7-4 0,1 6 0</inkml:trace>
  <inkml:trace contextRef="#ctx0" brushRef="#br0" timeOffset="1">1759 558 7847,'-10'0'-674,"0"0"1,5 0 1925,-5 0-545,7 0-258,-3 0 146,6 0-414,0 6-264,0-4 116,0 12-149,6-13 1,-3 11 88,7-7 0,-5-1 16,5-4 1,0 0-65,5 0 0,-5 0 48,0 0 0,-1 0-63,7 0 0,-1-4 42,-1-1 1,2-7 29,-2 2 0,-4 2 29,0-2 1,-5 0 4,5-5 0,-7 0 48,2 0 0,-1 0-63,0 1 0,-2-3 138,3-2 1,-3 1-60,-2-2 0,0-3-49,0-1 0,0 3 17,0 1 0,0-2-92,0 1 0,0 2 85,0 4 1,0 6 22,0-2 69,0 2 0,-7-7 10,5 2 1,-4 3-56,6 2-3,0 5 1,2-7-63,2 6 0,5-2-77,5 2 1,4 3 47,1-2 0,0-3-21,6 2 1,-1 0-74,6 5 1,0 0 61,-1 0 0,6 0-90,0 0 0,0 0 55,-5 0 0,-5 5-157,-1 0 1,-5 6 107,1 0 0,-4 1-81,-1 4 0,-7-1 104,-4-1 0,3 2 29,-1-2 1,-1 3 143,-5 3 0,-7-2-93,-4 7 1,-3-6 214,-6 6 1,4-5-71,-4 5 1,3-7 20,2 2 0,0-2-86,1 2 0,3-4 102,2-2 1,5 1-107,-1-5 1,2-2 1,-2 2 1,4-5-176,-4 5 169,3-7 1,4 4 49,3-7 1,3 5-62,6 0 1,2 0 10,-2-5 0,3 0-17,3 0 0,-2 0-100,7 0 0,-7 0-2,1 0 1,5 0-168,1 0 1,-2 0-184,2 0 1,-5 0 190,5 0 1,-7 0-927,2 0 1151,-11 0 0,5 0 0,-6 0 0</inkml:trace>
  <inkml:trace contextRef="#ctx0" brushRef="#br0" timeOffset="103444">359 30 7802,'0'-8'6,"0"-1"114,0 5 169,0 2-266,-7-5 0,0 9-17,-3 3 1,-3 1 18,3 4 0,-1 3-9,0-2 1,-7 3-6,4 6 0,-4-4 32,2 4 0,-4-3 7,1-2 1,-1 5 13,5 0 1,-5 1-1,0-1 1,1-4 7,3 4 0,1-3 19,1-2 1,3 0-21,2-1 0,6-3 31,-3-1 0,-1-6 9,3 7-216,-1-8 218,5 3 3,0-6 139,7 0-203,-6 0 1,14 0-14,0 0 0,1 0-3,9 0 1,-1 0-159,1 0 1,2 0 58,-2 0 1,2 0-616,-2 0 321,2 0-26,-3 0 1,-1 0 382,-3 0 0,3 7 0,0 2 0</inkml:trace>
  <inkml:trace contextRef="#ctx0" brushRef="#br0" timeOffset="103854">299 194 7786,'0'-15'-1654,"0"0"1272,0 0 1259,0 6-517,0-3 1,0 8 240,0-5-327,0 5 31,0-3-4,0 0-78,0 6 0,0-7 163,0 3-91,0 3-333,0-4 0,2 17 183,2 4-278,-2 3 75,5-3 1,-7 2-30,0 3 1,0 3 84,0 6 0,0 1-99,0 0-48,-7 7 175,5-6-473,-4 12 266,-1-11 1,5 4-65,-3-6 1,4-1-193,1 1 0,0-5-4,0 0-154,0-7 595,0 4 0,0-7 0,0-1 0</inkml:trace>
  <inkml:trace contextRef="#ctx0" brushRef="#br0" timeOffset="104552">641 164 7518,'0'-15'-1633,"0"6"2042,0 3 0,0 5 170,0-4-504,0 3 148,0-5-58,-6 7 2,4 0 81,-11 0-127,5 7 0,-6 1-53,5 7 1,-3-5 50,7 0 0,-5 1-146,5 10 0,-5-3 34,5 6 0,-4 1-86,3 5 0,0-1 89,0 2 1,5-3-142,-4-3 0,4 1 81,1-6 1,5 1-137,-1-1 0,8-5 33,-2 0 1,3 0 100,2-5 0,0-4-43,0-1 0,0-3-10,-1-2 223,1 0-74,7 0 1,-5-7 14,3-2 0,-4-6 191,-1-5 0,-1 1-76,-5-5 1,3-1 128,-8-5 0,2 5-59,-6 1 0,-6-5 73,2-1 1,-8-2 58,3 7 1,-5-2 3,-1 3 0,-5 2-128,0 7 0,1 2-200,3 2 1,1 4-204,1 2 1,-1 3-243,0-3 1,0 10-1202,0 5 1594,7 3 0,-5 9 0,4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3:28.4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6982,'-8'0'422,"1"0"-260,7 0 0,11 0-154,5 0 1,2 0 36,-4 0 0,1 0-28,1 0 0,3 0 11,1 0 1,6 0-8,-1 0 1,10 5-34,5 0 1,5 0-11,4-5 1,-1 0-11,6 0 0,-4 0 49,5 0 1,-2 0-163,1 0 1,-2 0 70,-7 0 1,4-5-18,1 0 0,-2 0 40,-8 5 0,-1 0-11,-8 0 0,0 0-122,-12 0-231,1 0 175,-5 7 134,-6-5 106,-3 11 0,-12-12 0,-3 6 0</inkml:trace>
  <inkml:trace contextRef="#ctx0" brushRef="#br0" timeOffset="1897">448 59 8178,'0'-7'-226,"0"-2"-104,0 4 354,0 3 1,4-6 294,2 3-245,-1 4 148,-5-6 593,0 7-633,0 13 1,0-7 76,0 8-121,0-3 1,0 5-1,0-1 0,0 4-84,0 1 0,-2 2 10,-3-2 1,3 1-138,-2 4 1,2 4 114,2-5 0,0 4-152,0 2 1,0 0 72,0 0 1,-2-1 66,-3 1 0,4 0-50,-5 0 1,5 0 52,1-1 0,0-1 3,0-3 1,0 3-23,0-3 0,0-2 6,0 2 0,0-7-8,0 2 1,0-3 8,0-2-14,0 0 34,0-1-94,0 2 62,0-8-8,0-2 161,0-6-259,7 0-5,-6 0 7,6-6 7,-7 4 7,0-4 27,0-1 122,0 5-39,0-5-10,-7 7 0,4 0-13,-7 0 0,5 0-1,-5 0 48,0 0 1,-5 0-48,0 0 1,6 6 113,-2-1-112,2 6 1,-5-8 16,5 8-64,2-2 14,7 6 1,0 0-83,0 0 1,1-5 102,5 0 0,7 0-20,6 5 1,8-1 0,-2 1 1,3 1-10,2-2 1,-1 6-55,1 0 1,-5 0 3,0-5 1,-7 2 24,2 2 0,-4-2-1,-1 3 0,-6-4 37,-4-1 0,-3 0-25,-2 0 0,0-1 124,0 2 1,-7-2-43,-4 1 1,-3 1 138,-6-2 1,4-4 9,-4 0 0,-3-1 198,-2 0 1,1 3-186,-1-7 0,3 5 49,-3-5 0,-2 1-67,7-1 0,1-1-26,4 5 0,-1-4-247,2 6 1,3-6 107,2 4 1,5 2-431,-1 3 1,4-4 70,1 0 0,6-1-100,5 0 0,7 4 132,2-2 1,6 0 140,-1-1 1,-2 1 59,2-6 0,-2 6-65,2-7 1,2 8 308,-7-2-158,-1-4 152,-4 7-99,-6-4 156,-3 6 1,-8-5-114,-2-1 1,-5-3 167,-6 4 1,0-5-138,0 5 1,1 0-47,-2 5 0,1-2-78,1-3 0,1 3 38,3-3 0,-2 3-106,7 2 0,-5 0 18,5 0 1,0 0-205,5-1 0,0-3 87,0-1 0,0-1-141,0 6 1,0 0 116,0 0 0,6-2 87,5-3 0,0 3 59,-1-2 0,3 0-74,-2-1 241,1 3 0,2-4-122,-4 5 1,-2-5 297,-3-5-77,-4 5 34,6-7 0,-8 5 135,-5-7 0,4 0-128,-9 0 1,6 0 246,-4 0-116,5 0 47,-9 0-194,12 0-1103,-6 0 885,7 6 1,0-3 26,0 7 1,0-5-176,0 5 0,0 1 97,0 9 1,0-3-180,0 3 1,0 3-13,0 1 0,0 5 23,0 1 1,0 1 140,0 4 1,0-2-7,0 7 0,0-6-97,0 7 1,0-7 0,0 6 1,0-7-30,0 2 0,0 1 85,0-2 1,0 2-145,0-7 0,0-4 56,0 0 0,0-7 206,0 2 0,0-4 0,0 0 0,-7-1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3:32.0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179 15 8352,'-14'0'-852,"-1"-6"856,6 4 202,3-5-362,6 7 256,0 0 1,6 0 0,8 5-31,6 0 1,6 0 4,-1-5 1,10 5-155,5 0 1,7 0 130,3-5 1,10 0-249,-5 0 0,10 0 69,-4 0 1,1 0-161,-2 0 0,-2 0-27,-4 0 1,1 0 313,-10 0 0,9 0 0,-7 0 0</inkml:trace>
  <inkml:trace contextRef="#ctx0" brushRef="#br0" timeOffset="566">224 120 8316,'9'-11'-321,"-4"1"1,-2 2-1120,2-2 1176,-4-3 871,13 4-377,-13-5-90,13 5-220,-12 3 133,4 6-237,-6 0 234,-6 6 0,-3-2-74,-6 6 1,5-2 27,0 2 0,0 3-3,-5-3 0,1 3-9,-2 3 1,-3 0 7,-1 4 0,0-4-61,5 4 0,-1 2 69,-4-3 0,3 6-8,-3-5 0,4 7 0,1-4 0</inkml:trace>
  <inkml:trace contextRef="#ctx0" brushRef="#br0" timeOffset="858">493 104 6947,'-10'5'-100,"-1"1"1,4 0 109,-4-1 0,-2 2-10,3 2 1,-3 5 2,-2-5 0,1 5-21,-2 1 0,2-1-17,-1 2 1,-1-1 34,2-1 0,-8 8 0,-1 1 0</inkml:trace>
  <inkml:trace contextRef="#ctx0" brushRef="#br0" timeOffset="1184">761 75 8122,'0'-9'-222,"0"2"1,-2 7 54,-3 0 236,3 0 1,-5 0-179,1 0 0,5 2-26,-5 3 0,-1-1 103,-4 5 1,3-4 41,-2 6 0,2-7-41,-2 6 1,-4-1-16,5 1 1,-5 2 50,-1-1 1,6 2-171,-1 2 1,0 0 111,-5-1 1,5 2 52,0-1 0,-6-1 0,-8 1 0</inkml:trace>
  <inkml:trace contextRef="#ctx0" brushRef="#br0" timeOffset="1481">969 90 8317,'0'-15'75,"0"6"20,0-4 41,0 12 0,0-8-710,0 4 390,0 3-79,0-4 0,-7 16 251,-2 0 0,0 6-105,0-5 0,-1 2 114,-5 1 0,-5 2 23,0-2 1,-1 3-180,1 3 1,3-2 52,-3 7 106,-3-7 0,6 10 0,-4-5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3:37.1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30 120 8317,'0'-11'-419,"0"2"598,0 5-164,0-9 1,2 10 60,3-7 1,-1 6 91,5-1 1,-4-1-116,6 1-7,-2-7 1,6 9 23,0-7 1,0 7 17,0-3 0,-5 4-111,-1-3 0,2 3-58,3-3 1,1 3 99,0 2 1,0 0-222,0 0 235,0 0 1,0 7-279,0 2 1,-2 5-11,-3 1 1,2-1-12,-8 2 0,1 0 134,-5 4 0,-7-3 24,-2 2 0,-4 3 146,-2-2 1,-5 5-91,0-6 1,-5 1 169,5-4 1,-5 4-45,5-1 1,-1 1 63,1-5 0,4-5 28,-4 0 1,3-2 155,3 2 1,3 2 65,1-8 175,1 8-447,0-10 39,3 4-266,6-6 150,0 0 0,6 5 7,4 0 0,3 0-67,3-5 1,0 0-157,4 0 1,2 2-42,3 3 1,2-4-151,-2 4 0,3-3 368,2-2 0,7 7 0,1 1 0</inkml:trace>
  <inkml:trace contextRef="#ctx0" brushRef="#br0" timeOffset="841">745 134 8317,'0'-10'-2244,"0"1"2127,0 5 436,0-9 1,-1 10-135,-4-8-74,4 8 1,-8-3-6,4 6 1,2-5-12,-7 0-51,0-1 1,-5 6 66,0 0 0,1 6-7,-2-1 1,1 6-20,1-1 1,-2 2 5,2-2 1,1 3-36,2-3 1,-1 3 34,1 3 0,-2-2-46,-1 1 0,3 1-23,2 4 0,4-3-4,-6 3 0,8 2 7,-1-3 1,2 7-111,2-1 1,0-3 26,0-2 0,0 1-173,0-1 1,6 0-26,4-5 0,3-2 30,3-2 154,-2-5 0,1-6 58,10 0 0,-4-6-7,19-5 1,-6-2 3,-5-2 0,1-2 16,-1-2 1,0 1-42,-4-7 0,-5 5 12,-11-5 1,3 5 80,-7-5 1,0 1-71,-5-6 0,0-2 127,0-3 1,-2 6-13,-2-1 1,-5 1 201,-6 10 1,0-1-137,0 5 1,-1 1 69,-4 5 0,2 2-391,-7 7 1,7 2 108,-2 3 0,-3 10 50,-2 10 0,3 3 0,1 1 0</inkml:trace>
  <inkml:trace contextRef="#ctx0" brushRef="#br0" timeOffset="1846">1103 120 8317,'0'-11'-78,"0"2"94,0-1 1,0 0 154,0 0 346,0 6-232,0-3-190,0 7-568,7 0 461,-5 0-76,4 7 0,-6 2 97,0 6 1,0-1-125,0 2 1,0 4 10,0-1 0,0 3 112,0-2 0,-5-4-8,0 4 0,-4 1 13,3-1 0,-4 5 2,6-5 1,-3 5-18,2-5 1,-2 0-7,-3-6 1,3 1 50,7 0 1,-5-5 57,1 0 260,-1-6-190,5 2 1308,0-6-1360,7-6 1,-1-3-189,4-6 1,3 5 82,-3 1 0,5-2-169,5-3 0,-2-1-114,7 0 1,-5 5 114,5 0 1,-7 0-93,2-5 0,-1 5 94,-4 0 0,8 6 28,-7-7 0,2 8-36,-3-2 1,-5 4-321,-1 1 265,-5 0-15,3 0 226,-7 0 0,-12 0 105,-3 0 0,-3 4-28,2 1 1,-3 2-42,-1-2 1,-4-4 125,-6 4 53,17 4 0,-19-7-55,17 3 1,8-3 298,-13 4-148,13-5-124,1 6-174,6-7 0,-1 0 75,-4 0-221,3 6 220,-5-4-52,7 5-33,7 0 1,-5-4 5,3 7 1,1-5-223,-1 4 0,5-3 132,-5 4 0,7-1-369,-3 6 1,5 0-10,1 0 1,1-5-36,4 0 0,-3-1 499,3 0 0,3-2 0,-1 0 0,9 1 0</inkml:trace>
  <inkml:trace contextRef="#ctx0" brushRef="#br0" timeOffset="2684">1580 447 8317,'-8'0'0,"0"0"0,3 0-88,3 0 509,-5 0-481,7 7 1,0-4 324,0 7-236,0-7 0,2 4 305,3-7-185,-3 6 0,5-4 422,-1 3-216,-5-3 1156,6-2-1277,-1 0-271,-4 0 1,7 0-237,-4 0 251,-4 0 0,11-2-116,-7-3 162,6 3 1,-7-11-22,6 3 1,-7 2 65,2-2 1,1 6 97,0-7 0,0 1-54,-1-5 0,-3 1 29,3-1 1,-2 5-167,2 0 0,-2 0 116,7-5 1,-6 0-155,0 0 1,3 0 126,-2 1 0,5-2-19,-5 2 1,2 3-104,-2 2 1,1-2-121,14-3 1,-7 4 87,12 0 0,-12 5-5,-3-5 0,0 7 67,5-2 0,0-2-5,0 3 0,-7-3-209,-3 2 176,10 3 0,2-4-8,12 6 1,-6 0-37,-3 0 0,-3 0-124,-2 0 156,7 0 0,-6 1-88,4 4 56,-10-3 0,-4 11-78,-6-3 237,0 4 0,-2 2-59,-2 4 0,-5-7 2,-5 6 0,3-5-23,2 6 0,0-4 8,-10-1 1,6 0 34,-12 0 1,7 0 10,2 0 1,7-5 77,-2-1 1,3 2-109,-2 3 0,-1-3 59,6-2 0,0-4-38,5 6 1,-2-9 21,-3 3 142,4-3-85,-6 5 1,14-5 0,2 2 0,4-2 10,3-2 0,5 0-256,4 0 0,1 0 130,-1 0 1,4 0-300,-4 0 0,0 0-68,0 0 1,2 0-71,-7 0 1,0 0-118,-6 0 1,-3 0-812,-2 0 1386,-5 0 0,3 0 0,-7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5:53:49.8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165 163 8235,'0'-9'-163,"0"2"154,0 1-18,0 5 1,-2-6-111,-3 7 273,4 0-25,-13 0 4,6 0 1,-2 0 68,0 0-153,0 0 0,-3 7 52,3 3 0,-3-2-8,3 2 1,2 0-4,-2 5 1,4 0 13,-3-1 1,6 1-29,-3 1 0,-1 3-8,3 1 1,-1 2-21,5-2 0,0-4-114,0 4 0,5-4-74,-1 0 0,14-2 57,-4 1 1,6-5-137,0 0 1,2-7-17,3 2 0,3-3-2,-4-2 1,-2-2 193,-3-3 0,-1-3 7,-4-7 1,-1 0-24,-2 1 1,-5-6 128,-6 0 0,0-7 366,0 2 0,-1-1-187,-4 1 1,-4-1 358,-6 6 0,1-5-200,-2 5 0,1 5-32,1 5 0,-2 7-413,2-2 1,-6 3-418,0 2 1,0 2 471,6 3 0,-2 9 0,1 10 0</inkml:trace>
  <inkml:trace contextRef="#ctx0" brushRef="#br0" timeOffset="1102">776 133 8221,'-8'-10'1096,"3"0"-846,3 7 1,-2-3 396,-6 6-240,8 0-99,-12 0 0,29 1-154,0 4 0,8 5-188,-8 10 0,-3-2 97,8 7 1,-9-5 42,4 5 0,6 3-184,-1 1 1,0 5 42,0-10 0,1 4-123,-1 3 0,5-7 177,-5 1 1,-1-8-115,-3-2 1,-1-2 226,-1-8 0,2 0 183,-2-5 0,1-2 7,0-3 0,-1-8-106,-5-7 1,8-5 172,-7 5 1,11-10-91,-6 5 0,4-6-130,-5 6 0,-6-3 95,-3-1 1,4-7 22,1 2 0,-2 1-778,2 8 0,-7-2-142,2 8 1,-3-1-1177,-2 5 1337,-7 0 1,5 5-348,-2 0 1,-5 6-16,-1 0 0,-3 8 834,-2 7 0,7 2 0,2 2 0</inkml:trace>
  <inkml:trace contextRef="#ctx0" brushRef="#br0" timeOffset="1680">1506 565 8243,'0'-8'-2037,"0"-5"1567,0 4 1776,0-5-528,0 5-6,0-4-18,0 11-547,0-11 0,-2 12 31,-3-5-18,4 5 0,-8 1-102,5 0 104,2 0-310,-5 0 1,0 1-48,-2 5 1,0-3 95,0 7 0,5 0-3,-1 5 0,-2 1-41,3 4 0,-3-3 47,2 3 0,3 1-34,-3-1 0,5 0-168,5-5 0,-2-1 124,8 2 1,-7-3-84,6-4 0,0-2 63,5-7 0,0 0-162,0 0 0,0-2 244,0-3 0,-1-1-64,1-4 0,-6-8 232,-4 3 1,1-3-19,-1 2 1,0 2 145,-5-1 1,0 0-153,0 0 1,-7 5-17,-2 0 0,-5 5-757,-1-4 258,1 5 423,-8-3 0,12 14 0,-3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39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0 130 368,'1'0'142,"-1"1"1,0-1-1,0 1 0,1-1 1,-1 1-1,0-1 0,0 1 0,1-1 1,-1 1-1,1-1 0,-1 1 1,1-1-1,-1 1 0,0-1 0,1 0 1,-1 1-1,1-1 0,-1 0 1,1 0-1,0 1 0,-1-1 1,1 0-1,-1 0 0,1 0 0,0 0 1,-1 0-1,1 1 0,-1-1 1,1 0-1,0 0 0,-1-1 0,1 1 1,-1 0-1,1 0 0,-1 0 1,1 0-1,0 0 0,-1-1 1,1 1-1,-1 0 0,1 0 0,-1-1 1,1 1-1,0-1 0,0 1 80,3-3-149,1 1-1,-1 0 0,1 0 0,0 0 0,-1 0 0,9 0 1,204-32-104,14-3-1933,-215 33 1096,0-1 0,27-13 0,-17 7-236,3-1-152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0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33 176,'1'0'191,"0"-1"-1,-1 0 1,1 0-1,-1 1 1,1-1 0,0 0-1,-1 0 1,1 0 0,-1 1-1,0-1 1,1 0-1,-1 0 1,0 0 0,1 0-1,-1 0 1,0 0 0,0 0-1,0 0 1,0 0-1,0 0 1,0 0 0,0 0-1,0 0 1,0 0-1,-1 0 1,1 1 0,0-1-1,-1 0 1,1 0 0,-1-1-1,-3-2 513,8 22-806,-1-3 129,0 0 1,-1 0-1,0 0 0,-2 27 0,2 15 15,4 24-68,-5-41-247,3 0-1,1 0 0,2 0 1,1-1-1,15 41 0,-6-32-3160,-12-39 2240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0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1 104,'-1'2'277,"0"0"0,-1 0-1,1 0 1,0 0 0,1 0 0,-1 0-1,0 1 1,1-1 0,-1 0 0,1 1-1,0-1 1,-1 0 0,1 1 0,0-1-1,1 0 1,-1 1 0,1 3 0,0-4-196,1 0 1,-1-1 0,1 1-1,0 0 1,0-1 0,-1 0-1,1 1 1,0-1 0,0 0-1,0 0 1,0 0 0,0 0 0,1 0-1,-1-1 1,0 1 0,0 0-1,3-1 1,43 14 430,-29-7-496,1-2 0,-1 0 1,41 3-1,-13-7-1060,0-3 0,1-2 1,-1-2-1,47-13 0,-53 8-274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36.4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4542 229 6734,'-6'-1'-474,"2"-3"494,3 3 0,0-4 437,-3 5 220,3 0-401,-9 0-88,9 0 265,-4 0 0,15 0-402,4 0 1,2 0-97,2 0 1,5 0 75,6 0 1,4 0-278,3 0 1,4-1 75,7-3 0,-1 3-108,4-3 1,-4 2-18,1-2 0,-6 3-29,-1-3 1,-8 3 323,0 1 0,-7 5 0,2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1059 112 884,'-44'-32'3327,"37"26"-3179,-1 0 1,0 0 0,0 1 0,0 0-1,-9-4 1,1 1-33,0 1-1,0 1 1,-1 1 0,0 1-1,1 0 1,-2 1-1,1 0 1,0 2 0,-1 0-1,1 1 1,0 0-1,-26 5 1,-17 6 150,44-10-173,0 1-1,-1 1 1,1 1 0,1 0-1,-1 1 1,0 1 0,1 0-1,0 1 1,1 1 0,-16 11-1,-41 29 62,42-29 35,-51 43 0,56-40-122,7-7-17,0 0 0,1 1 0,1 0 0,1 2 0,-23 34-1,-2 12 114,27-47-98,0 1 1,2 0 0,-15 36-1,14-23 14,1 0 0,2 0 0,1 1 0,2 1 0,0-1 0,3 0 0,0 1 0,3 0 0,6 54 0,18 105 239,-20-170-282,0 0 1,1 0-1,13 29 1,-2-12-4,-5-10-19,1 0-1,1 0 1,2-2-1,1 1 0,27 32 1,-28-41-21,-2-2 2,1-1 1,26 22 0,18 7 17,2-2 0,79 40 1,-109-68-14,2-1 1,0-2 0,0-1-1,1-1 1,66 8-1,-12-9-15,101-4-1,-159-6 22,0-1 1,-1-2 0,1-1 0,-1-1 0,0-2 0,0 0 0,-1-2-1,0-1 1,-1-2 0,46-28 0,-45 22 16,-1-2 0,0-1 0,-2-1 0,-1-1 0,-1-1 0,30-42 0,-34 43 21,-11 13-1,-1-1 0,0-1 0,-1 0-1,0 1 1,5-21 0,3-5 132,-9 22-93,-1 0 1,-1 0-1,0 0 1,-1-1-1,0-21 1,2-9 28,10-115 195,-10 123-153,-1-2-1,-2 1 1,-2 0 0,-6-49 0,4 71-103,-1-21 98,-20-72 1,19 92-15,-2 0 0,0 0 1,-1 0-1,-1 1 1,-1 1-1,-19-29 0,-54-74 326,76 112-416,1 1 0,-2-1 0,1 2 0,-1-1 0,0 1 0,-1 0 0,1 0-1,-14-5 1,-84-34 182,51 23-124,-99-53 151,109 51-151,38 21-85,0 1 0,1 0-1,-1 0 1,0 1-1,0-1 1,0 1-1,-1 1 1,1 0-1,0 0 1,0 0-1,0 1 1,-10 2-1,-14 3 26,-45 17-1,45-13-25,-141 52-277,59-14-4961,106-45 4530,2 0-106,0 0-1,-1-1 0,1 0 1,-1 0-1,1 0 0,-1-1 1,0 0-1,0 0 0,-6 0 1,5-3-970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5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1402 500,'11'-1'8013,"-11"1"-7856,-11-129 1255,-7-231 228,13 241-1316,2 66-233,4-81 0,2-23-60,-5 85-17,0 69-18,-1-6 21,-3-15-81,6 24 65,0-46-111,0-40 153,0 85-44,-6 13-28,6-12 28,0 0 1,0 0 0,0-1-1,0 1 1,0 0 0,0 0-1,0-1 1,0 1 0,0 0-1,0 0 1,0-1 0,0 1-1,0 0 1,0 0 0,0-1-1,0 1 1,0 0 0,0 0-1,0-1 1,-1 1 0,1 0-1,0 0 1,0-1 0,0 1-1,0 0 1,-1 0 0,1 0-1,0 0 1,0-1 0,0 1-1,-1 0 1,1 0 0,0 0-1,0 0 1,0 0 0,-1 0-1,1 0 1,0-1 0,0 1-1,-1 0 1,1 0 0,0 0-1,-1 0 1,-5 11-4,6-11 25,1 3-15,11-8-13,1 1 0,-1 0-1,1 1 1,-1 0-1,1 1 1,0 1-1,0 0 1,25 1-1,3 0-10,682-75-144,-713 74 167,-1 0 2,0-1-16,-1 1 1,0 0 0,0 0 0,1 1 0,-1 0 0,0 0 0,0 1 0,1 0-1,-1 1 1,0 0 0,12 4 0,-15-5 7,-1 1 1,2-1-1,-1 0 0,0 0 0,0-1 1,0 1-1,0-1 0,6-1 0,-5 1-7,7 0 7,-13 0 2,1-1-1,-1 1 1,1 0-1,-1 0 1,0 0-1,1-1 0,-1 1 1,1 0-1,-1 0 1,0 0-1,1 0 1,-1 0-1,1 0 1,-1 0-1,1 0 0,-1 0 1,0 0-1,1 0 1,-1 0-1,1 0 1,-1 0-1,1 0 0,-1 1 1,0-1-1,1 0 1,-1 0-1,1 0 1,-1 1-1,0-1 1,1 0-1,-1 1 0,0-1 1,1 0-1,-1 0 1,0 1-1,0-1 1,1 1-1,-1-1 0,0 0 1,0 1-1,0-1 1,1 1-1,-1-1 1,0 0-1,0 1 1,0-1-1,0 1 0,0-1 1,0 1-1,0 0 1,0-1 11,23-15 26,-22 15-37,-1-1-1,0 0 1,0 1 0,0-1 0,0 1 0,0-1 0,1 0 0,-1 1-1,0-1 1,1 1 0,-1-1 0,0 1 0,1-1 0,-1 1-1,0-1 1,1 1 0,-1 0 0,1-1 0,-1 1 0,1 0 0,-1-1-1,1 1 1,-1 0 0,1-1 0,-1 1 0,1 0 0,0 0-1,-1 0 1,1 0 0,-1-1 0,1 1 0,0 0 0,-1 0 0,1 0-1,-1 0 1,1 0 0,0 1 0,-1-1 0,1 0 0,0 0-1,-1 0 1,-1 1-1,1-1 0,0 0 0,-1 0 1,1 1-1,0-1 0,0 0 0,0 1 0,-1-1 1,1 0-1,0 1 0,0-1 0,0 0 1,0 1-1,-1-1 0,1 1 0,0-1 0,0 0 1,0 1-1,0-1 0,0 0 0,0 1 1,0-1-1,0 1 0,0-1 0,0 0 0,0 1 1,1-1-1,-1 0 0,0 1 0,0-1 0,0 1 1,0-1-1,1 0 0,-1 1 0,8 22-2,-4-12 5,43 148 25,-18-68-49,-25-80 21,0-1-1,1 0 0,-1 0 1,2 0-1,0-1 0,0 0 0,0 0 1,1 0-1,0-1 0,1 0 1,0 0-1,17 12 0,-21-18 8,-1 1 0,1 0-1,0-1 1,0 0 0,0 0-1,0 0 1,1-1 0,-1 0-1,1 1 1,-1-1 0,1-1-1,-1 1 1,1-1 0,-1 0-1,1 0 1,-1 0 0,1 0 0,-1-1-1,1 0 1,-1 0 0,1 0-1,-1 0 1,0-1 0,0 1-1,1-1 1,-1-1 0,0 1-1,-1 0 1,1-1 0,0 0-1,-1 0 1,7-6 0,0-4 27,-1 0 1,0-1 0,0 0-1,-1 0 1,-1-1 0,-1 0-1,9-30 1,5-8 12,7-25 3,-18 50-25,1 0 0,20-38-1,23-54-4,-53 120-21,0-1 1,0 1 0,1 0-1,-1 0 1,0 0 0,0-1-1,0 1 1,0 0 0,0 0-1,0 0 1,0 0 0,1-1-1,-1 1 1,0 0-1,0 0 1,0 0 0,1 0-1,-1 0 1,0 0 0,0-1-1,0 1 1,1 0 0,-1 0-1,0 0 1,0 0-1,0 0 1,1 0 0,-1 0-1,0 0 1,0 0 0,0 0-1,1 0 1,-1 0 0,0 0-1,0 0 1,1 0 0,-1 0-1,0 0 1,0 0-1,0 1 1,1-1 0,-1 0-1,0 0 1,0 0 0,0 0-1,1 0 1,-1 0 0,0 1-1,0-1 1,12 16 6,7 25 22,-18-37-28,138 269-30,-127-252 29,17 28 5,-18-32-2,0 0 1,-1 1-1,11 31 0,-21-48-1,1-1 0,-1 1 0,0-1 0,0 1 0,0 0-1,1-1 1,-1 1 0,0-1 0,0 1 0,1 0 0,-1-1-1,1 1 1,-1-1 0,0 1 0,1-1 0,-1 1 0,1-1-1,-1 0 1,1 1 0,-1-1 0,1 0 0,0 1-1,-1-1 1,1 0 0,-1 0 0,1 1 0,0-1 0,-1 0-1,1 0 1,0 0 0,-1 0 0,1 0 0,0 0 0,-1 0-1,1 0 1,0 0 0,-1 0 0,1 0 0,-1 0 0,1-1-1,0 1 1,-1 0 0,1 0 0,-1-1 0,1 1-1,0-1 1,22-21 49,23-64 34,-35 60-77,2 0 1,1 1-1,1 1 0,1 0 0,1 1 0,38-39 0,-52 59-10,0 0-1,0 1 1,1 0-1,-1 0 1,1 0 0,-1 0-1,1 0 1,0 1-1,0-1 1,-1 1-1,1 0 1,0 0 0,0 1-1,1-1 1,-1 1-1,0 0 1,6 0-1,-4 1 1,1 1-1,-1-1 0,0 1 0,1 1 0,-1-1 1,0 1-1,0 0 0,-1 0 0,1 1 0,4 4 1,9 8-6,0 1 0,-2 1 1,0 1-1,22 33 0,5 18-12,-32-48 19,1-1 0,17 21-1,-23-28 12,-6-13-10,-1 0 0,1 1 1,0-1-1,0 0 0,0 0 1,-1 0-1,1 1 0,0-1 1,0 0-1,1 0 0,-1 0 1,0-1-1,0 1 0,0 0 1,1 0-1,-1 0 0,0-1 1,3 1-1,-3 0 7,-1-95 64,3 90-74,1 1 1,0-1-1,0 1 1,0-1-1,0 1 0,1 1 1,0-1-1,-1 1 1,1-1-1,7-1 0,220-94-25,-123 64-11,2 4 0,1 5 0,127-11-1,176-21 13,-61 7 164,-45 18-66,-204 15 77,-105 17-113,0 1 0,0-1 0,0 0 0,0 1 1,0-1-1,0 1 0,0-1 0,0 0 0,0 1 1,-1-1-1,1 0 0,0 1 0,0-1 0,0 0 1,-1 1-1,1-1 0,0 0 0,0 1 0,-1-1 1,1 0-1,0 0 0,-1 1 0,1-1 0,0 0 1,-1 0-1,1 0 0,0 0 0,-1 1 0,1-1 1,0 0-1,-1 0 0,1 0 0,0 0 0,-1 0 1,1 0-1,-1 0 0,1 0 0,0 0 0,-1 0 1,-9 1 158,15 0-32,-5 0-642,-5-1-757,1-1 470,-1 1 1,1-1-1,0 0 1,0 0-1,1-1 1,-5-1-1,-20-15-3608,16 9 2429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7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9 212,'4'-2'4639,"10"-4"-2267,27 628-1861,-24-443-553,-11-115 43,23 209 75,-18-203-44,37 127 0,-46-188-63,2-1-250,-1 1-1,-1 0 0,0 0 1,0 1-1,0 15 1,-8-40-3744,6 3 2653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0 265 908,'11'-3'6999,"23"-4"-6940,-14 2 88,290-68-77,474-52 0,-603 114-83,-110 9-14,1-3-1,123-26 0,-184 29-615,-20 4-2063,-18 5-675,19-7 2090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4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28 900,'2'2'458,"0"1"1,0 0-1,0-1 0,1 0 1,-1 1-1,1-1 0,0 0 1,-1 0-1,1-1 0,0 1 1,0-1-1,0 1 0,6 1 1,285-28 374,-72 2-3457,-161 17-1485,-44 3 2808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5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15 240,'-3'-8'6107,"-1"2"-4542,2 7-1509,0 1 0,0 0 0,0 0 0,0 0 0,1 0 0,-1 1 0,1-1 0,0 0 0,0 1 0,-1-1 1,1 1-1,1-1 0,-1 1 0,0 0 0,1-1 0,-1 1 0,1 0 0,0 4 0,-1 65 34,1-50 7,5 77 29,25 143 0,1 3-116,-19-123-11,4 66 110,-16-189-102,0 1 1,0 0 0,0 0 0,0 0 0,0 0 0,0-1 0,0 1 0,1 0 0,-1 0-1,0 0 1,0 0 0,0-1 0,0 1 0,0 0 0,1 0 0,-1 0 0,0 0 0,0 0-1,0 0 1,0 0 0,1 0 0,-1 0 0,0-1 0,0 1 0,0 0 0,1 0 0,-1 0-1,0 0 1,0 0 0,0 0 0,0 0 0,1 0 0,-1 0 0,0 0 0,0 1-1,0-1 1,1 0 0,-1 0 0,0 0 0,0 0 0,0 0 0,0 0 0,1 0 0,-1 0-1,0 0 1,0 1 0,0-1 0,0 0 0,0 0 0,1 0 0,-1 0 0,0 0 0,0 1-1,0-1 1,0 0 0,0 0 0,0 0 0,0 1 0,0-1 0,0 0 0,0 0 0,0 0-1,0 0 1,1 1 0,7-19 280,-9 20-258,0 0 0,0 0-1,0 0 1,-1 0 0,1 0 0,-1 0 0,0 0 0,1 0 0,-1 0 0,0-1 0,0 1 0,0-1 0,0 1 0,0-1 0,-1 0 0,1 0 0,0 0 0,-5 1 0,-66 28 8,34-15-41,6-1 10,2 1 0,0 1-1,1 2 1,-50 37 0,79-54-7,0 0 0,0-1-1,0 1 1,0 0 0,0 0-1,0 0 1,0 0-1,1 0 1,-1 0 0,0 1-1,0-1 1,1 0 0,-1 0-1,1 1 1,-1-1 0,1 0-1,0 0 1,-1 1 0,1-1-1,0 0 1,0 1-1,0-1 1,0 1 0,0-1-1,0 0 1,0 1 0,1-1-1,-1 0 1,0 1 0,1-1-1,-1 0 1,1 0 0,-1 1-1,1-1 1,0 0-1,0 0 1,-1 0 0,1 0-1,0 0 1,0 0 0,0 0-1,0 0 1,0 0 0,0 0-1,0 0 1,0-1-1,1 1 1,-1-1 0,2 2-1,4 2 3,1 0 0,0 0 0,0 0 0,0-1 0,0 0 0,14 2 0,176 23-3,-106-17-53,1 4 0,128 37 0,-211-48 35,1 0 0,-1 0 0,-1 1 0,1 0 0,-1 0 0,1 1 0,-2 1 0,12 9 0,-18-13 15,1-1 0,0 1 0,-1 0 0,0 0 0,0 0 0,0 0 1,0 0-1,0 0 0,-1 1 0,1-1 0,-1 0 0,0 1 0,0-1 0,0 1 0,-1 0 0,1-1 0,-1 1 0,0 0 0,0-1 0,0 1 0,0 0 0,-1-1 0,1 1 0,-1 0 0,0-1 0,0 1 0,-3 6 0,-5 6 31,-1 0-1,0 0 1,-1-1 0,0-1-1,-2 0 1,1 0 0,-2-1-1,0-1 1,-17 13 0,-22 12 416,-73 38 0,82-54 92,-55 20-1,-25 11 256,124-51-790,0-1 0,0 0 0,0 1 0,0-1 0,0 0-1,0 1 1,0-1 0,0 0 0,0 1 0,0-1 0,1 0 0,-1 1-1,0-1 1,0 0 0,0 1 0,0-1 0,1 0 0,-1 0 0,0 1 0,0-1-1,0 0 1,1 0 0,-1 1 0,0-1 0,0 0 0,1 0 0,-1 0-1,0 1 1,1-1 0,-1 0 0,0 0 0,1 0 0,-1 0 0,0 0-1,0 0 1,1 0 0,-1 0 0,0 0 0,1 0 0,-1 0 0,0 0-1,1 0 1,-1 0 0,1 0 0,17 6 12,80 11-30,-72-14-51,0 2 0,-1 0 0,27 10 0,-38-10 13,-2-2-8,0 2 1,-1-1-1,1 2 1,-1-1-1,19 15 1,-28-19 56,0 0 0,-1 1 1,1-1-1,-1 1 0,0-1 1,0 1-1,1 0 0,-1 0 1,0 0-1,-1-1 0,1 1 0,0 0 1,0 0-1,-1 0 0,1 0 1,0 4-1,-2-3 8,1 0 1,0 0-1,-1 0 0,0 0 0,0 0 1,1 0-1,-2-1 0,1 1 1,0 0-1,-1-1 0,1 1 0,-1-1 1,0 1-1,1-1 0,-4 3 0,-16 17 76,-1-1-1,-40 29 1,16-14 56,21-19-115,21-15-16,1 0 0,-1 0-1,0 0 1,1 1 0,-1-1 0,1 1 0,0 0 0,0 0 0,0 0 0,0 0 0,1 0 0,-1 1 0,1-1 0,0 1 0,-1 0 0,2-1-1,-1 1 1,0 0 0,1 0 0,-1 5 0,3-7-2,-1 0 0,1 0-1,0 0 1,0 0 0,0-1 0,1 1-1,-1 0 1,0-1 0,1 1 0,-1-1-1,1 1 1,-1-1 0,1 0 0,0 0-1,0 0 1,-1 0 0,1 0 0,0 0 0,0 0-1,0 0 1,0-1 0,0 1 0,0-1-1,2 1 1,55 9-9,63-16-104,-121 6 113,-1 0-1,0 0 0,0 0 1,0 0-1,0 1 1,0-1-1,0 0 0,1 0 1,-1 0-1,0 0 1,0 0-1,0 1 0,0-1 1,0 0-1,0 0 0,0 0 1,0 0-1,0 1 1,0-1-1,0 0 0,0 0 1,0 0-1,0 0 1,0 1-1,0-1 0,0 0 1,0 0-1,0 0 1,0 1-1,0-1 0,0 0 1,0 0-1,0 0 1,0 0-1,-1 0 0,1 1 1,0-1-1,0 0 1,0 0-1,0 0 0,0 0 1,0 0-1,-1 0 0,1 1 1,0-1-1,0 0 1,0 0-1,0 0 0,-1 0 1,1 0-1,0 0 1,0 0-1,0 0 0,0 0 1,-1 0-1,1 0 1,0 0-1,-10 8-11,2-5 49,0-1 0,0 0 1,0-1-1,0 0 0,0 0 0,0-1 1,0 0-1,0 0 0,0-1 0,0 0 1,0 0-1,0-1 0,-9-3 0,16 5-15,-22 0 98,21 1-120,0 1-1,0 0 0,0 0 1,0 0-1,1 0 0,-1 0 0,1 0 1,-1 0-1,1 0 0,0 0 1,0 1-1,0-1 0,0 1 1,0-1-1,0 1 0,1-1 1,-1 1-1,1-1 0,-1 6 1,2 60 33,0-43-17,19 371 131,-10-259-105,-4-57-35,4 120-30,2-82 5,-11-166-11012,4 36 9196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5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81 784,'5'-44'5285,"-5"42"-5267,0 0 1,1-1 0,-1 1-1,1 0 1,0 0 0,-1 0 0,1 0-1,0 0 1,0 0 0,1 0-1,-1 0 1,0 0 0,1 0-1,-1 1 1,1-1 0,3-2 0,-7 6 58,1 0 1,-1 1 0,1-1-1,0 1 1,0 0 0,0-1-1,0 1 1,0 0 0,1-1-1,-1 1 1,1 0 0,0 0 0,0 0-1,0 3 1,-1 60-43,1-52 27,3 131-73,6-1-1,33 168 0,19 297 1386,-54-498-1168,22 286 56,-27-353-249,7 39 15,-1-26 66,4 94 0,-2-7 33,-4 15 158,-6-3 160,9-160-388,0 2 0,1-1 0,-1 1 0,0 0 0,14 0 0,-4 0-41,238-48 2,216-30 178,-339 67-173,391-27 47,-342 36-63,309-11-55,25 1-62,-18 1-4,-73 4 261,-165-22-19,-10 1-35,-248 30-93,375-14 63,-366 15-55,0 0 0,1 1 0,-1 1 0,18 6 0,25 5 27,144 32 33,-180-35-64,-18-10-4,0 0 1,0 0 0,0 0-1,0 0 1,0 0 0,0 0 0,1 0-1,-1-1 1,0 1 0,1 0-1,-1-1 1,1 1 0,-1-1 0,0 0-1,1 1 1,-1-1 0,4 0 690,-16-3-173,-11 14-1303,1 2-3200,19-13 3677,0 1-1,0-1 1,0 1-1,0-1 1,-1 0-1,1 0 1,0 0-1,0 0 1,0 0-1,0 0 1,0 0-1,0-1 1,0 1-1,0-1 0,0 0 1,0 1-1,0-1 1,0 0-1,-3-2 1,-8-9-1437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57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6 277 848,'0'0'3863,"-6"9"-1118,17 3-2681,14-4-10,1-2-1,0 0 1,0-2-1,0-1 1,41 0 0,133-17 115,-80 4-127,934-60-160,-278-10 152,408-37 177,-990 100-218,108-3-9,-187 20 20,-115 1 65,0-1 0,0 1 0,0-1-1,0 0 1,0 1 0,0-1 0,0 1 0,-1-1 0,1 0 0,0 1 0,0-1 0,0 0 0,-1 1 0,1-1 0,0 0 0,0 1 0,-1-1-1,1 0 1,0 1 0,-1-1 0,1 0 0,0 0 0,-1 0 0,1 1 0,0-1 0,-1 0 0,1 0 0,-1 0 0,1 0 0,0 0 0,-1 0-1,1 0 1,-2 0 674,-10 31-588,8-22-152,0 1-1,0-1 1,1 1-1,0-1 1,1 1-1,0 0 1,0 17-1,1 78 1,3-54-11,22 238-52,-8-146-2,10 106-57,24 88 20,-28-235 111,-15-79-2,-1 1-1,-2-1 1,4 45-1,-7-43 10,2-1 0,5 27 0,-4-28-7,0 1 0,-1 24-1,-3-47 1,-6-16 466,6 14-478,0 1 0,0-1 0,0 0 0,0 1 0,0-1 0,0 1 0,0-1 0,-1 0 0,1 1 0,0-1 0,0 1 0,-1-1 0,1 1 0,0-1 0,-1 1 0,1-1 0,0 1 0,-1-1 0,1 1 0,-1-1 0,1 1 0,-1 0 0,1-1 0,-1 1 0,1 0 0,-1-1 0,0 1 0,1 0 0,-2-1 0,-23 0-11,-21 11 31,25-3-12,0 0-1,0 1 0,1 1 1,0 1-1,-35 24 1,52-32-7,-1 0 0,1 1 1,0 0-1,0-1 0,0 1 0,0 1 1,1-1-1,-1 0 0,1 1 1,-3 4-1,5-7-3,-1 1 0,1-1-1,0 0 1,0 1 0,-1-1 0,1 1 0,0-1 0,0 1-1,0-1 1,1 1 0,-1-1 0,0 0 0,0 1 0,1-1-1,-1 1 1,1-1 0,-1 0 0,1 0 0,0 1 0,0-1-1,-1 0 1,1 0 0,0 0 0,0 1 0,0-1 0,0 0-1,0 0 1,0-1 0,1 1 0,-1 0 0,0 0 0,2 0-1,27 17-26,2-1-1,0-2 1,1-1 0,53 15-1,-37-14 6,49 25-1,-75-30 11,0 1 0,-1 2-1,-1 0 1,0 2 0,32 27-1,-48-37 15,0 0 0,-1 0 0,1 0 0,-1 1 0,0 0 0,-1-1 0,1 1 0,-1 0 0,-1 1 0,1-1 0,-1 1 0,0-1 0,0 1 0,-1-1 0,0 1 0,0 0 0,0 0 0,-1 0 0,0-1 0,-1 1 0,1 0 0,-1 0 0,0 0 0,-1-1 0,-4 14 0,-3 1 20,-1 0 0,-1-1 0,0 0 0,-1-1 0,-2 0 0,0-1 0,-28 29 0,-11 2 79,-66 48-1,67-56-44,-29 18 15,41-31-44,-38 35 0,76-61-27,0 0 0,0 0 0,1 0-1,-1 0 1,0 1 0,1-1 0,-1 1 0,1 0-1,0-1 1,0 1 0,0 0 0,0-1-1,1 1 1,-1 0 0,1 0 0,-1 0-1,1 0 1,0-1 0,0 1 0,1 0-1,-1 0 1,0 0 0,1 0 0,0 0 0,-1-1-1,1 1 1,0 0 0,1-1 0,-1 1-1,0-1 1,1 1 0,-1-1 0,1 1-1,0-1 1,0 0 0,2 2 0,2 3-9,1 0 0,0 0 1,0-1-1,0 0 0,1 0 0,0-1 1,0 0-1,0 0 0,1-1 0,10 4 1,0-2-9,15 4-3,-1 1 1,0 2 0,0 1-1,51 31 1,-82-44 21,0 1-1,0-1 1,0 1 0,0-1 0,0 1 0,0 0 0,-1 0-1,1 0 1,-1 0 0,1 0 0,-1 0 0,0 0 0,1 0-1,-1 1 1,0-1 0,-1 0 0,1 1 0,0-1 0,-1 0-1,1 1 1,-1-1 0,0 1 0,0-1 0,0 1 0,0 0-1,0-1 1,0 0 0,-1 1 0,1-1 0,-1 1 0,0-1 0,0 1-1,1-1 1,-2 0 0,1 0 0,0 1 0,0-1 0,-1 0-1,1 0 1,-1 0 0,0 0 0,-2 2 0,-9 9 16,-2 1 1,1-2-1,-1 0 1,-24 14-1,23-15 1,-13 8 14,9-6-17,0 1 1,1 1 0,0 0 0,-26 29-1,44-43-14,0 0 0,1 0 0,-1 1 0,0-1 0,1 0 0,-1 1 0,1-1 0,-1 1 0,1-1 0,0 0 0,0 1 0,0-1 0,-1 1 0,1-1 0,1 1-1,-1-1 1,0 1 0,0-1 0,0 0 0,1 1 0,-1-1 0,1 1 0,-1-1 0,1 0 0,0 1 0,-1-1 0,1 0 0,0 0 0,0 1 0,0-1 0,0 0-1,0 0 1,0 0 0,0 0 0,0 0 0,0-1 0,0 1 0,1 0 0,-1 0 0,3 0 0,4 4-4,1 0 1,0 0-1,-1-1 0,18 5 1,36 6-24,-27-7 18,55 20 1,-81-25 4,-1 0 0,-1 1-1,1 0 1,0 0 0,-1 1 0,0 0 0,0 0 0,-1 1-1,1 0 1,-1 0 0,0 0 0,5 8 0,-10-12 3,1 1 1,-1-1 0,0 0 0,1 1-1,-1-1 1,0 1 0,-1-1-1,1 1 1,0-1 0,-1 1 0,1 0-1,-1-1 1,0 1 0,0 0-1,0-1 1,0 1 0,-1 0 0,1-1-1,-1 1 1,1-1 0,-2 5-1,-1-3 10,1 1-1,-1-1 0,0 0 1,0 0-1,-1 0 0,1 0 1,-1 0-1,1-1 0,-1 0 1,-7 5-1,-11 5 142,1-1 0,-1-2-1,-41 14 1,58-22-90,-153 50 1217,189-59-1179,-30 6-100,0 1 0,0-1 0,0 1 1,0 0-1,0 0 0,0 0 1,0 0-1,0-1 0,0 1 0,0 0 1,0 1-1,0-1 0,0 0 1,0 0-1,0 0 0,0 1 0,0-1 1,0 0-1,0 1 0,0-1 1,0 1-1,0-1 0,0 1 0,0 0 1,-1-1-1,1 1 0,0 0 1,0-1-1,-1 1 0,1 0 0,0 0 1,-1 0-1,1 0 0,-1 0 1,1 0-1,-1 0 0,0 0 0,1 0 1,-1 1-1,1 5 1,0 1 1,0 0-1,1 0 1,0-1-1,1 1 0,4 10 1,-3-10-4,-1 0 0,-1 0 0,1 0 0,-1 0-1,0 0 1,0 14 0,11 99-54,0-36 115,39 140 0,-6-42 47,-33-121-75,50 311 112,-54-287-89,4 59 81,-11-115-150,1 0 0,10 41 0,-7-42 47,-2-5-37,0 1 0,-1 37 1,3 26 26,-1-75-18,-4-13-1,-1 1-1,0-1 0,1 0 1,-1 1-1,1-1 0,-1 1 1,0-1-1,0 1 0,1-1 1,-1 1-1,0-1 0,0 1 1,1-1-1,-1 1 0,0-1 1,0 1-1,0-1 0,0 1 0,0 0 1,0-1-1,0 1 0,0-1 1,0 1-1,0-1 0,0 1 1,0-1-1,-1 1 0,1-1 1,0 1-1,0-1 0,0 1 1,-1-1-1,1 1 0,0-1 1,-1 1-1,1 0 0,-19 21 121,6-18-108,0 0 1,-1-1-1,1-1 0,-1 0 1,0 0-1,1-2 0,-19 0 1,-18 1 30,-130 12-17,-368 36-26,281-23 31,-74 12-88,-253 43-196,461-66 180,-358 31 200,221-43-44,168-4-23,68 1-67,-138-5 107,57-5-134,94 4 33,-1 0 1,2-2-1,-22-10 1,-6-1 1,-9-3-3,-107-46 16,152 66-8,10 2-8,0 0 0,1 0 1,-1 0-1,0-1 0,1 1 0,-1 0 0,0-1 0,1 1 0,-1-1 0,1 0 0,-1 1 0,-2-3 0,1 1-2,0 1 0,0 0 1,0 0-1,0 0 1,0 0-1,0 0 1,0 0-1,0 1 0,0 0 1,0-1-1,0 1 1,0 0-1,-5 1 1,-46 4 15,51-5-11,-55 4-14,58-7 3,11 0 19,5 0-2117,-50-25-8149,24 22 10157,-9-8-1728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5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66 256,'-35'-22'6741,"35"22"-6728,1 0 0,-1 0 0,0 0-1,0 0 1,0 0 0,0 0 0,0 0-1,0 0 1,0 0 0,0 0 0,0 0-1,0 0 1,1 1 0,-1-1-1,0 0 1,0 0 0,0 0 0,0 0-1,0 0 1,0 0 0,0 0 0,0 0-1,1 0 1,-1 0 0,0-1 0,0 1-1,0 0 1,0 0 0,0 0 0,0 0-1,0 0 1,0 0 0,1 0-1,-1 0 1,0 0 0,0 0 0,0 0-1,0 0 1,0 0 0,0 0 0,0 0-1,0-1 1,0 1 0,0 0 0,0 0-1,0 0 1,0 0 0,0 0 0,0 0-1,0 0 1,0 0 0,0-1-1,0 1 1,0 0 0,0 0 0,0 0-1,0 0 1,0 0 0,0 0 0,0 0-1,0 0 1,0-1 0,0 1 0,0 0-1,0 0 1,25 8-8,-21-6 25,1 1 0,0 0 1,-1 1-1,0-1 0,0 1 1,0-1-1,0 1 1,0 0-1,-1 1 0,0-1 1,0 1-1,3 6 0,31 63 184,-34-65-197,84 251 202,-76-221-196,-5-18 100,-2 0 0,0 0 0,1 39 0,-5-59-91,0 0-1,0 0 0,0-1 1,0 1-1,1 0 1,-1-1-1,0 1 1,-1 0-1,1 0 0,0-1 1,0 1-1,0 0 1,0 0-1,0-1 1,-1 1-1,1 0 0,0-1 1,-1 1-1,1 0 1,0-1-1,-1 1 1,1-1-1,-1 1 0,1 0 1,-1-1-1,1 1 1,-1-1-1,0 0 0,1 1 1,-1-1-1,1 1 1,-1-1-1,0 0 1,0 1-1,1-1 0,-1 0 1,0 0-1,1 0 1,-1 0-1,0 1 1,-1-1-1,1-1 7,-1 1 1,1-1-1,-1 1 1,1-1-1,0 0 0,-1 0 1,1 1-1,0-1 1,0 0-1,0 0 0,-1 0 1,1 0-1,0 0 1,0-1-1,0 1 0,1 0 1,-1 0-1,0-1 1,0 1-1,0-2 0,0 2-25,-7-15 68,1-1 1,1 1 0,0-1 0,1-1-1,1 1 1,0-1 0,1 1 0,0-20-1,5 6-53,1 0 0,1 0-1,1 1 1,2-1-1,21-55 1,-22 72-56,1 1 1,0 0 0,1 1 0,1-1-1,0 1 1,0 1 0,1 0-1,1 0 1,0 1 0,0 0-1,1 1 1,0 0 0,0 1 0,1 1-1,1 0 1,-1 0 0,1 1-1,24-6 1,-21 12-281,-21 7-180,2-5 301,-1-1 0,0 1 1,0 0-1,1-1 0,-1 0 0,0 0 0,0 0 0,0 0 0,-4 1 0,2-2-352,1 1-1,-1 0 1,0 0-1,1 1 1,-1-1 0,1 1-1,0 0 1,0 0-1,0 1 1,0-1-1,-4 4 1,1 3-1066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3:5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2 508,'-7'0'1683,"6"0"-1506,0-1-1,0 1 0,0 0 0,0-1 1,0 1-1,0 0 0,0 0 0,-1 0 0,1 0 1,0 0-1,0 0 0,0 1 0,0-1 1,0 0-1,0 0 0,0 1 0,0-1 0,0 1 1,0-1-1,0 1 0,0-1 0,0 1 1,0 0-1,0-1 0,-1 2 0,43 4 1054,1-4-1202,-29-2-30,-1 0 0,0 1 0,0 0 0,0 1 0,16 5 0,-25-6 6,-1 0 0,1 0 0,-1 0 0,1 1 0,-1-1 0,1 1 0,-1-1 0,0 1 0,0 0 1,0 0-1,0 0 0,0 0 0,-1 0 0,1 1 0,0-1 0,-1 0 0,0 1 0,1-1 0,-1 1 0,0-1 0,0 1 0,-1 0 0,1-1 0,-1 1 0,1 0 1,-1 0-1,0-1 0,0 6 0,-1 14 43,-1 0 0,0 0 0,-2 0 0,-1 0 0,-1-1 0,0 1 1,-2-2-1,0 1 0,-1-1 0,-2 0 0,-20 31 0,11-14 108,18-31-104,-1 0 0,0 0 0,0 0 0,-1 0 0,-7 8 1,11-13-51,0-1 1,-1 1-1,1 0 1,0-1-1,0 1 1,0-1-1,0 1 1,0 0-1,0-1 1,0 1-1,0 0 1,0-1 0,0 1-1,0 0 1,0-1-1,1 1 1,-1-1-1,0 1 1,0 0-1,1-1 1,-1 1-1,0-1 1,1 1 0,-1-1-1,0 1 1,1-1-1,-1 1 1,1-1-1,-1 1 1,1-1-1,19 19 15,-15-14 12,-2-2-51,0 0 1,1 0-1,-1-1 1,1 0-1,-1 1 1,1-1-1,0 0 0,-1-1 1,1 1-1,0-1 1,0 0-1,0 0 1,0 0-1,1 0 1,-1-1-1,0 1 0,0-1 1,0 0-1,8-1 1,4-2-1296,0-1 0,-1 0 0,28-11 0,-25 8-727,4 0 626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37.2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6 185 7604,'0'-6'-18,"-1"1"401,-3 5 586,3 0 0,6 0-1076,9 0 1,6-3-39,2-1 0,0 0-273,4 4 0,0-3 199,3-1 1,3 0-348,-3 4 1,-2 0 565,2 0 0,-4 0 0,1 0 0</inkml:trace>
  <inkml:trace contextRef="#ctx0" brushRef="#br0" timeOffset="345">147 87 7796,'0'-11'0,"0"1"-87,0-1 1,0 3 208,0 1 512,5 0-343,-4-4 0,4 4 355,-5 0-240,0 4 0,0-2-450,5 5 126,-4 0 1,4 2-159,-5 1 1,0 4 53,0 8 0,0 2-45,0 5 0,0 0-125,0 4 0,0 0-85,0 3 1,0 3-38,0-3 1,0 1-638,0-1 951,0 2 0,0-3 0,0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94 808,'6'0'4622,"19"-2"-4813,0-1-1,1-2 0,-2 0 0,1-1 1,0-2-1,41-19 0,-32 14-1551,-11 3 598,-5-4 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1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91 996,'11'-29'5401,"-9"26"-5220,0 0 0,-1 1 0,1-1 0,-1 0 0,0 0 0,0 0 1,0-1-1,0 1 0,0-4 0,2-4 619,-3 11-753,0 0 0,1-1 0,-1 1 1,0 0-1,1 0 0,-1-1 1,0 1-1,0 0 0,1-1 0,-1 1 1,0 0-1,0-1 0,0 1 0,0-1 1,1 1-1,-1 0 0,0-1 0,0 1 1,0-1-1,0 1 0,0 0 1,0-1-1,0 1 0,0-1 0,0 1 1,0 0-1,0-1 0,-1 1 0,1-1 1,0 1-1,0 0 0,0-1 0,0 1 1,-1 0-1,1-1 0,0 1 1,0 0-1,-1-1 0,1 1 0,0 0 1,0-1-1,-1 1 0,1 0 0,0 0 1,-1-1-1,1 1 0,-1 0 0,0 0 679,-10 30-14,10-20-703,1 1 0,0-1 0,1 0 0,0 0 0,4 18-1,1 10 22,-3-11 0,14 46 1,-2-8 6,2 10 7,38 102-1,-5-21-14,-47-145-214,0 0-1,1 0 1,0-1 0,1 1-1,0-1 1,1 0 0,9 12-1,-32-76-8930,11 28 7468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2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30 221 880,'-3'-3'307,"0"0"1,1 0-1,-1 0 0,1-1 0,-1 1 1,1-1-1,0 1 0,1-1 0,-1 0 1,1 0-1,-1 1 0,1-1 0,0 0 1,0 0-1,0-6 0,1 5-186,1 1 0,-1 0-1,1 0 1,0 0 0,0-1 0,0 1-1,0 0 1,1 0 0,0 1 0,-1-1-1,1 0 1,6-6 0,-2 2-105,0 1 0,0 0 0,1 1 0,1 0 1,-1 0-1,1 0 0,0 1 0,0 0 0,0 1 1,1 0-1,-1 0 0,19-5 0,-1 3-5,-1 1 0,1 1-1,1 0 1,-1 3 0,0 0-1,0 1 1,1 2 0,-1 1 0,51 11-1,-72-12-5,0-1-1,0 1 1,-1 0-1,1 0 0,0 0 1,-1 1-1,0-1 0,1 1 1,-1 0-1,0 1 1,-1-1-1,1 1 0,0-1 1,-1 1-1,0 0 0,0 0 1,0 1-1,-1-1 1,1 1-1,-1-1 0,0 1 1,0 0-1,-1 0 1,1-1-1,-1 1 0,0 0 1,0 8-1,-1-4 11,-1 1 0,0-1 1,-1 0-1,0 0 0,-1 0 0,1 0 0,-2 0 1,1 0-1,-1-1 0,0 0 0,-1 0 0,0 0 1,0 0-1,-9 8 0,-203 207 1181,202-209-1035,8-8 17,0 0-1,0 0 1,0-1 0,0 0-1,-1 0 1,0 0 0,0-1-1,0-1 1,-1 1 0,0-1-1,1-1 1,-1 0 0,-17 2-1,25-4-74,13 0 147,-5 2-247,1 0 1,-1 1-1,0-1 1,0 1-1,0 0 0,-1 1 1,1 0-1,-1 0 0,0 0 1,9 8-1,9 6 20,470 279-192,-474-288-1057,-23-21-3266,-8-9 807,5 6 1974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3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79 168,'-2'-10'1149,"0"1"-1,-1-1 1,0 1 0,-1 0-1,-8-15 1,8 16-568,28 157 1372,-3-50-1998,43 126 0,-43-157-368,-11-42-60,-8-21-168,0 1 0,0 0 0,0 0 0,-1 0 0,1 0 1,-1 0-1,0 8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4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24 228 108,'-18'-18'3813,"17"18"-3760,1-1 1,0 1 0,-1-1 0,1 1 0,0 0 0,-1-1 0,1 1 0,0-1 0,0 1 0,-1-1 0,1 1 0,0-1-1,0 1 1,0-1 0,0 1 0,0-1 0,0 1 0,0-1 0,0 1 0,0-1 0,0 1 0,0-1 0,0 1-1,0-1 1,0 1 0,0-1 0,1 1 0,-1-1 0,0 1 0,0-1 0,0 1 0,1-1 0,-1 1 0,0-1-1,1 1 1,-1 0 0,1-1 0,0-1 114,1-1-1,-1 1 1,0 0 0,1-1-1,-1 1 1,0 0 0,-1-1-1,1 1 1,0-1 0,0-3-1,5-15 632,1 7-563,1 2 0,0-1-1,0 1 1,1 0 0,1 1 0,0 0-1,12-11 1,-16 18-229,-1 0 1,2 0-1,-1 1 0,0 0 0,1 0 1,-1 0-1,1 1 0,0 0 1,0 0-1,0 1 0,0 0 0,0 0 1,0 0-1,0 1 0,1 0 0,-1 1 1,7 1-1,-3-1-7,-1 1 1,0 0-1,0 1 1,0 0-1,0 1 1,-1 0-1,1 0 1,-1 1-1,0 0 1,0 1-1,-1 0 1,1 0-1,-1 1 1,-1 0-1,1 0 1,-1 1-1,-1 0 1,1 0-1,7 14 1,-8-11-4,-1 0 1,-1 0 0,1 0-1,-2 1 1,1 0-1,-2 0 1,0 0-1,0 0 1,-1 0-1,0 0 1,-1 0-1,-1 0 1,0 1-1,0-1 1,-1 0-1,-5 17 1,3-18 4,-1-1 0,0 1 0,0-1-1,-1 0 1,0 0 0,-1 0 0,0-1 0,-1 0 0,0 0 0,-14 11-1,3-3 8,-1-2-1,-1 0 0,-40 20 0,47-27 97,-1-1-1,0 0 0,0-1 0,0 0 0,-1-1 1,0-1-1,0-1 0,0 0 0,-1-1 1,1-1-1,-33-1 0,36-5 587,15-3-342,26-10-245,-21 15-100,0 0 1,0 0-1,0 0 0,0 1 1,0 0-1,1 1 0,-1-1 0,1 1 1,-1 1-1,1-1 0,-1 1 0,15 2 1,-8 1 2,-1 1 1,0 0-1,0 0 1,0 2 0,-1-1-1,16 11 1,42 28 9,-2 3-1,74 68 1,-59-46-626,-15-21-1535,-31-24-2387,-36-24 4306,0 1 1,0-1-1,1 1 1,-1-1-1,0 1 1,1-1-1,-1 0 0,0 1 1,1-1-1,-1 0 1,0 0-1,1 0 1,-1 0-1,0-1 0,3 1 1,12-5-1387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4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43 532,'-7'-9'4851,"-4"-11"-2219,8 7-1284,-3 12 33,6 1-1346,0 1-1,-1-1 1,1 1-1,0-1 1,0 0-1,0 1 1,-1-1-1,1 1 1,0-1-1,0 1 1,0-1-1,0 1 1,0-1-1,0 1 1,0-1-1,0 0 1,0 1-1,0-1 1,0 1-1,0-1 1,0 1-1,0-1 0,0 1 1,0-1-1,1 1 1,-1-1-1,0 0 1,0 1-1,0-1 1,1 1-1,-1-1 1,0 0-1,1 1 1,-1-1-1,0 0 1,1 1-1,-1-1 1,0 0-1,1 1 1,6 6-10,0 1-1,-1 0 1,0 0 0,-1 1 0,0-1 0,7 15 0,-1-1 12,0 4-28,-1 2 0,-1-1 0,-1 2 0,-2-1 0,0 1 0,1 35 0,-4-42-8,7 97 54,-10-118-32,0-1-1,0 1 0,0 0 0,0 0 1,0 0-1,1 0 0,-1-1 0,0 1 1,1 0-1,-1 0 0,0-1 0,1 1 1,-1 0-1,1-1 0,-1 1 0,1 0 0,0-1 1,-1 1-1,1-1 0,-1 1 0,1-1 1,0 1-1,0-1 0,-1 1 0,1-1 1,0 0-1,0 0 0,-1 1 0,1-1 1,0 0-1,0 0 0,0 0 0,0 0 1,-1 0-1,1 0 0,0 0 0,0 0 0,0 0 1,-1 0-1,1 0 0,0 0 0,1-1 1,48-13 209,-31 8-183,55-15-385,111-48-1,-153 51-1327,-31 18 1473,-1 0 0,1 0 0,-1 0 0,1-1 0,0 1 1,-1 0-1,1 0 0,-1-1 0,1 1 0,-1 0 0,1-1 1,-1 1-1,1-1 0,-1 1 0,1-1 0,-1 1 0,1-1 1,-1 1-1,0-1 0,1 1 0,-1-1 0,0 0 0,0 1 1,0-1-1,1 1 0,-1-1 0,0 0 0,0 1 0,0-1 1,0 0-1,0 1 0,0-1 0,0 0 0,0 1 0,0-1 1,0 0-1,0 1 0,-1-1 0,1 1 0,0-1 0,-1 0 1,-5-5-1706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8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41 241 816,'-5'-8'5240,"-13"-21"-2551,18 28-2585,0 0-1,0 1 1,-1-1 0,1 0-1,0 0 1,0 0 0,0 0 0,0 1-1,-1-1 1,1 0 0,0 0 0,-1 1-1,1-1 1,-1 0 0,1 0 0,-1 1-1,1-1 1,-1 0 0,1 1 0,-1-1-1,0 1 1,1-1 0,-1 1-1,0-1 1,1 1 0,-1-1 0,0 1-1,0 0 1,1 0 0,-1-1 0,0 1-1,0 0 1,-1 0 0,16 39-39,105 183-33,-35-82-21,-15-28-19,-45-76 7,-12-26 56,-12-10-52,0 0 0,0 0 0,0 0 0,1 0 0,-1 0 0,0 0 0,0 0 0,0 0 0,1 0 0,-1 0 0,0 0 0,0 0 0,0 0 0,1 0 0,-1 0 0,0 0 0,0 0 0,0 0 0,1-1 0,-1 1 0,0 0 0,0 0-1,0 0 1,0 0 0,0 0 0,1-1 0,-1 1 0,0 0 0,0 0 0,0 0 0,0-1 0,0 1 0,0 0 0,0 0 0,0 0 0,0-1 0,0 1 0,0 0 0,0 0 0,0 0 0,0-1 0,0 1 0,0 0 0,0 0 0,0 0 0,0-1 0,0 1 0,0 0 0,0 0 0,0 0 0,0-1-1,-6-31 96,5 28-94,0 1-1,0 0 1,1 0-1,-1-1 1,1 1-1,-1 0 1,1-1-1,0 1 0,1 0 1,-1-1-1,2-6 1,6-27-13,-2-2-1,3-60 1,-6 59-6,1-114-35,2-22-36,-5 74-1281,5 93-1096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8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29 248,'-10'-4'7499,"-8"-1"-6332,17 5-1126,15-1-14,0 0 0,0-1 0,16-4 0,-22 3-21,1 1-1,-1 0 1,1 1 0,-1 0-1,1 1 1,0 0-1,0 0 1,-1 0 0,1 1-1,14 4 1,-17-4-3,-1 0 0,0 1 0,0 0 0,0 0-1,-1 0 1,1 0 0,0 1 0,-1 0 0,0-1 0,1 2 0,-1-1 0,0 0 0,-1 1 0,1 0 0,-1 0 0,1 0 0,-1 0 0,0 1 0,-1-1 0,1 1-1,-1 0 1,0-1 0,0 1 0,-1 0 0,1 0 0,-1 1 0,0-1 0,0 0 0,0 6 0,-1 0 3,0 0 0,0-1 0,-1 1 0,0 0 0,-1 0 0,0 0 0,-1-1-1,0 0 1,-1 1 0,0-1 0,-1 0 0,0-1 0,-6 11 0,-14 14 17,-53 55-1,69-80-15,3-3-1,0 0 0,1 0 0,-1 0 1,1 1-1,-8 13 0,6-6 21,5-6-14,23 1 11,17 5-270,-22-7 272,1-1 1,0-1-1,32 6 0,-44-10-465,1-1-1,0 0 1,-1 0-1,1 0 1,-1-1-1,1 0 1,-1 0-1,1 0 1,-1 0-1,1-1 0,-1 0 1,0 0-1,0-1 1,0 0-1,0 1 1,6-6-1,1-3-944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0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81 920,'0'0'4825,"29"0"-4522,-14 0-419,1-1 1,0-1-1,-1 0 1,0-2-1,1 1 1,19-9-1,-21 6-626,-1 0 0,0 0 0,-1-1 0,13-10 0,-3 2-467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62 624,'1'0'100,"0"0"1,0-1-1,0 1 0,-1 0 0,1 0 1,0-1-1,0 1 0,-1-1 0,1 1 1,0 0-1,0-1 0,-1 0 0,1 1 1,0-1-1,-1 1 0,1-1 0,-1 0 1,1 1-1,-1-1 0,1 0 0,-1 0 1,1 1-1,-1-1 0,0 0 0,0 0 1,1 0-1,-1 1 0,0-1 0,0 0 1,0 0-1,0 0 0,0 0 0,0 0 1,0 1-1,0-1 0,0 0 0,0 0 1,0 0-1,-1 0 0,1 1 1,0-1-1,0 0 0,-1 0 0,1 0 1,-1 1-1,1-1 0,-1 0 0,1 1 1,-1-1-1,1 0 0,-1 1 0,0-1 1,-1 0-1,0-1-24,0 0 1,-1 1-1,1-1 0,-1 1 1,0 0-1,0-1 0,1 1 1,-1 1-1,0-1 0,0 0 1,0 1-1,0-1 0,0 1 1,0 0-1,-6 0 0,3 1-63,0 0-1,1 1 1,-1 0-1,0 0 1,0 0-1,1 0 1,-1 1-1,1 0 0,0 0 1,0 1-1,0-1 1,0 1-1,1 0 1,-1 0-1,1 1 1,0-1-1,1 1 1,-1 0-1,1 0 0,0 0 1,0 0-1,0 1 1,1-1-1,-3 8 1,2-2 6,1 1 0,0-1 1,0 1-1,1-1 0,1 1 1,0 0-1,0-1 0,2 1 1,-1-1-1,1 1 0,1-1 1,3 11-1,-3-15-13,-1 0 0,1 0 0,0-1 0,0 1 0,1-1-1,0 0 1,0 0 0,0 0 0,1-1 0,0 1 0,0-1 0,0 0 0,1-1 0,-1 1 0,1-1 0,0 0-1,1-1 1,9 5 0,-10-6-1,-1 0-1,0-1 1,1 0 0,0 0-1,-1-1 1,1 1-1,-1-1 1,1 0 0,0-1-1,-1 1 1,1-1 0,-1 0-1,1-1 1,-1 1-1,1-1 1,-1 0 0,0-1-1,0 1 1,0-1-1,0 0 1,-1 0 0,1 0-1,-1-1 1,6-5-1,-5 3-1,0 0-1,-1 0 0,1-1 0,-1 0 1,0 1-1,-1-1 0,0-1 0,0 1 1,-1 0-1,1-1 0,-2 1 0,1-1 1,-1 0-1,0 0 0,-1 1 0,1-1 1,-2 0-1,1 0 0,-1 0 0,0 1 1,-1-1-1,0 1 0,0-1 0,-6-13 1,5 11-3,-1 1 1,0 0 0,0 1 0,-1-1 0,0 1-1,0 0 1,-1 0 0,0 0 0,0 1 0,-1 0-1,0 0 1,0 1 0,-1 0 0,0 0-1,0 1 1,0 0 0,0 0 0,-1 1 0,-18-7-1,22 10-118,-1 1 0,0-1 0,1 1 0,-1 0 0,1 1 0,-1-1-1,0 1 1,-9 3 0,10-3-540,-1 1-1,0 1 0,0-1 1,1 1-1,-1 0 1,1 0-1,-9 6 0,4 0-722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41.9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65 7945,'-6'0'-747,"-4"0"726,9 0 264,-4 0-223,5-4 42,0 2 1,1-2-86,3 4 0,-2 0 74,6 0 0,-5 0-47,4 0 0,2 0-10,5 0 0,0 0-12,4 0 1,4 0 6,3 0 1,5 0-3,-1 0 0,7 0-89,4 0 0,2-4 101,2 0 1,2 1-21,-3 3 0,4-1 11,-3-3 1,-5 3 25,5-3 0,-8 3-12,0 1 0,-3 0 2,-4 0 0,-3 0 17,-4 0 1,-5 0 42,-2 0-92,-8 0 0,-1 0 47,-3 0 73,-1 0-392,-7 0 1,-2 0 297,-8 0 0,3 5 0,1 1 0</inkml:trace>
  <inkml:trace contextRef="#ctx0" brushRef="#br0" timeOffset="742">858 55 7975,'0'-11'-314,"0"4"-266,0-1 409,0 6 259,0-8 81,0 9 22,0-9-81,0 9 195,0-4-396,-4 5 107,-3 0 1,-3 2 30,-1 1 0,4 2 38,-1 2 1,1 6-42,-4-2 0,2 3 77,1-4 1,0 1-69,4 0 1,-3 4-19,3-1 1,1 4-37,3-3 1,0-1 1,0-3 0,0 0-151,0 0 0,5 0 108,2 0 0,-1-2-85,1-2 1,2-2 66,5-5 0,-2 0 6,3 0 0,-2-1 9,1-3 1,-2-5 33,3-6 0,-3 1 17,-1 3 0,-2-4 10,-1 1 1,-3-5 111,-5 1 1,0 2-94,0 1 0,0 0 12,0 0 0,-4 1-27,0 3 0,-3 0-407,3 0 325,-4 5 0,2 1 62,-5 5 0,0 5 0,0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95 441 512,'-26'-5'2476,"20"4"-1914,-1 0 0,1 0 0,-1 0 0,1-1 0,-1 0 0,1-1-1,0 1 1,-10-7 0,15-2 4,1 8-369,0 8 259,37 20 262,41 30-383,-11-8-217,216 190 27,-257-215-130,0 2 1,-2 0 0,-1 2 0,33 45-1,-36-48 79,-19-22-62,-1 0 0,1 0 0,0 0 0,0-1 0,0 1 0,0 0 0,0-1 0,0 1 0,0 0 0,0-1 0,0 1 0,0-1 0,0 1 0,0-1 0,0 0 0,0 0 0,0 1 0,0-1 0,1 0 0,-1 0 0,0 0 0,1 0 0,-1-2 31,0 1-1,0-1 0,0 0 0,0 0 1,0 1-1,0-1 0,-1 0 0,1 0 0,-1 0 1,1 0-1,-1 0 0,0 1 0,0-1 1,0 0-1,0 0 0,0-4 0,-3-34 251,-42-279 858,27 83-1110,13 133-67,0 37-31,-3-94-1993,8 158 1941,0-6-2695,-11 28-3183,4-9 4414,-4 1 120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34 109 544,'-22'9'4367,"10"-4"-2413,28 2-1868,-7-5-24,1-1 0,-1 1 0,0-2 0,1 0 0,-1 0 0,0 0 0,0-1 0,1-1 0,14-3 0,8-6-97,43-18-1,-16 5-399,-45 18-498,0-1 1,0 0-1,-1-1 0,0 0 0,13-12 0,-15 13-347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46 24,'1'-1'320,"0"0"0,0-1 0,0 1 0,0-1 0,0 1-1,0-1 1,0 0 0,0 1 0,-1-1 0,1 0 0,-1 0 0,1 1 0,-1-1 0,0 0 0,0 0 0,0 0-1,1 1 1,-2-3 0,-2-8 1068,-6 21-1069,8-4-313,1 0 0,0 0 0,0 0-1,0 0 1,1 0 0,-1 0 0,1 0 0,0 0-1,4 7 1,1 19 24,1 6-113,2-1 0,1-1-1,2 0 1,18 38-1,6 19-3975,-29-80 2630,4-5 41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7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17 178 420,'-16'3'6624,"63"-4"-6406,1-2 0,-1-2 0,92-22-1,351-64-334,-399 77-122,-54 11-27,-29 3 66,0 0-1,0-1 1,0 0-1,0 0 1,0-1-1,0 0 1,8-3-1,-16 4 140,0 1 0,0 0 0,1 0 0,-1 0 0,0-1 0,0 1 0,0 0 0,0 0-1,0 0 1,0-1 0,1 1 0,-1 0 0,0 0 0,0-1 0,0 1 0,0 0 0,0 0 0,0-1 0,0 1 0,0 0-1,0 0 1,0-1 0,0 1 0,0 0 0,0 0 0,0-1 0,-1 1 0,1 0 0,0 0 0,0-1 0,0 1 0,0 0-1,0 0 1,0 0 0,-1-1 0,1 1 0,0 0 0,0 0 0,0 0 0,-1 0 0,1-1 0,0 1 0,0 0 0,0 0-1,-1 0 1,1 0 0,0 0 0,-1 0 0,-10-8-1066,3 2-230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7.6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0 396,'10'4'5432,"28"13"-5221,-6-6-101,-1 2 0,-1 0 0,34 21 0,-47-23-70,-1 1 1,0 0 0,0 1-1,-2 1 1,1 0 0,20 28-1,-26-29 49,-1 0-1,0 0 1,0 1-1,6 17 0,-14-30-51,0-1 0,1 0 0,-1 1 0,0-1 1,0 0-1,1 1 0,-1-1 0,0 1 0,0-1 0,1 1 0,-1-1 0,0 1 0,0-1 0,0 1 0,0-1 0,0 0 0,0 1 0,0-1 0,0 1 0,0-1 0,0 1 0,0-1 0,0 1 0,0-1 0,0 1 0,0-1 0,-1 1 0,1-1 1,0 1-1,0-1 0,-1 0 0,1 1 0,0-1 0,0 1 0,-1-1 0,1 0 0,0 1 0,-1-1 0,1 0 0,-1 1 0,1-1 0,0 0 0,-1 0 0,1 1 0,-1-1 0,1 0 0,-1 0 0,1 0 0,-1 0 0,-4 3-97,-13 6 18,0 2-1,0 0 1,1 1 0,1 0 0,0 1 0,0 1 0,-19 24-1,25-28-1207,-1 1 0,-1-1-1,0-1 1,-17 11 0,22-14-262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8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25 716,'0'-1'155,"1"0"0,-1 0 0,0 0 1,0 1-1,0-1 0,0 0 0,0 0 0,0 0 0,0 0 0,0 1 0,0-1 0,0 0 1,0 0-1,-1 0 0,1 1 0,0-1 0,-1 0 0,1 0 0,0 1 0,-1-1 0,1 0 1,-1 1-1,1-1 0,-1 0 0,1 1 0,-1-1 0,0 1 0,1-1 0,-1 1 0,0-1 1,1 1-1,-1-1 0,-1 0 0,1 2-135,0 0 1,1 0-1,-1 0 0,0 0 1,1 0-1,-1 0 0,0 0 1,1 0-1,-1 0 0,1 0 1,0 0-1,-1 0 0,1 1 1,0-1-1,0 0 0,0 0 1,0 0-1,0 0 1,0 1-1,0-1 0,0 0 1,0 0-1,1 0 0,-1 0 1,0 0-1,1 3 0,37 237 153,-30-187-244,-6-29-190,1 1 0,1-1-1,2 1 1,0-1 0,2-1 0,21 48-1,-16-54-3310,-8-20 2404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8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1 243 808,'0'-14'712,"0"1"0,1 0-1,1 0 1,0 0 0,1-1 0,0 2-1,8-21 1,-7 25-696,0 0-1,1 0 0,0 0 0,1 0 1,0 1-1,0-1 0,0 2 1,1-1-1,0 1 0,0 0 1,15-9-1,-16 11-46,1 1 1,-1 0-1,1 1 0,-1-1 0,1 1 1,0 1-1,0-1 0,0 1 1,0 0-1,9 1 0,-12 0-356,1 0-1,-1 0 1,1 1 0,-1 0-1,1-1 1,-1 2-1,0-1 1,1 0 0,-1 1-1,7 4 1,1 2-876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8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37 108,'1'2'169,"-1"0"0,1 0 0,0 0 0,-1 0 0,1 0 0,0 0 0,0 0 0,0 0 0,1-1-1,-1 1 1,0 0 0,1-1 0,-1 1 0,1-1 0,0 1 0,-1-1 0,1 0 0,0 1 0,0-1 0,0 0 0,0 0 0,0-1 0,0 1 0,0 0 0,0-1 0,0 1 0,0-1 0,0 1-1,0-1 1,1 0 0,2 0 0,5 1-138,1 0 0,-1-1-1,1 0 1,-1-1-1,13-1 1,49-20-379,-64 19-183,1-1 1,-1 0-1,0-1 1,-1 0-1,1 0 1,8-8-1,0-2-645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1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6 108 676,'-5'-108'6405,"6"138"-6333,3-1 1,8 38 0,0 0-27,17 186 97,11 71 21,-10-112-127,-24-175-37,-3-17 13,0-1 0,13 38-1,-9-44-57,-6-20-1407,-7-26-2324,5 21 2418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0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1 142 876,'6'-15'5586,"-1"16"-5578,0 0 0,0 1 0,-1-1 0,1 1 0,0 0 0,-1 1 0,1-1 0,-1 1 0,0 0 0,0 0-1,5 4 1,41 38 17,-39-34-1,0 0-1,0 1 1,-1 0-1,-1 1 1,0-1-1,-1 2 1,12 24 0,-15-23 2,2 0 1,-1-1-1,12 17 1,-18-31-16,0 1 1,0-1-1,1 0 0,-1 0 1,0 0-1,0 1 1,0-1-1,1 0 1,-1 0-1,0 0 1,0 1-1,1-1 1,-1 0-1,0 0 1,0 0-1,1 0 1,-1 0-1,0 0 0,0 0 1,1 0-1,-1 0 1,0 1-1,1-1 1,-1 0-1,0 0 1,0-1-1,1 1 1,-1 0-1,0 0 1,1 0-1,-1 0 1,0 0-1,0 0 0,1 0 1,-1 0-1,0 0 1,0-1-1,1 1 1,-1 0-1,12-13 265,4-15-34,-3-12-369,-2-1 0,11-78 0,-14-16-4699,-8 110 3416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0.0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 77 8178,'-5'-17'1539,"1"4"-950,4 1 233,4 3-319,1 1-15,-1-1-377,4 4 163,-7 2-352,6 3 0,-6 7-28,2 5 0,-2 0-64,-1 2 1,0 1-43,0 5 0,-1 3-147,-2 5 0,1-1-154,-3 4 1,3 3 512,-1 0 0,-2 5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52.5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23 152 7837,'-6'0'-184,"1"0"893,0 0-521,4 0 0,-4-1 209,5-2-172,0 1-171,5-2 1,1 4 70,5 0 1,4 0-32,3 0 1,8 0-481,3 0 0,2-2 174,2-1 1,4 1-363,3-1 0,-1 2 57,0 1 517,-4 0 0,3-5 0,-5-1 0</inkml:trace>
  <inkml:trace contextRef="#ctx0" brushRef="#br0" timeOffset="450">186 44 7850,'0'-11'-895,"0"0"1503,0 5-116,0 1 19,0 0-157,0 4-96,0-4-242,0 15 1,3-2-101,1 11 0,0-1-83,-4 3 1,0 1 49,0 0 1,0 4-361,0 3 1,-2 3 40,-1 0 436,1 1 0,-7-1 0,3 1 0</inkml:trace>
  <inkml:trace contextRef="#ctx0" brushRef="#br0" timeOffset="1005">55 576 6141,'-6'0'1802,"1"0"-1419,5 0-64,-4 0 0,2-1 103,-1-3 106,2 3 318,1-4-1057,4 5 0,6 0 120,5 0 0,9 0-298,1 0 1,8 0 10,6 0 1,2 0-163,10 0 0,0 0 540,3 0 0,-4 5 0,-2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1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49 380,'-12'-49'5680,"16"84"-5408,1 0 0,1-1 1,15 44-1,-9-31-142,0 5-363,16 59-1060,-25-101 1133,1 0 0,0 0 0,1-1 0,0 1 0,0-1 0,1 0 1,13 16-1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29 150 528,'-17'-2'3944,"16"2"-3881,1 1 0,0-1 0,0 0 0,-1 0 0,1 0 0,0 0 0,-1 0 0,1 0 0,0 0 0,-1 1 0,1-1 0,0 0 0,-1 0 0,1-1 0,0 1 0,-1 0 0,1 0 0,0 0 0,-1 0 0,1 0 0,0 0 0,-1 0 0,1 0 0,0-1 0,-1 1 0,1 0 0,0 0 0,-1 0 0,1-1 0,0 1 0,0 0 0,0 0 0,-1-1 0,1 1 0,0 0 0,0 0 0,0-1 0,-1 0 0,1 1 84,5-3-92,0-1 0,0 0 0,-1 1 0,1-2 0,-1 1 1,0 0-1,-1-1 0,1 0 0,5-9 0,19-22 183,-19 28-694,1 1 0,-1-1 0,1 1 0,14-6 0,-20 11 257,0 0 0,0 0 0,1 0 1,-1 1-1,1 0 0,-1 0 0,1 0 0,-1 0 0,1 1 0,-1 0 0,1 0 0,-1 0 0,1 0 0,5 2 1,2 1-1200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94 176,'-1'1'221,"-1"0"0,0 0 0,1 0-1,-1 1 1,1-1 0,-1 0 0,1 1 0,0-1 0,0 1 0,-1-1 0,1 1-1,0 0 1,0-1 0,1 1 0,-1 0 0,0 0 0,1 0 0,-1 0-1,1-1 1,-1 1 0,1 0 0,0 0 0,0 0 0,0 0 0,0 3 220,29-14 454,1-6-804,80-44-768,-40 16-3942,-52 31 3278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2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0 125 792,'1'-3'303,"-1"0"0,1 0 0,0 0 0,1 1 0,-1-1-1,0 0 1,1 1 0,-1-1 0,1 1 0,0 0 0,0 0 0,0-1 0,0 1 0,0 0 0,0 0 0,5-2-1,50-34-155,-35 24 261,-16 10-384,1 0 0,-1 1 0,1 0 0,0 0 0,0 0 0,0 1-1,0 0 1,13-1 0,-18 2-18,-1 1-1,1 0 1,0 0 0,-1 0-1,1 0 1,0 0-1,-1 0 1,1 0 0,0 0-1,0 0 1,-1 1-1,1-1 1,0 1 0,-1-1-1,1 1 1,-1 0-1,1 0 1,-1 0 0,1 0-1,-1 0 1,0 0-1,1 0 1,-1 0 0,0 0-1,0 1 1,0-1-1,0 0 1,0 1 0,0-1-1,0 1 1,0-1-1,-1 1 1,1-1 0,0 1-1,-1 0 1,1-1-1,-1 1 1,0 0 0,0-1-1,0 1 1,1 0-1,-2 2 1,3 34 115,-1-24-96,0-1 0,-1 0 0,-3 20 0,-1-4 3,0-2 21,-1 1 0,-1-1 0,-15 42 0,13-9 53,6-54-101,0 0-1,1 0 1,0 0-1,1 0 1,-1 0-1,1 12 0,1-15 1,0 0 0,0-1 0,0 1 0,0-1-1,0 1 1,1-1 0,-1 1 0,1-1 0,-1 0-1,1 1 1,0-1 0,0 0 0,0 0 0,0 0-1,0-1 1,0 1 0,4 1 0,-2 1-58,1-1 0,-1-1 1,1 1-1,0-1 1,-1 0-1,1 0 0,0 0 1,0 0-1,1-1 0,-1 0 1,0 0-1,0-1 0,1 1 1,-1-1-1,9-1 1,-9 0-397,0 0 0,0 0 1,0-1-1,0 0 1,-1 0-1,1 0 0,0-1 1,-1 0-1,0 1 1,7-7-1,5-3-839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3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1 169 28,'8'0'579,"-1"-1"1,1 0-1,0-1 0,0 0 1,-1 0-1,1 0 0,-1-1 1,14-7-1,56-39-1087,-27 16 525,17-18-3245,-46 39 2161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3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35 266 200,'-1'0'332,"-1"0"-1,1 0 1,-1 0-1,0 0 1,1-1 0,-1 1-1,1 0 1,-1-1-1,1 1 1,-1-1-1,1 1 1,-1-1 0,1 0-1,-1 0 1,1 0-1,0 1 1,-1-1 0,1 0-1,0-1 1,0 1-1,0 0 1,0 0-1,-2-3 1,3 4-148,35-16 1444,-34 15-1615,0 0 1,0-1 0,0 1 0,0 0 0,0 0-1,0 0 1,0 0 0,0 0 0,0 1-1,1-1 1,-1 0 0,0 0 0,0 1 0,1-1-1,-1 1 1,1-1 0,-1 1 0,0 0 0,1-1-1,1 1 1,35-7 59,561-69 92,-482 60-178,-1-6 0,116-37 1,-112 28-14,-85 26 5,-26 6-321,-24 5-743,11-6 352,0 1-1,1-1 1,-1 0-1,0 0 0,0 0 1,1-1-1,-1 1 1,-6-3-1,3 0-725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4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10 880,'0'-9'4988,"-1"9"-4933,2 0 258,52 30 346,-26-10-561,-12-10-65,-1 1 0,0 0-1,0 1 1,-1 1 0,-1 0 0,19 25 0,-17-15-32,-5-9 22,0 0-1,-1 1 1,11 29-1,-18-40-10,0 0 0,0 0 0,0 0 0,0 0 0,0 0 0,-1 0 1,0 0-1,0 0 0,0 0 0,0 0 0,-1 0 0,0 0 0,0 0 0,0 0 0,0-1 0,0 1 0,-1 0 0,0 0 0,1-1 0,-1 1 0,-4 3 0,3-2 5,-21 26 51,-48 48-1,61-69-493,0-1-1,0 0 1,-15 8-1,-19 7-4175,38-18 3259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4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47 760,'-3'-12'2952,"3"11"-2859,-1 1 0,1-1-1,0 0 1,0 1 0,-1-1 0,1 0-1,0 0 1,0 1 0,0-1 0,0 0-1,0 0 1,0 1 0,0-1-1,0 0 1,0 1 0,1-1 0,-1 0-1,0 0 1,0 1 0,0-1 0,1 0-1,-1 1 1,1-1 0,0-1 0,-1 1-70,1 0 1,-1 0 0,1 1 0,-1-1-1,1 0 1,0 0 0,-1 0 0,1 0 0,0 0-1,0 1 1,-1-1 0,1 0 0,0 1 0,0-1-1,0 1 1,0-1 0,0 1 0,0-1-1,0 1 1,0 0 0,0-1 0,0 1 0,0 0-1,0 0 1,0 0 0,2 0 0,-1 0 4,-1 1 1,1 0 0,-1-1-1,1 1 1,-1 0 0,0 0-1,1 0 1,-1 0 0,0 0-1,0 1 1,1-1 0,-1 0-1,0 1 1,0-1 0,0 2-1,6 9 63,-1 1-1,0 0 1,5 17-1,-9-22-108,63 225 49,-14-40-1176,-22-87-3450,-23-91 3349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5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6 166 420,'-3'-5'2560,"3"5"-2509,0-1-1,0 1 1,0 0 0,-1 0-1,1 0 1,0 0 0,0-1-1,0 1 1,0 0 0,0 0-1,-1 0 1,1 0 0,0-1-1,0 1 1,0 0 0,0 0-1,0-1 1,0 1 0,0 0-1,0 0 1,0-1 0,0 1 0,0 0-1,0 0 1,0 0 0,0-1-1,0 1 1,0 0 0,0 0-1,0-1 1,0 1 0,0 0-1,0 0 1,0-1 0,0 1-1,0 0 1,0 0 0,1 0-1,-1-1 1,0 1 0,0 0-1,0 0 1,0 0 0,1 0-1,-1-1 1,0 1 0,0 0-1,0 0 1,1 0 0,-1 0-1,0 0 1,0 0 0,0 0 0,1 0-1,-1 0 1,0-1 0,12-22 414,11 3-391,-14 11-60,1 1 0,0 0 0,1 0-1,14-8 1,-19 13-46,18-10-230,48-17-1,-63 27-442,0 1 0,1 0 0,0 0 0,-1 1 0,12 0-1,-4 1-551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5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1 165 952,'3'17'2546,"7"-15"-1099,16-21-578,-8 5-804,-17 13-8,-7 8 119,-1 0-67,21-10-31,21-11-42,49-27 0,-13 4-311,-56 30-673,-1 0 0,-1-1 0,1 0 0,20-19-1,-18 15-246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57.9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7554,'0'-11'-1016,"0"5"2386,0-3-849,0 3-85,0-5-138,0 0-98,0 0 1,1 5-63,3 3 0,-3 0 178,3-1-58,-3 3-258,-1-4 0,0 14 105,0 2 0,0 3 25,0 1 1,0 3-49,0 7 1,0 3-45,0 5 1,-4 2 6,1 4 0,-1-1-3,4 9 0,0-5-33,0 5 1,0-2-116,0-2 0,4-3-89,-1 0 0,1-6 71,-4-2 1,1 0-36,3-7 1,-3-3-55,3-4 0,2-5 148,-5 3 32,9-10 5,-9-1 1,7-6 6,-4-3 1,-1-2-229,-3-5 0,2 0 75,1 0 1,-2 4-911,3 0 1084,-3 0 0,-1-4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4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68 92,'-2'-50'5581,"0"32"-4173,1 29-632,2 2-711,0 1-1,2-1 0,-1 0 0,9 23 0,7 34 39,-10-25-36,27 83 0,-14-58 21,-21-69-61,0 1 0,1-1 1,-1 0-1,0 1 0,1-1 0,-1 0 0,1 0 1,0 1-1,-1-1 0,1 0 0,0 0 1,0 0-1,0 0 0,0 0 0,0 0 1,0 0-1,0 0 0,0 0 0,0 0 1,0-1-1,0 1 0,1 0 0,-1-1 1,0 1-1,2 0 0,-1-1 22,1 0 1,-1 0-1,1 0 0,-1-1 0,1 1 1,-1-1-1,0 1 0,1-1 0,-1 0 1,0 0-1,0 0 0,1 0 0,2-2 1,9-6 115,-1-1-1,0-1 1,17-17 0,-19 18-257,3-3-95,40-41-291,-24 11-4886,-23 33 3629,3 1 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6:47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3881 197 6899,'9'-1'-71,"-1"-1"162,-1 1 194,0-3-178,1 4-107,-3 0-15,2 0-20,-6 0 64,2 0-48,-10 4 44,-2-3 66,-6 2-85,-1-3 1,-3 0 104,1 0 1,-1 0-90,3 0 0,-3 0 1,-2 0 0,-3 1-24,-2 2 1,-2-2-3,-4 1 1,-3 2-91,-2-2 1,-2 4 103,0-4 0,-1 1 115,0-3 0,4 0-122,2 0 1,1 0 115,2 0 0,3 0 39,1 0 1,3 0 13,3 0-55,-2 0 0,4-1 46,-2-2-207,5 3 199,5-4-233,3 4 184,0 0-155,3 0-477,2 0 1422,3-3-853,0-2-2,0 1-130,0 0 100,-4 1-17,4 2 70,-4-3 13,1 1-74,-2 2 3,1-6-5,-3 2-1,2 1-158,-3 1 1,0 3 34,-3 0-4,2 3 1,-6 1 44,2 4 1,1 0 92,-1 0 1,2 3-31,-2-1 0,2 4 15,-2-4 0,2 4-45,-2-1 1,0 1 9,-3 0 1,0 1 9,1-2 0,-1-2 13,0 0 1,0-2 68,0-1 1,0-1-77,1 1 1,1-3 178,1-3 0,3-1-21,-4-1 0,5-3 90,-2-3 0,0-1-67,0-4 0,1-1 84,2-4 0,-1 0-77,-2 0 0,3-1-12,-3-1 1,2 0-141,1-3 1,0 0-1,0-3 0,0 3-96,1 0 0,-1 1 93,0-1 0,0 1-24,0 5 1,0 0 7,0 1 0,3 3 88,0 3-117,-1 0 53,-2 4 0,-2 1-200,-1 6 1,1-1 68,2 6 1,0-1-93,0 7 1,1-1 81,2 3 0,-2 2 40,5 1 1,-4 2 127,4-3 1,-2 4-118,2-1 1,1 2 127,-2 1 1,0 1-104,0 1 1,-2-4 12,2 2 1,-2-5 19,2 2-34,-3-3 58,2 5-4,-4-10 138,3 2 88,-5-11 0,4-7-125,-4-8 1,1-4-66,1-3 1,0 0-13,0-3 0,1 0 29,2-3 0,-2 1-54,2 2 0,-2-1-12,-1 4 0,2-2-17,1 2 0,0 1 7,-3-1 1,0 4-124,0 4 0,0 1 96,0 1 14,0 0-95,0 0-43,1 4 68,-5 4 0,6 8 33,-2 5 0,5 1-6,-3-1 0,4 3 36,-4 0 0,4 0-19,-4 2 0,4 2 111,-4-2 0,4 3-111,-3-2 1,-1 2 156,-2-3 1,1 1-35,2-3 0,-2-1-37,2-2 0,0 1-32,0-4 0,2 1 1,-2-3-91,3-4 104,-8 3 244,5-6-242,-10 3 29,2-8 0,-2 0-31,2-4 0,2-1 24,3-1-22,0 1 1,0-8 3,0 4 0,3 0-79,-1 5 92,5 0 36,-3 0-51,1 3-56,2-2-53,-3 7-221,1-4 301,2 4-13,-6 4 10,2-4-45,-2 7 106,2-2-101,-2 3 49,6-4 1,-2 3 8,3-6 829,-4 3-691,0-4-298,-1 0 145,-2 0-233,3 0 171,-4 0 70,-7 0 1,2-3-22,-6 0 1,3 1 1,0 2 1,-1 0 45,-1 0 0,0 0-35,-3 0 0,2 0 34,-2 0 1,3 0-18,-3 0 1,0 0 1,-3 0 1,-1-3-7,-1 0 1,0 1-2,-3 2 0,0 0 0,-2 0 0,-1 1 0,0 1 0,-2-1 0,0 2 0,-3-1 0,2 0 0,1-1 0,2 2 0,3-2 0,0-1 0,4 2 0,-2 1 0,3 0 60,0-3 1,4 0 2,1 0 58,-1 0 0,1 0-101,-2 0 1,4-3 207,4 0-137,-1 1-81,-5 2 1,0 0-38,-2 0 11,5 0 1,-2 0-77,2 0 1,1 0 37,2 0 14,0 0 0,-6 0 28,1 0 1,2 0-5,3 0 0,0 0-10,-3 3 0,-1-2 49,-1 2 0,1 0-23,-1 0 0,-2-1 5,2-2 1,-2 3 38,2 0 0,4-1 5,-2-2 0,5 0 36,-3 0 0,4 0-56,-3 0-21,3-3 0,-5 2 46,2-2 48,1 2-76,-3 1 1,3 0 40,-4 0-78,7 0 51,-5 0-99,6 0 89,-5 0-158,2 0 142,-1 0-63,0 0 31,0 0-3,-3 0 80,2 0-70,1 0 227,1 0-196,3 0 44,3 0 1,1 0-49,1-3-13,2 2 21,-6-2 0,7 3-76,-8 0-26,8-4-25,-7 3 91,2-2-200,1 3 172,0 0 24,1 0-347,2 0 225,-3 3 151,1 2-20,-2 6 9,-3 5 0,1 3 20,2 2 0,1-1-53,1-5 0,2 1 116,-1 0 1,1 1-40,1 1 1,0 3-18,0 2 1,1-2-8,1 1 0,0-4-37,3 3 1,-3-2 13,1 2-5,-2-4 1,1 5 44,1-3 1,0-4-40,0-5 95,-2-1-76,2-1-205,-3-4 206,4 3 38,-3-6 433,2 3-407,-3-11-409,0 5-239,0-5-557,0 4 1121,0 2 0,7-6 0,2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7:27.9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325 28 8154,'10'-7'-42,"0"0"246,-3 3-827,-3 1 485,-1 0 1,-9 3 172,-3-3 0,-2 2 53,-3 1 1,2 0 2,-4 0 0,1 0-37,-1 0 0,-1 0-5,-2 0 1,-1 0-81,2 0 1,-2 1 116,-1 2 0,3-3-37,0 3 0,0-3 166,0 0-21,1 0 13,0 0 46,2 0-259,1 0 166,8 0-812,2 0 595,14 0 0,-2 0-40,8 0 1,1 0-332,-1 0 55,0 0 70,1 0 263,-2 0-42,2 0 136,-10 0-174,2 3 117,-8-2-7,2 2 0,-3-3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7:30.1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35 7977,'0'-7'355,"-3"1"-142,2 6 106,-5 0 462,5 0-520,-5 0 77,5 0-244,7 0 39,0-3 1,10 2-81,-5-2 0,2 3 89,1 0 0,3-1-86,1-1 0,5 1-5,3-1 1,4 1-204,2 1 1,2 0 83,3 0 1,-1 0-562,3 0 1,-3 0 38,1 0 590,1 0 0,-2-3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7:37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 8 7082,'-11'-4'504,"2"4"-344,2 4-269,0 3 226,3-3-214,1 2 17,3-5 45,3 2 18,1-3-3,6 0 103,-3 0-85,6 0 226,-8-3-166,4-1 242,-8 0 2,2-2-12,-3 2-222,0 0 113,0 1-29,-6 3-290,1 0 151,-2 3-250,1 1 65,5 3-148,-2 0 189,3 0-21,0-1 110,0 1-58,3-3 253,1-1-234,3-3 325,0 0-65,0-6 136,-3 2-117,-1-6 312,0 3-165,-2 3-170,2-2-201,-3 5-315,0-2-217,-6 6-260,4 1 458,-7 6 360,5 0 0,0 1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43.8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33 131 6590,'0'-6'-849,"0"1"849,0 5 0,-5 0 0,4 0 213,-9 0 1,9-1-37,-2-3 83,-3 3-182,4-4 811,-2 5-869,13 0 1,-2 0-34,8 0 1,-2 0 37,2 0 1,-2 0-20,5 0 1,1 0 10,7 0 1,2 0-46,4 0 0,-2-1 37,3-3 0,-2 3-73,9-2 0,-1 1 21,1 2 1,-3 0-4,-4 0 0,-2 0 28,-2 0 0,-3 0-1,-4 0 0,-8 0 15,-4 0 0,-1 0-34,2 0 144,-5 0-130,-1 0 133,-5 0-635,-10 0 526,3 5 0,-9 1 0,5 5 0</inkml:trace>
  <inkml:trace contextRef="#ctx0" brushRef="#br0" timeOffset="1484">631 87 7944,'0'-6'-484,"0"0"442,0 3 40,0 2 296,5-4-20,-4 5 323,4 0-536,-5 5 0,0 1-21,0 4 1,0 1-10,0 0 1,1 0-73,2 0 0,0 3 60,4 1 1,-3-1-41,3-3 1,0 0 67,4 0 1,-4-4-146,0 0 1,1-1 58,3 2 1,-1-3-8,1-5 1,0 0 93,0 0 1,-4 0 117,1 0 1,-1-5 72,4-3 0,-5-1-59,-3-2 1,2 0 27,-1 0 0,3-1-54,-3-2 0,3 0-65,-4-4 0,5 5 50,-5-1 1,6-2-166,-2 1 0,-1 1-122,1 3 1,-3 1 154,3 3 0,-3-1-168,3 4 0,-3-3-72,3 3-253,-5 1 300,8 3 1,-8 0 31,6 0 0,-5 4 60,4 4 0,-3 2 118,3 5 0,-3-2 10,3 5 1,-3-1-69,3 1 0,-3 3 19,3-3 1,-3-1-27,3 1 0,-4-1 19,5 1 1,-5 1-33,5-4 101,-1-1-110,-1-3 154,3-5 1,-2-2 161,3-8 0,-2-2-19,-1-5 0,-1-3-29,1-1 1,3-4-94,-3 1 1,3-1-126,1 0 1,-1 0 132,1 5 0,-3-6-214,-1 2 0,0 3 69,4 0 1,0 4-50,0 4 0,-4-1-7,0 4 0,-3-3-99,3 3 0,-3 0-249,3 4 73,-5 0 337,8 5 1,-8 1-66,6 5 1,-5 4 129,4-1 0,-4 2-79,0-2 1,2 0 45,-1 4 1,3-1-9,-3 1 1,3-3-33,-3-4 1,3 0-44,-4 0 61,6 0 0,-7-5-7,6-3-14,-6 4 0,6-7 190,-4 0 0,5-4-95,-2-3 0,2-3-48,2 3 0,-3-4-7,-1-4 0,-1 3 13,1-2 1,3 2-28,-3 1 1,-1 0 30,1 0 0,-4 4-120,0 0 97,3-1 1,-1 1-177,2 0 163,-2 5 0,-4-3 10,3 5-362,-3 0 381,-6 5 1,2-3 179,-8 5-249,7-4 30,-1 6 0,5-6 19,0 4 1,5-5 16,3 2 0,4-3-18,6-1 0,5 0 6,9 0 0,2 0-95,2 0 1,4 0 68,7 0 0,-2-1-136,2-3 0,1 3 123,-1-2 0,2 0-52,-2 0 0,-2 1 111,6-1 1,-9 1-74,2 2 0,-9 0 68,-3 0 1,-1-3-57,-10-1 1,2 1 17,-8 3 4,-1 0 0,-6 0-239,-1 0 211,-5 0-123,3 0 0,-5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13:50.6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 87 7810,'-5'-6'-527,"4"0"542,-3 2 1,3 2-535,1-5 395,0-1 0,0-3 298,0 1 0,0 2 124,0 1 256,-5 5-359,4-8 1,-5 9 284,2-3-191,3 3 410,-4 1-519,5 5 0,0 6-135,0 7 1,0 7-143,0 4 1,0 6 96,0 1 0,0 7-68,0 0 1,0 5-36,0 7 1,0-5 86,0 1 1,0-4-154,0 4 1,0 0 53,0 3 0,0-1-40,0-2 1,0-3-23,0-5 1,0 0 68,0-4 1,0-2 61,0-8 0,-1-3 28,-3-4 0,3-5 291,-2-3-116,1-2-20,2-6 1,-1-1-20,-3-5 0,3-1-201,-2-3 1,1-2-168,2-4 0,0-1-688,0 0 938,5 0 0,1 0 0,5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2:26.7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45 7712,'-7'-10'-133,"4"1"843,0 3-244,0-1 293,-1 4-92,1-3-174,0 5-144,3-2 1,-2 11-123,0 3 1,-1 5 49,1 1 0,1 7-91,-1 1 0,-1 5 0,1-2 0,-1 4-56,1 0 1,1 2-123,-1-2 0,1 0-67,1 0 0,0 2 57,0 0 1,0-1-24,0-4 1,0-1 53,0-1 0,1-1-65,1-2 1,-1-2 44,1-3 1,-1-3 3,-1-1 1,2-1 50,0-1 1,0-3 57,-2-1-42,0-3 276,0-2-682,0-1 191,-3-12-167,2 7-280,-1-9 157,-1 7 41,2 0 85,-2-1-453,3 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4542 229 6734,'-6'-1'-474,"2"-3"494,3 3 0,0-4 437,-3 5 220,3 0-401,-9 0-88,9 0 265,-4 0 0,15 0-402,4 0 1,2 0-97,2 0 1,5 0 75,6 0 1,4 0-278,3 0 1,4-1 75,7-3 0,-1 3-108,4-3 1,-4 2-18,1-2 0,-6 3-29,-1-3 1,-8 3 323,0 1 0,-7 5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0.4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51 6627,'-13'0'2997,"0"-3"-1995,9 2-975,0-3 0,8 1 81,5 0 1,5 0-287,9 3 0,1 0 194,10 0 0,3-2-457,8-1 1,5-1 275,6 1 0,1 1-73,5-3 0,-2 3-243,-4-1 381,-5-2 1,-4 4-1,-5-3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6 185 7604,'0'-6'-18,"-1"1"401,-3 5 586,3 0 0,6 0-1076,9 0 1,6-3-39,2-1 0,0 0-273,4 4 0,0-3 199,3-1 1,3 0-348,-3 4 1,-2 0 565,2 0 0,-4 0 0,1 0 0</inkml:trace>
  <inkml:trace contextRef="#ctx0" brushRef="#br0" timeOffset="1">147 87 7796,'0'-11'0,"0"1"-87,0-1 1,0 3 208,0 1 512,5 0-343,-4-4 0,4 4 355,-5 0-240,0 4 0,0-2-450,5 5 126,-4 0 1,4 2-159,-5 1 1,0 4 53,0 8 0,0 2-45,0 5 0,0 0-125,0 4 0,0 0-85,0 3 1,0 3-38,0-3 1,0 1-638,0-1 951,0 2 0,0-3 0,0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65 7945,'-6'0'-747,"-4"0"726,9 0 264,-4 0-223,5-4 42,0 2 1,1-2-86,3 4 0,-2 0 74,6 0 0,-5 0-47,4 0 0,2 0-10,5 0 0,0 0-12,4 0 1,4 0 6,3 0 1,5 0-3,-1 0 0,7 0-89,4 0 0,2-4 101,2 0 1,2 1-21,-3 3 0,4-1 11,-3-3 1,-5 3 25,5-3 0,-8 3-12,0 1 0,-3 0 2,-4 0 0,-3 0 17,-4 0 1,-5 0 42,-2 0-92,-8 0 0,-1 0 47,-3 0 73,-1 0-392,-7 0 1,-2 0 297,-8 0 0,3 5 0,1 1 0</inkml:trace>
  <inkml:trace contextRef="#ctx0" brushRef="#br0" timeOffset="1">858 55 7975,'0'-11'-314,"0"4"-266,0-1 409,0 6 259,0-8 81,0 9 22,0-9-81,0 9 195,0-4-396,-4 5 107,-3 0 1,-3 2 30,-1 1 0,4 2 38,-1 2 1,1 6-42,-4-2 0,2 3 77,1-4 1,0 1-69,4 0 1,-3 4-19,3-1 1,1 4-37,3-3 1,0-1 1,0-3 0,0 0-151,0 0 0,5 0 108,2 0 0,-1-2-85,1-2 1,2-2 66,5-5 0,-2 0 6,3 0 0,-2-1 9,1-3 1,-2-5 33,3-6 0,-3 1 17,-1 3 0,-2-4 10,-1 1 1,-3-5 111,-5 1 1,0 2-94,0 1 0,0 0 12,0 0 0,-4 1-27,0 3 0,-3 0-407,3 0 325,-4 5 0,2 1 62,-5 5 0,0 5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33 131 6590,'0'-6'-849,"0"1"849,0 5 0,-5 0 0,4 0 213,-9 0 1,9-1-37,-2-3 83,-3 3-182,4-4 811,-2 5-869,13 0 1,-2 0-34,8 0 1,-2 0 37,2 0 1,-2 0-20,5 0 1,1 0 10,7 0 1,2 0-46,4 0 0,-2-1 37,3-3 0,-2 3-73,9-2 0,-1 1 21,1 2 1,-3 0-4,-4 0 0,-2 0 28,-2 0 0,-3 0-1,-4 0 0,-8 0 15,-4 0 0,-1 0-34,2 0 144,-5 0-130,-1 0 133,-5 0-635,-10 0 526,3 5 0,-9 1 0,5 5 0</inkml:trace>
  <inkml:trace contextRef="#ctx0" brushRef="#br0" timeOffset="1">631 87 7944,'0'-6'-484,"0"0"442,0 3 40,0 2 296,5-4-20,-4 5 323,4 0-536,-5 5 0,0 1-21,0 4 1,0 1-10,0 0 1,1 0-73,2 0 0,0 3 60,4 1 1,-3-1-41,3-3 1,0 0 67,4 0 1,-4-4-146,0 0 1,1-1 58,3 2 1,-1-3-8,1-5 1,0 0 93,0 0 1,-4 0 117,1 0 1,-1-5 72,4-3 0,-5-1-59,-3-2 1,2 0 27,-1 0 0,3-1-54,-3-2 0,3 0-65,-4-4 0,5 5 50,-5-1 1,6-2-166,-2 1 0,-1 1-122,1 3 1,-3 1 154,3 3 0,-3-1-168,3 4 0,-3-3-72,3 3-253,-5 1 300,8 3 1,-8 0 31,6 0 0,-5 4 60,4 4 0,-3 2 118,3 5 0,-3-2 10,3 5 1,-3-1-69,3 1 0,-3 3 19,3-3 1,-3-1-27,3 1 0,-4-1 19,5 1 1,-5 1-33,5-4 101,-1-1-110,-1-3 154,3-5 1,-2-2 161,3-8 0,-2-2-19,-1-5 0,-1-3-29,1-1 1,3-4-94,-3 1 1,3-1-126,1 0 1,-1 0 132,1 5 0,-3-6-214,-1 2 0,0 3 69,4 0 1,0 4-50,0 4 0,-4-1-7,0 4 0,-3-3-99,3 3 0,-3 0-249,3 4 73,-5 0 337,8 5 1,-8 1-66,6 5 1,-5 4 129,4-1 0,-4 2-79,0-2 1,2 0 45,-1 4 1,3-1-9,-3 1 1,3-3-33,-3-4 1,3 0-44,-4 0 61,6 0 0,-7-5-7,6-3-14,-6 4 0,6-7 190,-4 0 0,5-4-95,-2-3 0,2-3-48,2 3 0,-3-4-7,-1-4 0,-1 3 13,1-2 1,3 2-28,-3 1 1,-1 0 30,1 0 0,-4 4-120,0 0 97,3-1 1,-1 1-177,2 0 163,-2 5 0,-4-3 10,3 5-362,-3 0 381,-6 5 1,2-3 179,-8 5-249,7-4 30,-1 6 0,5-6 19,0 4 1,5-5 16,3 2 0,4-3-18,6-1 0,5 0 6,9 0 0,2 0-95,2 0 1,4 0 68,7 0 0,-2-1-136,2-3 0,1 3 123,-1-2 0,2 0-52,-2 0 0,-2 1 111,6-1 1,-9 1-74,2 2 0,-9 0 68,-3 0 1,-1-3-57,-10-1 1,2 1 17,-8 3 4,-1 0 0,-6 0-239,-1 0 211,-5 0-123,3 0 0,-5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325 28 8154,'10'-7'-42,"0"0"246,-3 3-827,-3 1 485,-1 0 1,-9 3 172,-3-3 0,-2 2 53,-3 1 1,2 0 2,-4 0 0,1 0-37,-1 0 0,-1 0-5,-2 0 1,-1 0-81,2 0 1,-2 1 116,-1 2 0,3-3-37,0 3 0,0-3 166,0 0-21,1 0 13,0 0 46,2 0-259,1 0 166,8 0-812,2 0 595,14 0 0,-2 0-40,8 0 1,1 0-332,-1 0 55,0 0 70,1 0 263,-2 0-42,2 0 136,-10 0-174,2 3 117,-8-2-7,2 2 0,-3-3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23.9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35 7977,'0'-7'355,"-3"1"-142,2 6 106,-5 0 462,5 0-520,-5 0 77,5 0-244,7 0 39,0-3 1,10 2-81,-5-2 0,2 3 89,1 0 0,3-1-86,1-1 0,5 1-5,3-1 1,4 1-204,2 1 1,2 0 83,3 0 1,-1 0-562,3 0 1,-3 0 38,1 0 590,1 0 0,-2-3 0,1-1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41.7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3889 291 6899,'9'0'-71,"-1"-2"162,-1 2 194,0-4-178,1 4-107,-3 1-15,2-1-20,-6 0 64,2 0-48,-10 4 44,-2-4 66,-6 3-85,-1-4 1,-3 0 104,1 0 1,-1 0-90,3 0 0,-3 0 1,-2 0 0,-3 1-24,-2 2 1,-2-3-3,-4 2 1,-3 1-91,-2-2 1,-2 4 103,-1-4 0,0 2 115,0-4 0,4 0-122,3 0 1,0 0 115,2 1 0,3 0 39,1-1 1,3 1 13,3 0-55,-2 0 0,4-1 46,-2-2-207,5 3 199,5-3-233,3 3 184,0 1-155,3 0-477,2-1 1422,3-2-853,1-2-2,-1 1-130,0 0 100,-4 1-17,4 2 70,-4-3 13,2 1-74,-3 2 3,1-7-5,-3 3-1,2 1-158,-2 0 1,-1 4 34,-3 0-4,1 2 1,-5 1 44,2 5 1,1-1 92,-2 0 1,3 4-31,-3-2 0,2 5 15,-1-5 0,1 4-45,-1 0 1,-1 0 9,-3 0 1,1 2 9,0-3 0,0-2 13,-1 0 1,1-2 68,-1 0 1,1-2-77,0 1 1,2-3 178,1-2 0,3-2-21,-4 0 0,5-4 90,-1-2 0,-1-2-67,1-3 0,0-2 84,3-3 0,-1-1-77,-2 1 0,2-2-12,-2 0 1,2-1-141,1-2 1,0 0-1,0-4 0,1 4-96,0 0 0,-1 0 93,0 0 0,0 0-24,-1 6 1,1 0 7,0 0 0,2 4 88,1 3-117,-2 0 53,-2 3 0,-1 2-200,-3 5 1,2 0 68,2 5 1,0 0-93,-1 6 1,1 0 81,2 3 0,-1 1 40,4 2 1,-4 2 127,4-3 1,-2 4-118,2-1 1,1 1 127,-3 2 1,1 1-104,0 1 1,-2-4 12,2 2 1,-2-6 19,2 3-34,-3-3 58,2 5-4,-4-11 138,3 3 88,-4-12 0,4-6-125,-3-8 1,1-5-66,0-2 1,1-1-13,0-2 0,1 0 29,3-3 0,-3 0-54,2 3 0,-2-1-12,-1 3 0,2-1-17,1 2 0,-1 1 7,-2-2 1,0 5-124,0 3 0,-1 2 96,0 1 14,1-1-95,-1 1-43,1 4 68,-5 3 0,6 9 33,-3 4 0,6 2-6,-4-1 0,4 3 36,-3-1 0,3 1-19,-4 2 0,4 2 111,-4-3 0,4 4-111,-3-2 1,-1 2 156,-2-4 1,1 2-35,2-3 0,-1-2-37,1-1 0,0 1-32,1-4 0,1 0 1,-1-2-91,3-4 104,-9 3 244,6-7-242,-10 4 29,2-9 0,-1 0-31,1-3 0,3-2 24,2 0-22,0 0 1,1-7 3,0 3 0,3 1-79,-2 5 92,5 0 36,-2 0-51,0 3-56,2-2-53,-3 6-221,2-3 301,1 4-13,-7 4 10,3-4-45,-2 6 106,2-1-101,-3 3 49,7-4 1,-2 2 8,3-5 829,-4 3-691,0-4-298,-1 0 145,-2-1-233,3 1 171,-4 0 70,-7-1 1,2-3-22,-6 1 1,3 0 1,0 2 1,-1 0 45,-1 0 0,0 0-35,-3 0 0,2 0 34,-2 0 1,3 0-18,-3 0 1,0 0 1,-3 0 1,0-3-7,-2 0 1,0 0-2,-3 3 0,0 0 0,-2-1 0,-1 1 0,0 2 0,-2-2 0,0 3 0,-3-2 0,2 0 0,1-1 0,2 3 0,3-3 0,0 0 0,4 2 0,-3 0 0,4 1 60,0-3 1,4 0 2,1 0 58,-1 0 0,1 0-101,-1 0 1,13-1 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45.8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409 40 8088,'7'-6'-198,"-2"-2"243,2 2 1,-5-3 425,4 3 54,-5 5 388,3-3-809,-11 11 0,1-1-32,-4 4 0,0 0 34,-1 1 1,2-2 29,-5 1 1,0 2-42,-5-1 0,1 2 119,-3-2 0,-1 2-68,-5-2 1,2 2 103,-2-2 0,1 2-64,2-2 1,-1-1 25,6-2 1,0 0-67,3 0 0,3 0 4,0-3 1,3 2-48,-1-2 197,6-1-444,-2 3 135,2-6-462,1 2 1122,0-3-799,15 0 154,-5 0 0,9 1-41,-7 2 0,3-1 30,0 3 1,3 0-7,-1 4 1,3-1-44,3 3 1,-1-1-8,3 3 1,3 1-432,3 2 1,3 1 191,0 1 0,0-1-2173,-1 2 2473,2 1 0,-6 1 0,3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3:4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120 40 8079,'0'-9'-201,"-3"0"255,-2 7 193,-3-5 43,-3 2 79,-2 1-25,-3 0 246,4 4-103,0 0 243,8 0 1156,0 0-1882,15 0 1,1 4 124,10 1 1,-3 2-248,-3 1 1,1 4-27,-1 1 0,2 0-30,1 0 0,3-1-40,0 2 0,1 1 95,1-2 1,-1 0 7,-2 0 1,2-3 60,-5 1 0,1 0-31,-3 0 0,-1 2 0,-2-2 0,-4 1-78,-3-2 151,-1-1 10,-1 6 1,1-6 92,-2 2-101,-3-6 2077,4-1-2110,-4-15 161,0 8-7,0-7 29,0 10-661,0 0 536,-7 0 1,-2 3 5,-7 3 0,-4 2 137,-1 2 1,-6 3-93,-2 3 1,-5 2-548,-1 1 0,-3 3 224,1 0 0,-2 0-833,2-1 1,6 2 472,7-5 1,4 4 612,7-4 0,1 5 0,4-3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8:13.8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3839 871 8222,'-8'-8'-388,"3"3"-200,-2 1 337,6 0 341,-3 3 59,4-6 71,0 6 523,0-3-611,-8 4 53,7 0-5,-15 0-98,7 0 1,-8 0-12,0 0 1,3 0 7,0 0 1,-1-3-2,-5 1 0,1-1-45,-4 3 1,-3 0 57,-5 0 0,-2 0-138,-1 0 0,-3 0 108,0 0 1,-3-1-137,0-2 1,1 2 84,0-2 1,3 2-12,-1 1 0,2-1 19,1-2 1,1 2-2,2-1 1,-2 1 137,2 1 0,-2 0-125,-1 0 0,0 0-23,0 0 0,0 0 34,0 0 1,0 0-87,0 0 1,0 0 32,0 0 0,0 0-11,0 0 1,1 0 35,2 0 1,-2 0-17,2 0 0,-1 0-5,1 0 0,-2 0 2,1 0 0,-1 0 12,-1 0 0,-2 0-3,-1 0 1,1 0-4,5 0 0,-5 0 6,2 0 1,1 3 54,2-1 0,3 1-55,-4-3 1,4 0-1,-3 0 0,1 0-13,-1 0 1,-1 0 16,3 0 0,-2 0-22,3 0 1,-1 0 21,4 0 1,0 0 51,-1 0 1,1 0-17,-1 0 1,-2 0 5,-1 0 0,-2 0-52,3 0 1,-3 0 4,3 0 1,-4 3-5,4 0 1,0 0-2,2-3 1,1 0-73,-1 0 0,1 0 80,-1 0 0,1 0-4,-1 0 1,1 0-13,0 0 0,0 0 46,2 0 0,0 0-31,3 0 0,-4 0 6,2 0 1,-3 0-36,0 0 1,-1 0 34,1 0 1,-4 0-85,1 0 0,0 0 66,2 0 1,-1 0-49,2 0 0,-6 0 51,6 0 1,-3 0-4,3 0 1,0 0 3,-1 0 0,0 0 6,-3 0 1,3 0 10,-2 0 0,1 0-19,2 0 0,0 0 8,3 0 1,1 0-3,4 0 1,0 0 214,0 0-159,0 0 19,0 0-85,-4 0 2,3 0-194,-3 0 175,8 0-2,-3 0 6,7 0 234,-4 0-101,5 0 35,-1 0-113,5 0 23,-4 0-94,3-4 99,1 3-16,-4-3-8,7 4-737,-3 0 0,8 8 0,1 1 0</inkml:trace>
  <inkml:trace contextRef="#ctx0" brushRef="#br0" timeOffset="1099">26 22 8099,'-8'-9'-85,"-1"5"245,5 0-593,0 0 745,4 3-115,4 9-140,-3 6 1,2 8-1,-3-3 0,0-3 1,0-2 0,0-3-13,0 3-10,0-3 103,0 8 0,0-4-87,0 4 1,0-1 33,0-1 1,0 0-28,0 0 1,0 0-3,0 0 0,0 0-47,-3 0 0,2 3-5,-2 0 1,2 0-48,1-3 1,0 0 81,0 0 0,0 0 20,0 0 0,0-3-15,0 0 142,4 0-161,-3 7 1,3 0 0,-1 1 1,-2-4-15,2-4 0,-2-2-1,-1 2 0,0-3-59,0 3 1,1-3 98,2 0-141,-2-2 98,2 4 3,-3-4-12,0 7 5,-3-6 1,1 2 0,-4-4-1,4-3 0,-2 3-249,1-3 239,2-1-298,-3 4 252,4-8-131,0 4-21,0 0-192,0-3 123,0 7-45,4-8-218,-3 4 169,6 0-251,-6-3 618,7 3 0,0-1 0,5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28:17.6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1 451 7845,'8'-5'93,"5"1"1,3 4-79,3 0 1,1 0-56,-3 0 1,3 0 94,0 0 1,3-1-69,0-2 0,2 2-11,0-1 0,1 1 13,-1 1 0,3 0-12,1 0 1,0 0 29,-1 0 0,0-1-16,3-2 0,-1 2 16,1-2 1,2 2 17,-2 1 1,3 0-15,3 0 0,-2 0-2,2 0 1,-2 0-11,-1 0 1,0 0 4,0 0 0,0 0-8,0 0 1,-1 0 8,-2 0 0,2 0-15,-2 0 0,-1 0 14,1 0 1,-3 0-14,0 0 1,-1 0 1,2 0 0,-2 0 1,4 0 1,-3 0 4,3 0 1,-3 0-1,0 0 1,1 0-1,0 0 1,2 0-1,-3 0 1,-1 0 1,-2 0 0,-1 0-2,4 0 0,-2 0 2,0 0 1,-1 0-3,1 0 1,-4 0-50,1 0 0,-4 0 46,1 0 1,1 0-3,-2 0 1,1 0 12,-3 0 1,0 0 1,0 0 0,-2 0 93,2 0 1,-5 0-98,5 0 0,-1 0 67,1 0 1,-1 0-67,1 0 0,-2 0 7,-1 0-9,0 0 1,6 3-15,0 0-2,-4 0 33,3-3 6,-4 0-21,5 0-12,1 0 14,-3 0 7,3 0-15,-4 0-1,-4 0 14,-5 0-1,-4 0 189,-4 0-99,4 0-143,1 0 91,-1 0-6,0-4 87,-4 3-115,4-3-43,1 4-40,3 0-29,1 0 44,-1 0-7,-3 0-315,-1 0 1,-1 0 0,2 0 0</inkml:trace>
  <inkml:trace contextRef="#ctx0" brushRef="#br0" timeOffset="918">2285 35 7396,'0'-10'-543,"0"-1"591,0 10 270,0-7-150,0 7 502,0-2-614,-4 10-60,4-1 26,-4 6 1,4 0-39,0 3 68,0-3-20,0 4 0,0-3-10,0 4 1,0-3 17,0 0-60,4-3 0,-3 7 43,5-4 1,-4 4-5,1-4 0,-2-1 0,-1 1 0,0-2 115,0 2-119,0-4-1,0 6-20,0 1-4,0-3-100,0 2 130,0-7-291,4-4 247,-4-2-482,4-3 252,-4 4 0,4-3 1,1 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1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179 68 8249,'0'-13'372,"-4"-3"9,3 7 1,-3-4 153,1 5-285,2 3-9,-3 1 0,3 18-377,-2 3 1,2 7 10,-1-1 0,-2 4-2,1 1 0,-3 5 86,4-2 1,-1 6-165,3 2 1,0 6 66,0 0 1,0 3 0,0-3 0,-3 8 105,0 1 1,-4 3-31,2-1 1,0 2 46,-1-4 0,1 1 7,-4-4 0,1 1 238,-1-6 1,4-1-90,-1-3 1,0 0 72,-2-2 1,0-3-95,2-3 0,0-1-43,3-1 0,-3-3 8,4-4 0,-1 0-60,3-2 67,-4 1-154,3-2 0,-3 0 91,4-3 1,-1-7 26,-2-4-7,2-5 6,-2 5 281,3-7 129,0 2-1067,0-10 171,3 5 1,2-9-1043,4 5 1473,-1 2 0,1-3 0,-1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5:46:11.5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52 32 7669,'4'-7'-946,"-1"-1"1131,-3 7-200,0-5 159,0 3 164,0-1-2,-3 1-198,-1 3 66,1 0-76,-3 0 60,5 0-22,-5 0 35,3 0-70,-1 3-6,2-2 52,-1 2-2,2 0-154,-2-3 141,0 6-119,3-5 117,-6 4-34,5-4-56,-2 5 36,0-5-253,3 4 281,-3-4-30,3 5-86,0-6 65,0 6-236,0-2 207,0-1-21,0 3-89,0-5 38,0 4 49,3-4-2,-3 5-33,3-5-18,0 4 47,-2-4-2,5 2 1,-6-3-6,6 0-5,-2 0 4,-1 0-103,3 0 99,-3 0-115,4 0 105,-1 0 5,1-3-17,-4 2 5,3-2-6,-5 1 3,4 1 93,-4-2 92,2 0-116,-3 0 14,0-1-45,0-2 20,0 3-40,0-4 29,0 4-7,0-3 74,0 5-73,0-4 2,-3 4-10,2-2 12,-4 3 15,4 0-11,-2-3-7,0 2 6,2-1-24,-4 2 18,4 2-43,-2-1 35,0 5 59,3-3-52,-3 4 14,0-1-12,2 1 0,-2-4-15,3 3 17,0-5-205,0 4 195,0-1-178,0 0-135,3-2 262,1-2 22,-1 0-67,3 0 18,-5 0-5,4 0 15,-4-2-13,2-2-3,-3 0 261,3-1-235,-2 1 186,1 1 28,-2-3 42,0 5 44,0-5 41,-2 6-219,1-3 129,-5 3 47,3-3-10,-1 2 21,-2-2-223,3 3 65,-4 0 45,1 3-172,2-2 109,-1 5 4,4-6-211,-2 6 24,0-5 189,3 5-252,-3-3-7,3 1 84,0-1-467,0-1 334,0 2-11,3 0 120,0-2-203,4-2 119,-1 0 117,0 0 18,-2 0 265,-1 0 5,0-2 0,-3-1 670,2-3-447,-4 1-35,-1-1-196,-4 0 19,4 5-448,0-2 0,3 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48 118 600,'1'-2'227,"0"0"0,0 1 0,0-1-1,0 0 1,-1 0 0,1 0 0,0 0 0,-1-1 0,0 1-1,1 0 1,-1 0 0,0 0 0,0 0 0,0 0 0,0 0 0,-1 0-1,1-1 1,-1 1 0,1 0 0,-1-2 0,-23-37 1788,15 27-1321,4-1 322,4 13-247,-5 4-111,6-2-651,-1 1 2,0 0 0,1 0 0,-1 0 1,0 0-1,1 0 0,-1 0 0,1 0 0,-1 0 0,1 0 1,0 1-1,-1-1 0,1 0 0,0 0 0,0 0 0,0 0 1,0 1-1,0-1 0,0 0 0,0 0 0,0 0 0,0 0 1,1 2-1,7 37 258,-4-21-203,37 159-132,-7-45 15,2 14-9,-29-109 61,2 30-38,-9-67 38,0-1 1,0 0 0,1 1-1,-1-1 1,0 0 0,0 0 0,0 1-1,0-1 1,1 0 0,-1 1-1,0-1 1,0 0 0,1 0-1,-1 1 1,0-1 0,0 0-1,1 0 1,-1 0 0,0 1-1,1-1 1,-1 0 0,0 0 0,1 0-1,-1 0 1,0 0 0,1 0-1,-1 0 1,0 0 0,1 0-1,-1 0 1,1 0 0,-1 0-1,0 0 1,1 0 0,-1 0 0,0 0-1,1 0 1,-1 0 0,1 0 0,-1-1 1,0 1-1,1 0 0,-1 0 1,1 0-1,-1 0 1,0 0-1,1 0 1,-1 0-1,0 0 1,1 0-1,-1 0 1,1 0-1,-1 0 1,0 0-1,1 1 1,-1-1-1,0 0 1,1 0-1,-1 0 0,0 0 1,1 1-1,-1-1 1,0 0-1,1 0 1,-1 1-1,0-1 1,0 0-1,1 0 1,-1 1-1,0-1 1,0 0-1,1 1 1,-1-1-1,0 0 0,0 1 1,0-1-1,0 0 1,0 1-1,-9 2-30,2-5-174,3 12-342,2-5-1170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0 120,'0'6'1697,"-1"-5"-1563,1-1 1,0 0 0,0 1-1,0-1 1,0 1 0,0-1-1,-1 1 1,1-1 0,0 1-1,0-1 1,0 1 0,0-1-1,0 1 1,0-1 0,1 0-1,-1 1 1,0-1 0,0 1-1,0-1 1,0 1 0,0-1-1,1 1 1,-1-1 0,0 0-1,0 1 1,1-1 0,-1 0-1,0 1 1,1-1 0,-1 0-1,0 1 1,1-1 0,-1 0-1,1 1 1,0-1 0,0 0-1,-19 16 2394,18-15-2496,0 1 0,0-1 0,-1 1-1,1 0 1,0-1 0,-1 1 0,0-1 0,1 1 0,-1-1 0,0 0 0,0 1 0,1-1 0,-1 0 0,0 1-1,0-1 1,-1 0 0,1 0 0,0 0 0,-2 2 0,5 0-14,0 1 1,1 0-1,-1-1 1,1 0-1,0 0 1,0 0-1,0 0 1,0 0-1,1 0 1,3 1-1,68 41 58,-75-44-74,1-1-1,0 0 1,0 1-1,0-1 1,-1 1-1,1-1 1,0 1-1,0-1 1,-1 1 0,1 0-1,0-1 1,-1 1-1,1 0 1,-1-1-1,1 1 1,-1 0-1,1 0 1,-1 0-1,0-1 1,1 1-1,-1 0 1,0 0-1,0 0 1,1 0-1,-1 0 1,0 1 0,-1 0 9,1 0 0,-1-1 0,1 1 0,-1 0 0,0-1 1,0 1-1,0 0 0,1-1 0,-2 1 0,1-1 1,0 1-1,-3 1 0,-50 38 352,43-34-294,-18 10 152,-2-1 0,0-2 0,-1 0 0,-1-3 0,1 0 0,-2-2 0,-34 4-1,67-13-216,-1 0 0,1 0 0,0 1 0,0-1 0,0 0 0,0 0 0,0 1 0,-1-1 0,1 1 0,0-1 0,0 1 0,0-1 0,0 1 0,0-1 0,0 1 0,0 0 0,1 0 0,-1-1 0,0 1 0,0 0 0,0 0 0,1 0 0,-2 1 0,2-1-2,36 19-28,-9-8 54,47 15-1,-45-18-44,46 22 0,-37-15-38,30 15-125,-64-29 166,-1 0-1,0 0 1,0 0 0,0 0 0,0 0-1,0 1 1,0-1 0,-1 1 0,1 0-1,-1 0 1,0 0 0,0 0 0,0 0-1,0 1 1,1 3 0,-2-4 17,-1 0-1,0 0 1,0 0 0,0 0 0,0 0 0,0 0 0,-1 0-1,1 0 1,-1 0 0,0 0 0,0-1 0,0 1 0,0 0-1,0 0 1,-1-1 0,1 1 0,-1 0 0,0-1 0,0 0-1,0 1 1,0-1 0,0 0 0,-5 4 0,-6 4-9,0 0-1,-1 0 1,-16 7 0,17-10 5,-23 15 83,-1-2 1,-2-1-1,1-3 0,-61 18 1,98-34-83,1 0 0,0 0 0,-1 0 1,1 0-1,0 0 0,0 0 0,-1 0 0,1 0 1,0 0-1,0 0 0,-1 0 0,1 1 1,0-1-1,-1 0 0,1 0 0,0 0 0,0 0 1,-1 0-1,1 1 0,0-1 0,0 0 0,0 0 1,-1 0-1,1 1 0,0-1 0,0 0 0,0 0 1,0 0-1,-1 1 0,1-1 0,0 0 0,0 1 1,0-1-1,0 0 0,0 0 0,0 1 0,0-1 1,0 0-1,0 0 0,0 1 0,0-1 1,0 0-1,0 1 0,0-1 0,0 0 0,0 0 1,0 1-1,0-1 0,0 0 0,0 1 0,1-1 1,-1 0-1,0 0 0,0 0 0,0 1 0,1-1 1,20 16-20,33 8-50,-34-18 60,8 3-112,1 0 1,27 15-1,-50-22 90,-1 1 0,0-1 0,0 1 1,0 1-1,0-1 0,0 1 0,-1 0 0,1 0 1,-1 0-1,0 0 0,0 1 0,-1-1 0,1 1 1,-1 0-1,0 1 0,4 9 0,-7-12 29,0 1-1,0-1 1,-1 1-1,1-1 1,-1 1-1,0-1 1,0 1-1,0-1 1,0 1-1,0-1 1,-1 0-1,1 0 1,-5 6-1,3-3 11,-1 0 0,0 0-1,-1-1 1,1 1 0,-1-1 0,-7 6-1,-14 8 105,-1-2 0,-1 0 0,-1-2-1,-57 22 1,85-36-101,-22 8 176,19-5-173,14-3-73,-3 1 40,-1 0 1,1 0-1,-1 1 1,0 0-1,0 0 1,7 4-1,1 2-87,-5-5 21,0 0 0,-1 1 0,0 1 0,8 7 0,-13-11 66,-1 0-1,0 0 1,0 0-1,0 0 1,-1 1-1,1-1 1,-1 1-1,1 0 1,-1-1-1,0 1 1,0 0-1,0 0 1,0 0-1,0 0 1,-1 0-1,1 0 1,-1 5-1,-3-2 2,5 0 22,-1-6-3,-1 1 0,0-1 0,1 1-1,-1 0 1,0-1 0,0 1 0,1-1-1,-1 1 1,0 0 0,0-1-1,0 1 1,0 0 0,0-1 0,0 1-1,0-1 1,0 1 0,0 0 0,0-1-1,0 1 1,-1 0 0,1-1 0,0 1-1,0-1 1,-1 1 0,1 0 0,0-1-1,-1 1 1,1 0 0,-1-1 2,1 0 1,0 0-1,0 0 1,0 0-1,0 1 1,-1-1-1,1 0 1,0 0 0,0 0-1,0 0 1,0 0-1,0 1 1,-1-1-1,1 0 1,0 0-1,0 0 1,0 0-1,0 1 1,0-1-1,0 0 1,0 0 0,0 0-1,0 1 1,0-1-1,0 0 1,0 0-1,0 0 1,0 1-1,0-1 1,0 0-1,0 0 1,0 0 0,0 1-1,0-1 1,0 0-1,0 0 1,0 0-1,0 1 1,1-1-1,-1 0 1,0 0-1,0 0 1,0 0-1,0 1 1,0-1 0,0 0-1,1 0 1,-1 0-1,0 0 1,0 0-1,0 0 1,1 0-1,-1 1 1,0-1-1,0 0 1,0 0-1,1 0 1,-1 0 0,0 0-1,0 0 1,0 0-1,1 0 1,-1 0-1,0 0 1,1 1 6,1 0 0,-1-1 0,0 1 1,0 0-1,0 1 0,0-1 0,0 0 1,0 0-1,0 0 0,-1 1 0,1-1 1,0 0-1,-1 1 0,1-1 1,-1 0-1,1 1 0,-1-1 0,0 1 1,1-1-1,-1 1 0,0-1 0,0 1 1,0 1-1,5 59-14,-2-30 18,2 35-7,-7 136-1,-2-64-18,-1-62 3,3-57 5,1 0 0,0 0 0,2 0 0,0 1 0,5 20 0,0 16 28,-6-57-30,0-11-1904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0 720,'3'14'5963,"-3"-13"-5893,1-1 0,-1 1-1,0-1 1,0 1 0,0 0 0,1-1 0,-1 1 0,0-1-1,0 1 1,0 0 0,0-1 0,0 1 0,0-1 0,0 1 0,0 0-1,0-1 1,-1 1 0,1-1 0,0 1 0,0 0 0,0-1 0,-1 1-1,1-1 1,0 1 0,-1-1 0,0 2 0,-6 3 303,0 1 0,-1-1 1,1 0-1,-1-1 1,-1 0-1,1 0 0,0 0 1,-14 2-1,11-2-314,1 0 0,-1 0 0,1 1 1,0 0-1,-12 8 0,1-2-35,-23 15 5,43-26-29,0 0 1,1 1-1,-1-1 1,0 1-1,0 0 1,1-1-1,-1 1 1,1 0 0,-1-1-1,1 1 1,-1 0-1,1 0 1,-1-1-1,1 1 1,-1 0-1,1 0 1,0 0 0,0-1-1,-1 1 1,1 0-1,0 0 1,0 0-1,0 0 1,0 0-1,0 0 1,0 0 0,0-1-1,0 1 1,1 0-1,-1 0 1,0 0-1,0 0 1,1 0-1,-1-1 1,0 1 0,1 0-1,-1 0 1,1-1-1,-1 1 1,1 0-1,0-1 1,0 2-1,28 24 0,1 0-1,65 40 0,-58-42-42,66 56 0,-95-73 35,0 0 0,-1 1 0,0 0 0,0 1 0,-1-1 0,6 12 0,-10-18 7,-1 1 0,0 0 0,0 0 0,0 0 0,0 0 0,-1 0 0,1 0 0,-1 0 0,0 0 1,0 0-1,0 0 0,0 0 0,0 0 0,-1 0 0,1 0 0,-1 0 0,0 0 0,0 0 0,0 0 1,0 0-1,0 0 0,-1-1 0,1 1 0,-4 4 0,-4 2 11,-1 0 0,0 0-1,-1-1 1,0 0 0,0-1-1,-1 0 1,0-1 0,0-1 0,-25 9-1,-2 2 3,7-3 46,-1-2-1,-58 11 0,-15 4 76,76-17-108,-34 13 43,64-22-68,-1 0 1,1 0-1,-1 1 1,1-1-1,-1 0 1,1 0-1,0 1 1,-1-1 0,1 0-1,-1 1 1,1-1-1,0 0 1,-1 1-1,1-1 1,0 1-1,-1-1 1,1 1-1,0-1 1,0 0-1,-1 1 1,1-1-1,0 1 1,0-1-1,0 1 1,0-1-1,0 1 1,-1-1-1,1 1 1,0-1-1,0 1 1,0 0 0,1-1-1,-1 1 1,13 15 11,23 5-9,113 33-241,-108-41-25,0 1-1,-1 2 1,-1 2-1,0 1 1,53 37-1,-89-54 254,-1-1 1,1 1-1,-1 0 0,0 0 0,1 0 0,-1 0 0,0 1 1,-1-1-1,1 1 0,0-1 0,-1 1 0,1-1 0,-1 1 1,0 0-1,0 0 0,0 0 0,0-1 0,-1 1 0,1 0 1,0 6-1,-2-6 21,0-1 0,1 1 0,-1-1 0,0 1 0,0-1 0,-1 1 0,1-1 0,0 0 0,-1 1 1,0-1-1,1 0 0,-1 0 0,0 0 0,0-1 0,0 1 0,0 0 0,0-1 0,-1 1 0,1-1 0,0 0 0,-1 0 1,1 0-1,-3 1 0,-75 30 797,0-3 0,-111 24 0,182-51-771,-25 5 91,33-7-126,0 0 1,0 0 0,0 1 0,0-1 0,0 0-1,0 1 1,0-1 0,0 0 0,0 1 0,0-1-1,0 1 1,1 0 0,-1-1 0,0 1 0,0 0-1,1-1 1,-1 1 0,0 0 0,1 0 0,-1 0-1,0 0 1,1-1 0,-1 1 0,1 1 0,2 1-11,0 0 1,1 0-1,-1-1 1,1 0 0,0 1-1,0-1 1,-1 0-1,2 0 1,-1-1 0,0 1-1,0 0 1,0-1-1,5 1 1,0 2-3,86 36-446,-67-31 135,0 3-1,47 26 1,-70-36 289,1 1 0,-1 0-1,1 1 1,-1-1 0,0 1-1,6 6 1,-10-9 32,1 0 1,-1 0-1,1 0 0,-1 0 0,0 0 0,1 0 1,-1 0-1,0 0 0,0 0 0,0 0 0,0 0 1,0 0-1,0 0 0,0 0 0,0 0 1,0 0-1,0 0 0,0 0 0,-1 0 0,1 0 1,-1 0-1,1 0 0,0 0 0,-1 0 0,1 0 1,-1 0-1,0 0 0,1-1 0,-1 1 0,0 0 1,1 0-1,-1-1 0,0 1 0,0 0 0,0-1 1,0 1-1,-1 0 0,-9 6 62,8-5-42,0-1 1,1 1-1,-1-1 1,0 1-1,1 0 1,-1 0-1,1 0 1,0 1-1,0-1 1,0 0 0,-3 5-1,5-7-16,1 0-1,-1 0 0,0 0 1,0 0-1,1 0 1,-1 0-1,0 0 1,0 0-1,0 0 0,1 0 1,-1 0-1,0-1 1,0 1-1,0 0 1,1 0-1,-1 0 1,0 0-1,0 0 0,0 0 1,1-1-1,-1 1 1,0 0-1,0 0 1,0 0-1,0 0 1,0-1-1,0 1 0,1 0 1,-1 0-1,0 0 1,0-1-1,0 1 1,0 0-1,0 0 0,0-1 1,0 1-1,0 0 1,0 0-1,0 0 1,0-1-1,0 1 1,0 0-1,0 0 0,0-1 1,0 1-1,0 0 1,0 0-1,0 0 1,-1-1-1,1 1 0,12 41 101,-5 9-34,-7-39-62,2 0 0,-1 0 0,6 18 0,-2-8-6,0-1 0,-2 1 1,-1 0-1,0 39 0,1 2-1,13 270-81,-4-136 34,-6-147 14,-6-49 21,0 0-1,1 0 1,-1 0-1,0 0 1,1 0 0,-1 0-1,0 0 1,1 0-1,-1 0 1,0 0-1,1 0 1,-1 0-1,0 0 1,1 0-1,-1 0 1,0 0-1,0 0 1,1 0-1,-1 0 1,0-1-1,1 1 1,-1 0-1,0 0 1,0 0-1,1-1 1,-1 1-1,0 0 1,0 0-1,1 0 1,-1-1-1,0 1 1,0 0-1,0-1 1,0 1-1,1 0 1,-1 0-1,0-1 1,0 1-1,0 0 1,0-1-1,0 1 1,0-1-1,12-14-1630,-6-26-6394,-5 34 6396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6 24,'-69'-6'6737,"68"6"-6401,8 3-287,-1 0 0,1-1 0,-1 0 0,1-1 0,0 1 0,11 0 0,326 19 464,-86-14-663,-118-7-119,-45 1-91,171 12-5473,-231-10 4604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0 16,'-9'8'3955,"-25"6"-2696,12-5-1030,-198 120 644,124-70-843,-1-1-5093,85-52 3884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14 236,'0'-1'210,"0"0"0,-5-8 3985,4 8-3986,1 1 1,-1 0 0,1 0 0,-1-1-1,0 1 1,1 0 0,-1 0 0,1 0-1,-1 0 1,0-1 0,-29 2 1099,-27 18-1356,-79 58 697,120-66-675,0 0 1,1 1-1,0 1 1,1 1-1,0 0 1,-12 17-1,10-16-349,14-14-46,-1 1 1,0 0 0,1 1 0,-1-1 0,1 0 0,0 1 0,0-1 0,0 1 0,0 0 0,0 0-1,-2 4 1,5-2-1077,4-4 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0 1024,'-5'1'611,"1"-1"0,0 1-1,0 0 1,0 0 0,0 0 0,0 0 0,0 1-1,-5 2 1,-52 37-819,42-27 668,-168 132-184,141-110-1129,22-12-3307,23-20 2852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0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0 376,'-41'3'5908,"35"-2"-5849,0 1-1,0 0 0,1 0 0,-1 0 1,1 1-1,-1 0 0,1 0 0,-9 7 1,-82 62 171,-133 87 237,202-141-757,21-13-381,0-1 0,0 0 0,0 0 0,-1-1 1,0 0-1,-8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2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17 204,'1'0'195,"-1"0"0,1 0 0,0-1 0,-1 1 0,1 0-1,0 0 1,-1-1 0,1 1 0,0 0 0,-1-1 0,1 1 0,0-1 0,-1 1 0,1 0 0,-1-1-1,1 0 1,-1 1 0,1-1 0,-1 1 0,1-1 0,0 0 0,-1 0-146,0 1 0,0-1 0,0 1-1,1-1 1,-1 1 0,0 0 0,0-1 0,1 1 0,-1 0 0,0-1 0,1 1 0,-1 0-1,0-1 1,1 1 0,-1 0 0,1 0 0,-1-1 0,0 1 0,1 0 0,-1 0 0,1 0-1,-1 0 1,1 0 0,-1 0 0,1-1 0,-1 1 0,1 0 0,-1 0 0,0 0 0,1 0-1,-1 1 1,1-1 0,-1 0 0,1 0 0,-1 0 0,1 0 0,-1 0 0,1 1 0,-17 8 353,0 1 1,1 1 0,-27 25 0,33-26-395,-33 32-13,2 2 1,-55 79 0,86-107-6,6-11 15,1-1-1,-1 1 0,0-1 0,0 1 0,0-1 0,0 0 1,-7 6-1,10-10 26,0 0 1,0-1 0,1 1-1,-1 0 1,0 0-1,0 0 1,0-1 0,0 1-1,1 0 1,-1 0-1,0 0 1,0 0 0,1-1-1,-1 1 1,0 0 0,0 0-1,1 0 1,-1 0-1,0 0 1,0 0 0,1 0-1,-1 0 1,0 0-1,0 0 1,1 0 0,-1 0-1,0 0 1,0 0 0,1 0-1,-1 0 1,0 0-1,0 0 1,1 0 0,-1 0-1,0 0 1,0 1-1,1-1 1,-1 0 0,0 0-1,0 0 1,0 0 0,1 1-1,-1-1 1,0 0-1,0 0 1,0 0 0,1 1-1,1-7 17,1 0-1,0 1 0,0-1 1,0 1-1,1-1 0,0 1 1,0 0-1,1 1 1,-1-1-1,7-5 0,19-16 10,-1-2 0,40-50 0,-58 59 10,-10 17-38,0 0 0,0 0-1,0 0 1,0 0 0,0 0 0,1 0 0,-1 0 0,1 0 0,-1 1-1,1-1 1,0 0 0,-1 1 0,1-1 0,4-1 0,6-21 97,50-4-56,-62 29-62,0-1 1,0 0 0,0 0-1,0 0 1,0 0 0,0 1 0,0-1-1,0 0 1,0 0 0,0 0-1,0 1 1,0-1 0,0 0 0,0 0-1,0 0 1,0 0 0,0 1-1,0-1 1,0 0 0,0 0-1,0 0 1,0 0 0,0 1 0,0-1-1,1 0 1,-1 0 0,0 0-1,0 0 1,0 1 0,0-1-1,0 0 1,0 0 0,1 0 0,-1 0-1,0 0 1,0 0 0,0 0-1,0 0 1,1 1 0,-1-1-1,0 0 1,0 0 0,0 0 0,1 0-1,-1 0 1,0 0 0,0 0-1,0 0 1,0 0 0,1 0 0,-1 0-1,0 0 1,0 0 0,0 0-1,1 0 1,-1 0 0,0-1-1,0 1 1,0 0 0,0 0 0,1 0-1,-1 0 1,0 0 0,0 0-1,0-1 1,0 2-16,0 0 31,-6 20 130,6-13-147,0-5-7,0 1 1,0 0 0,0 0 0,0 0-1,1 0 1,-1 0 0,1 0 0,0-1-1,0 1 1,1 0 0,-1-1 0,4 7-1,11 18-10,-13-21 6,0-1 1,1 1-1,0-1 1,0 0-1,9 9 1,49 53-40,-32-33-775,1-3 0,42 35 0,-61-57-977,-11-8 1459,0-1 0,1 1 1,-1-1-1,1 0 0,-1 0 1,1 0-1,0 1 0,-1-1 0,1-1 1,0 1-1,0 0 0,-1 0 1,5 0-1,5 0-1270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40 204 7978,'-9'-9'504,"1"1"112,-1 5-310,4 2-351,2-3-302,-1 4 229,3 0 1,8 0 188,7 0 1,4-1-142,-1-2 0,3 2 60,3-2 1,3 1 30,2 0 1,6 1-31,6-2 0,3-1 17,5 1 1,1 0 57,8 3 0,4-2-41,7-1 0,7-1-245,4 1 0,3 1 235,-2-3 0,8 3-329,0-1 0,6-1 305,-4 1 1,3 0-4,0 3 1,-2-2 8,-1-1 0,1 0-1,3 3 0,-5 0-1,-1 0 1,1 0-4,-1 0 1,-1 0 15,-2 0 1,-3 0-9,-3 0 1,1-1 1,-1-2 0,0 1-42,-6-3 0,-3 2 107,-7-3 0,2 1 19,-6 0 0,-4-3 140,-4 2 1,-8 2-13,-1-2 1,-6 1-31,-2 0 1,-1-2-188,-5 4 1,-2-3 389,-4 0 0,-3 2-390,1 1 1,-5 0 243,-1 0-210,-7 0 217,4 3 280,-10-4-1602,3 3 0,-4-3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36 640,'-1'0'136,"1"0"1,-1-1-1,0 1 1,1 0-1,-1-1 0,1 1 1,-1-1-1,0 1 1,1-1-1,0 1 0,-1-1 1,1 1-1,-1-1 1,1 0-1,0 1 0,-1-1 1,1 0-1,0 1 1,-1-1-1,1 0 0,0 1 1,0-1-1,0 0 0,0 0 1,0 1-1,0-1 1,0 0-1,0 1 0,0-1 1,0 0-1,0 0 1,0 1-1,0-1 0,1 0 1,-1 1-1,0-1 1,1 0-1,1-12 1447,4 47-530,0 62-383,-5-73-624,1 0 0,9 37 0,3 21-22,-10-53-74,12 44 0,1 7-2238,-12-25-3092,-5-44 4049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81 660,'-1'0'99,"1"0"0,-1 0 0,0 0 0,1 0 0,-1-1-1,1 1 1,-1 0 0,0 0 0,1-1 0,-1 1 0,1 0 0,-1-1 0,1 1 0,-1-1-1,1 1 1,-1 0 0,1-1 0,-1 1 0,1-1 0,0 0 0,-1 1 0,1-1 0,0 1-1,-1-1 1,1 1 0,0-1 0,0 0 0,0 1 0,0-1 0,-1 0 0,1 1 0,0-1-1,0 0 1,0 1 0,0-1 0,0 1 0,1-1 0,-1 0 0,0 1 0,0-1 0,0 0-1,0 1 1,1-1 0,-1 1 0,0-1 0,1 0 0,-1 1 0,0-1 0,1 1 0,-1-1-1,1 1 1,-1-1 0,1 1 0,-1 0 0,1-1 0,19-8-51,0 1 1,1 1-1,-1 1 1,1 1-1,24-2 1,1 1-24,66 0 0,-98 6-18,1 1 1,0 1-1,24 5 1,-35-6-4,0 0-1,0 0 1,0 0 0,0 1-1,0-1 1,0 1 0,0 0-1,0 0 1,-1 1 0,1-1-1,-1 1 1,0 0 0,0 0 0,0 0-1,0 0 1,0 0 0,2 5-1,-3-4 1,-1 0 0,0 0 1,0 1-1,0-1 0,-1 0 0,1 0 0,-1 1 0,0-1 0,0 0 0,-1 1 0,1-1 0,-1 0 1,0 0-1,0 0 0,-4 8 0,1-1 3,-1 0 0,0-1 0,-1 0 0,-10 14 1,5-11 35,0 0 0,-1 0 0,-1-1-1,0-1 1,0 0 0,-1-1 0,-1 0 0,1-2 0,-29 13 0,-4-2 599,-98 24-1,136-41-507,-11 3 269,17-4-189,11 0-38,2 1-173,0 0-1,0 0 0,0 2 1,0-1-1,-1 1 0,0 0 1,1 1-1,-2 0 0,17 12 1,-1-1 17,0 0-7,-1 1 0,35 35 1,17 12-234,-40-34-700,-29-23 85,1-1 0,0 0 1,0 0-1,1 0 0,0-1 0,8 4 0,2-3-721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9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46 692,'2'-22'4867,"-2"21"-4777,0 0-1,0-1 1,1 1-1,-1 0 1,1-1 0,-1 1-1,1 0 1,-1 0-1,1 0 1,-1 0-1,1 0 1,0 0 0,0 0-1,0 0 1,0 0-1,-1 0 1,1 0-1,0 0 1,1 0-1,0 0 1,-1 1-44,-1 0 1,1-1-1,-1 1 0,1 0 1,0 0-1,-1 0 0,1 0 1,0 1-1,-1-1 0,1 0 1,-1 0-1,1 0 0,0 0 0,-1 1 1,1-1-1,-1 0 0,1 1 1,-1-1-1,1 0 0,-1 1 1,1-1-1,-1 1 0,1-1 1,-1 0-1,1 1 0,-1-1 1,0 1-1,1-1 0,-1 2 1,18 28 310,7 37-376,1 15-1258,-20-68-256,0 0 0,0 0 0,14 19 0,-8-15 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61 696,'-46'-59'7750,"45"58"-7538,2 6-185,1-1 0,-1 1 0,1-1 0,-1 1 0,1-1 0,1 1 0,-1-1 0,1 0 0,-1 0 0,5 4 0,13 25-39,-8 1-31,-1 1-1,-1 0 1,-3 1-1,5 47 0,-5 72-3756,-2-102 907,-4-31 1517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1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62 145 180,'-21'-16'3540,"-12"-12"-597,32 27-2896,0-1 0,0 1 0,1 0 0,-1-1 0,0 1 0,1 0 0,-1-1 0,1 1 0,-1-1 0,1 0 0,0 1 0,-1-1 0,1 1 0,0-1 0,0 1 0,0-1 0,0 1 0,1-1 0,-1 0 0,0 1 0,1-1 0,-1 1 0,1 0 0,-1-1 0,2-1 0,0-1-17,1 0 1,0 0-1,0 1 0,0-1 1,0 1-1,1-1 1,0 1-1,-1 0 0,1 0 1,0 1-1,0-1 1,0 1-1,1 0 0,-1 0 1,1 0-1,-1 1 1,1 0-1,-1 0 0,7-1 1,12-2-35,0 2-1,39 1 1,-48 1 6,12 0-7,97 4 34,-112-3-26,-1 0 0,0 1 1,0 0-1,1 1 1,-1 0-1,-1 0 1,1 1-1,-1 1 1,13 7-1,-20-11-4,1 1 0,0 0 0,0 0-1,-1 1 1,1-1 0,-1 0 0,0 1 0,0 0-1,0-1 1,0 1 0,0 0 0,0 0 0,-1 0-1,0 0 1,1 0 0,-1 1 0,0-1 0,-1 0-1,1 0 1,0 7 0,-1-6-3,-1 1 0,0-1 0,0 1 0,0-1 0,-1 1 0,1-1 0,-1 0 0,0 0 0,0 0-1,-1 0 1,1 0 0,-1 0 0,-4 5 0,-7 5-8,1-1 1,-2-1-1,0 0 0,0-1 0,-1 0 0,-22 10 0,33-18 14,-48 26 376,-2-3 1,-110 36-1,328 24 488,92 48-1187,-121-69-7564,-122-61 6369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1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39 800,'-8'-15'4486,"2"3"-2701,7 12-1763,0-1 0,-1 0 0,1 0-1,0 1 1,0-1 0,0 1 0,-1-1 0,1 0-1,0 1 1,0 0 0,0-1 0,0 1-1,0-1 1,0 1 0,0 0 0,0 0-1,0 0 1,0 0 0,2 0 0,14-2 55,-1 1 0,0 1 1,17 2-1,29-1 22,-59-2-91,1 1 0,-1 0 1,0-1-1,0 2 1,0-1-1,0 0 0,1 1 1,-1-1-1,0 1 1,0 0-1,0 0 0,0 0 1,0 0-1,0 1 1,0-1-1,-1 1 0,1 0 1,-1-1-1,5 6 0,-5-5 3,-1 0 0,0 0 0,0 0 0,0 1 0,0-1 0,0 1 0,-1-1 0,1 1 0,-1-1 0,1 1 0,-1-1 0,0 1 0,0-1 0,0 1 0,0-1 0,-1 1 0,1-1-1,-1 1 1,0-1 0,1 0 0,-1 1 0,0-1 0,0 0 0,-3 4 0,-7 19 60,-1-2 1,-1 1-1,-1-2 0,-1 0 0,-22 25 0,24-25 319,13-22-368,0 1-1,0 0 1,0-1-1,0 1 1,0 0-1,0-1 1,0 1-1,0 0 0,0-1 1,1 1-1,-1-1 1,0 1-1,0 0 1,1-1-1,-1 1 1,0-1-1,1 1 1,-1-1-1,1 1 1,-1-1-1,1 1 0,-1-1 1,2 1-1,3 2 66,1 0 0,0-1-1,0 0 1,0 0 0,0 0-1,8 1 1,-11-3-92,19 3-241,1-1 0,-1-2 0,1 0 1,-1-1-1,0-2 0,1 0 0,-1-1 0,41-14 1,57-8-5998,-86 23 4680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3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48 118 600,'1'-2'227,"0"0"0,0 1 0,0-1-1,0 0 1,-1 0 0,1 0 0,0 0 0,-1-1 0,0 1-1,1 0 1,-1 0 0,0 0 0,0 0 0,0 0 0,0 0 0,-1 0-1,1-1 1,-1 1 0,1 0 0,-1-2 0,-23-37 1788,15 27-1321,4-1 322,4 13-247,-5 4-111,6-2-651,-1 1 2,0 0 0,1 0 0,-1 0 1,0 0-1,1 0 0,-1 0 0,1 0 0,-1 0 0,1 0 1,0 1-1,-1-1 0,1 0 0,0 0 0,0 0 0,0 0 1,0 1-1,0-1 0,0 0 0,0 0 0,0 0 0,0 0 1,1 2-1,7 37 258,-4-21-203,37 159-132,-7-45 15,2 14-9,-29-109 61,2 30-38,-9-67 38,0-1 1,0 0 0,1 1-1,-1-1 1,0 0 0,0 0 0,0 1-1,0-1 1,1 0 0,-1 1-1,0-1 1,0 0 0,1 0-1,-1 1 1,0-1 0,0 0-1,1 0 1,-1 0 0,0 1-1,1-1 1,-1 0 0,0 0 0,1 0-1,-1 0 1,0 0 0,1 0-1,-1 0 1,0 0 0,1 0-1,-1 0 1,1 0 0,-1 0-1,0 0 1,1 0 0,-1 0 0,0 0-1,1 0 1,-1 0 0,1 0 0,-1-1 1,0 1-1,1 0 0,-1 0 1,1 0-1,-1 0 1,0 0-1,1 0 1,-1 0-1,0 0 1,1 0-1,-1 0 1,1 0-1,-1 0 1,0 0-1,1 1 1,-1-1-1,0 0 1,1 0-1,-1 0 0,0 0 1,1 1-1,-1-1 1,0 0-1,1 0 1,-1 1-1,0-1 1,0 0-1,1 0 1,-1 1-1,0-1 1,0 0-1,1 1 1,-1-1-1,0 0 0,0 1 1,0-1-1,0 0 1,0 1-1,-9 2-30,2-5-174,3 12-342,2-5-1170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0 120,'0'6'1697,"-1"-5"-1563,1-1 1,0 0 0,0 1-1,0-1 1,0 1 0,0-1-1,-1 1 1,1-1 0,0 1-1,0-1 1,0 1 0,0-1-1,0 1 1,0-1 0,1 0-1,-1 1 1,0-1 0,0 1-1,0-1 1,0 1 0,0-1-1,1 1 1,-1-1 0,0 0-1,0 1 1,1-1 0,-1 0-1,0 1 1,1-1 0,-1 0-1,0 1 1,1-1 0,-1 0-1,1 1 1,0-1 0,0 0-1,-19 16 2394,18-15-2496,0 1 0,0-1 0,-1 1-1,1 0 1,0-1 0,-1 1 0,0-1 0,1 1 0,-1-1 0,0 0 0,0 1 0,1-1 0,-1 0 0,0 1-1,0-1 1,-1 0 0,1 0 0,0 0 0,-2 2 0,5 0-14,0 1 1,1 0-1,-1-1 1,1 0-1,0 0 1,0 0-1,0 0 1,0 0-1,1 0 1,3 1-1,68 41 58,-75-44-74,1-1-1,0 0 1,0 1-1,0-1 1,-1 1-1,1-1 1,0 1-1,0-1 1,-1 1 0,1 0-1,0-1 1,-1 1-1,1 0 1,-1-1-1,1 1 1,-1 0-1,1 0 1,-1 0-1,0-1 1,1 1-1,-1 0 1,0 0-1,0 0 1,1 0-1,-1 0 1,0 1 0,-1 0 9,1 0 0,-1-1 0,1 1 0,-1 0 0,0-1 1,0 1-1,0 0 0,1-1 0,-2 1 0,1-1 1,0 1-1,-3 1 0,-50 38 352,43-34-294,-18 10 152,-2-1 0,0-2 0,-1 0 0,-1-3 0,1 0 0,-2-2 0,-34 4-1,67-13-216,-1 0 0,1 0 0,0 1 0,0-1 0,0 0 0,0 0 0,0 1 0,-1-1 0,1 1 0,0-1 0,0 1 0,0-1 0,0 1 0,0-1 0,0 1 0,0 0 0,1 0 0,-1-1 0,0 1 0,0 0 0,0 0 0,1 0 0,-2 1 0,2-1-2,36 19-28,-9-8 54,47 15-1,-45-18-44,46 22 0,-37-15-38,30 15-125,-64-29 166,-1 0-1,0 0 1,0 0 0,0 0 0,0 0-1,0 1 1,0-1 0,-1 1 0,1 0-1,-1 0 1,0 0 0,0 0 0,0 0-1,0 1 1,1 3 0,-2-4 17,-1 0-1,0 0 1,0 0 0,0 0 0,0 0 0,0 0 0,-1 0-1,1 0 1,-1 0 0,0 0 0,0-1 0,0 1 0,0 0-1,0 0 1,-1-1 0,1 1 0,-1 0 0,0-1 0,0 0-1,0 1 1,0-1 0,0 0 0,-5 4 0,-6 4-9,0 0-1,-1 0 1,-16 7 0,17-10 5,-23 15 83,-1-2 1,-2-1-1,1-3 0,-61 18 1,98-34-83,1 0 0,0 0 0,-1 0 1,1 0-1,0 0 0,0 0 0,-1 0 0,1 0 1,0 0-1,0 0 0,-1 0 0,1 1 1,0-1-1,-1 0 0,1 0 0,0 0 0,0 0 1,-1 0-1,1 1 0,0-1 0,0 0 0,0 0 1,-1 0-1,1 1 0,0-1 0,0 0 0,0 0 1,0 0-1,-1 1 0,1-1 0,0 0 0,0 1 1,0-1-1,0 0 0,0 0 0,0 1 0,0-1 1,0 0-1,0 0 0,0 1 0,0-1 1,0 0-1,0 1 0,0-1 0,0 0 0,0 0 1,0 1-1,0-1 0,0 0 0,0 1 0,1-1 1,-1 0-1,0 0 0,0 0 0,0 1 0,1-1 1,20 16-20,33 8-50,-34-18 60,8 3-112,1 0 1,27 15-1,-50-22 90,-1 1 0,0-1 0,0 1 1,0 1-1,0-1 0,0 1 0,-1 0 0,1 0 1,-1 0-1,0 0 0,0 1 0,-1-1 0,1 1 1,-1 0-1,0 1 0,4 9 0,-7-12 29,0 1-1,0-1 1,-1 1-1,1-1 1,-1 1-1,0-1 1,0 1-1,0-1 1,0 1-1,0-1 1,-1 0-1,1 0 1,-5 6-1,3-3 11,-1 0 0,0 0-1,-1-1 1,1 1 0,-1-1 0,-7 6-1,-14 8 105,-1-2 0,-1 0 0,-1-2-1,-57 22 1,85-36-101,-22 8 176,19-5-173,14-3-73,-3 1 40,-1 0 1,1 0-1,-1 1 1,0 0-1,0 0 1,7 4-1,1 2-87,-5-5 21,0 0 0,-1 1 0,0 1 0,8 7 0,-13-11 66,-1 0-1,0 0 1,0 0-1,0 0 1,-1 1-1,1-1 1,-1 1-1,1 0 1,-1-1-1,0 1 1,0 0-1,0 0 1,0 0-1,0 0 1,-1 0-1,1 0 1,-1 5-1,-3-2 2,5 0 22,-1-6-3,-1 1 0,0-1 0,1 1-1,-1 0 1,0-1 0,0 1 0,1-1-1,-1 1 1,0 0 0,0-1-1,0 1 1,0 0 0,0-1 0,0 1-1,0-1 1,0 1 0,0 0 0,0-1-1,0 1 1,-1 0 0,1-1 0,0 1-1,0-1 1,-1 1 0,1 0 0,0-1-1,-1 1 1,1 0 0,-1-1 2,1 0 1,0 0-1,0 0 1,0 0-1,0 1 1,-1-1-1,1 0 1,0 0 0,0 0-1,0 0 1,0 0-1,0 1 1,-1-1-1,1 0 1,0 0-1,0 0 1,0 0-1,0 1 1,0-1-1,0 0 1,0 0 0,0 0-1,0 1 1,0-1-1,0 0 1,0 0-1,0 0 1,0 1-1,0-1 1,0 0-1,0 0 1,0 0 0,0 1-1,0-1 1,0 0-1,0 0 1,0 0-1,0 1 1,1-1-1,-1 0 1,0 0-1,0 0 1,0 0-1,0 1 1,0-1 0,0 0-1,1 0 1,-1 0-1,0 0 1,0 0-1,0 0 1,1 0-1,-1 1 1,0-1-1,0 0 1,0 0-1,1 0 1,-1 0 0,0 0-1,0 0 1,0 0-1,1 0 1,-1 0-1,0 0 1,1 1 6,1 0 0,-1-1 0,0 1 1,0 0-1,0 1 0,0-1 0,0 0 1,0 0-1,0 0 0,-1 1 0,1-1 1,0 0-1,-1 1 0,1-1 1,-1 0-1,1 1 0,-1-1 0,0 1 1,1-1-1,-1 1 0,0-1 0,0 1 1,0 1-1,5 59-14,-2-30 18,2 35-7,-7 136-1,-2-64-18,-1-62 3,3-57 5,1 0 0,0 0 0,2 0 0,0 1 0,5 20 0,0 16 28,-6-57-30,0-11-1904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6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0 720,'3'14'5963,"-3"-13"-5893,1-1 0,-1 1-1,0-1 1,0 1 0,0 0 0,1-1 0,-1 1 0,0-1-1,0 1 1,0 0 0,0-1 0,0 1 0,0-1 0,0 1 0,0 0-1,0-1 1,-1 1 0,1-1 0,0 1 0,0 0 0,0-1 0,-1 1-1,1-1 1,0 1 0,-1-1 0,0 2 0,-6 3 303,0 1 0,-1-1 1,1 0-1,-1-1 1,-1 0-1,1 0 0,0 0 1,-14 2-1,11-2-314,1 0 0,-1 0 0,1 1 1,0 0-1,-12 8 0,1-2-35,-23 15 5,43-26-29,0 0 1,1 1-1,-1-1 1,0 1-1,0 0 1,1-1-1,-1 1 1,1 0 0,-1-1-1,1 1 1,-1 0-1,1 0 1,-1-1-1,1 1 1,-1 0-1,1 0 1,0 0 0,0-1-1,-1 1 1,1 0-1,0 0 1,0 0-1,0 0 1,0 0-1,0 0 1,0 0 0,0-1-1,0 1 1,1 0-1,-1 0 1,0 0-1,0 0 1,1 0-1,-1-1 1,0 1 0,1 0-1,-1 0 1,1-1-1,-1 1 1,1 0-1,0-1 1,0 2-1,28 24 0,1 0-1,65 40 0,-58-42-42,66 56 0,-95-73 35,0 0 0,-1 1 0,0 0 0,0 1 0,-1-1 0,6 12 0,-10-18 7,-1 1 0,0 0 0,0 0 0,0 0 0,0 0 0,-1 0 0,1 0 0,-1 0 0,0 0 1,0 0-1,0 0 0,0 0 0,0 0 0,-1 0 0,1 0 0,-1 0 0,0 0 0,0 0 0,0 0 1,0 0-1,0 0 0,-1-1 0,1 1 0,-4 4 0,-4 2 11,-1 0 0,0 0-1,-1-1 1,0 0 0,0-1-1,-1 0 1,0-1 0,0-1 0,-25 9-1,-2 2 3,7-3 46,-1-2-1,-58 11 0,-15 4 76,76-17-108,-34 13 43,64-22-68,-1 0 1,1 0-1,-1 1 1,1-1-1,-1 0 1,1 0-1,0 1 1,-1-1 0,1 0-1,-1 1 1,1-1-1,0 0 1,-1 1-1,1-1 1,0 1-1,-1-1 1,1 1-1,0-1 1,0 0-1,-1 1 1,1-1-1,0 1 1,0-1-1,0 1 1,0-1-1,0 1 1,-1-1-1,1 1 1,0-1-1,0 1 1,0 0 0,1-1-1,-1 1 1,13 15 11,23 5-9,113 33-241,-108-41-25,0 1-1,-1 2 1,-1 2-1,0 1 1,53 37-1,-89-54 254,-1-1 1,1 1-1,-1 0 0,0 0 0,1 0 0,-1 0 0,0 1 1,-1-1-1,1 1 0,0-1 0,-1 1 0,1-1 0,-1 1 1,0 0-1,0 0 0,0 0 0,0-1 0,-1 1 0,1 0 1,0 6-1,-2-6 21,0-1 0,1 1 0,-1-1 0,0 1 0,0-1 0,-1 1 0,1-1 0,0 0 0,-1 1 1,0-1-1,1 0 0,-1 0 0,0 0 0,0-1 0,0 1 0,0 0 0,0-1 0,-1 1 0,1-1 0,0 0 0,-1 0 1,1 0-1,-3 1 0,-75 30 797,0-3 0,-111 24 0,182-51-771,-25 5 91,33-7-126,0 0 1,0 0 0,0 1 0,0-1 0,0 0-1,0 1 1,0-1 0,0 0 0,0 1 0,0-1-1,0 1 1,1 0 0,-1-1 0,0 1 0,0 0-1,1-1 1,-1 1 0,0 0 0,1 0 0,-1 0-1,0 0 1,1-1 0,-1 1 0,1 1 0,2 1-11,0 0 1,1 0-1,-1-1 1,1 0 0,0 1-1,0-1 1,-1 0-1,2 0 1,-1-1 0,0 1-1,0 0 1,0-1-1,5 1 1,0 2-3,86 36-446,-67-31 135,0 3-1,47 26 1,-70-36 289,1 1 0,-1 0-1,1 1 1,-1-1 0,0 1-1,6 6 1,-10-9 32,1 0 1,-1 0-1,1 0 0,-1 0 0,0 0 0,1 0 1,-1 0-1,0 0 0,0 0 0,0 0 0,0 0 1,0 0-1,0 0 0,0 0 0,0 0 1,0 0-1,0 0 0,0 0 0,-1 0 0,1 0 1,-1 0-1,1 0 0,0 0 0,-1 0 0,1 0 1,-1 0-1,0 0 0,1-1 0,-1 1 0,0 0 1,1 0-1,-1-1 0,0 1 0,0 0 0,0-1 1,0 1-1,-1 0 0,-9 6 62,8-5-42,0-1 1,1 1-1,-1-1 1,0 1-1,1 0 1,-1 0-1,1 0 1,0 1-1,0-1 1,0 0 0,-3 5-1,5-7-16,1 0-1,-1 0 0,0 0 1,0 0-1,1 0 1,-1 0-1,0 0 1,0 0-1,0 0 0,1 0 1,-1 0-1,0-1 1,0 1-1,0 0 1,1 0-1,-1 0 1,0 0-1,0 0 0,0 0 1,1-1-1,-1 1 1,0 0-1,0 0 1,0 0-1,0 0 1,0-1-1,0 1 0,1 0 1,-1 0-1,0 0 1,0-1-1,0 1 1,0 0-1,0 0 0,0-1 1,0 1-1,0 0 1,0 0-1,0 0 1,0-1-1,0 1 1,0 0-1,0 0 0,0-1 1,0 1-1,0 0 1,0 0-1,0 0 1,-1-1-1,1 1 0,12 41 101,-5 9-34,-7-39-62,2 0 0,-1 0 0,6 18 0,-2-8-6,0-1 0,-2 1 1,-1 0-1,0 39 0,1 2-1,13 270-81,-4-136 34,-6-147 14,-6-49 21,0 0-1,1 0 1,-1 0-1,0 0 1,1 0 0,-1 0-1,0 0 1,1 0-1,-1 0 1,0 0-1,1 0 1,-1 0-1,0 0 1,1 0-1,-1 0 1,0 0-1,0 0 1,1 0-1,-1 0 1,0-1-1,1 1 1,-1 0-1,0 0 1,0 0-1,1-1 1,-1 1-1,0 0 1,0 0-1,1 0 1,-1-1-1,0 1 1,0 0-1,0-1 1,0 1-1,1 0 1,-1 0-1,0-1 1,0 1-1,0 0 1,0-1-1,0 1 1,0-1-1,12-14-1630,-6-26-6394,-5 34 6396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6 24,'-69'-6'6737,"68"6"-6401,8 3-287,-1 0 0,1-1 0,-1 0 0,1-1 0,0 1 0,11 0 0,326 19 464,-86-14-663,-118-7-119,-45 1-91,171 12-5473,-231-10 4604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2.5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 5751,'5'-8'0,"-2"3"0,1 1 0,1 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0 16,'-9'8'3955,"-25"6"-2696,12-5-1030,-198 120 644,124-70-843,-1-1-5093,85-52 3884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4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14 236,'0'-1'210,"0"0"0,-5-8 3985,4 8-3986,1 1 1,-1 0 0,1 0 0,-1-1-1,0 1 1,1 0 0,-1 0 0,1 0-1,-1 0 1,0-1 0,-29 2 1099,-27 18-1356,-79 58 697,120-66-675,0 0 1,1 1-1,0 1 1,1 1-1,0 0 1,-12 17-1,10-16-349,14-14-46,-1 1 1,0 0 0,1 1 0,-1-1 0,1 0 0,0 1 0,0-1 0,0 1 0,0 0 0,0 0-1,-2 4 1,5-2-1077,4-4 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0 1024,'-5'1'611,"1"-1"0,0 1-1,0 0 1,0 0 0,0 0 0,0 0 0,0 1-1,-5 2 1,-52 37-819,42-27 668,-168 132-184,141-110-1129,22-12-3307,23-20 2852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0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0 376,'-41'3'5908,"35"-2"-5849,0 1-1,0 0 0,1 0 0,-1 0 1,1 1-1,-1 0 0,1 0 0,-9 7 1,-82 62 171,-133 87 237,202-141-757,21-13-381,0-1 0,0 0 0,0 0 0,-1-1 1,0 0-1,-8 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2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17 204,'1'0'195,"-1"0"0,1 0 0,0-1 0,-1 1 0,1 0-1,0 0 1,-1-1 0,1 1 0,0 0 0,-1-1 0,1 1 0,0-1 0,-1 1 0,1 0 0,-1-1-1,1 0 1,-1 1 0,1-1 0,-1 1 0,1-1 0,0 0 0,-1 0-146,0 1 0,0-1 0,0 1-1,1-1 1,-1 1 0,0 0 0,0-1 0,1 1 0,-1 0 0,0-1 0,1 1 0,-1 0-1,0-1 1,1 1 0,-1 0 0,1 0 0,-1-1 0,0 1 0,1 0 0,-1 0 0,1 0-1,-1 0 1,1 0 0,-1 0 0,1-1 0,-1 1 0,1 0 0,-1 0 0,0 0 0,1 0-1,-1 1 1,1-1 0,-1 0 0,1 0 0,-1 0 0,1 0 0,-1 0 0,1 1 0,-17 8 353,0 1 1,1 1 0,-27 25 0,33-26-395,-33 32-13,2 2 1,-55 79 0,86-107-6,6-11 15,1-1-1,-1 1 0,0-1 0,0 1 0,0-1 0,0 0 1,-7 6-1,10-10 26,0 0 1,0-1 0,1 1-1,-1 0 1,0 0-1,0 0 1,0-1 0,0 1-1,1 0 1,-1 0-1,0 0 1,0 0 0,1-1-1,-1 1 1,0 0 0,0 0-1,1 0 1,-1 0-1,0 0 1,0 0 0,1 0-1,-1 0 1,0 0-1,0 0 1,1 0 0,-1 0-1,0 0 1,0 0 0,1 0-1,-1 0 1,0 0-1,0 0 1,1 0 0,-1 0-1,0 0 1,0 1-1,1-1 1,-1 0 0,0 0-1,0 0 1,0 0 0,1 1-1,-1-1 1,0 0-1,0 0 1,0 0 0,1 1-1,1-7 17,1 0-1,0 1 0,0-1 1,0 1-1,1-1 0,0 1 1,0 0-1,1 1 1,-1-1-1,7-5 0,19-16 10,-1-2 0,40-50 0,-58 59 10,-10 17-38,0 0 0,0 0-1,0 0 1,0 0 0,0 0 0,1 0 0,-1 0 0,1 0 0,-1 1-1,1-1 1,0 0 0,-1 1 0,1-1 0,4-1 0,6-21 97,50-4-56,-62 29-62,0-1 1,0 0 0,0 0-1,0 0 1,0 0 0,0 1 0,0-1-1,0 0 1,0 0 0,0 0-1,0 1 1,0-1 0,0 0 0,0 0-1,0 0 1,0 0 0,0 1-1,0-1 1,0 0 0,0 0-1,0 0 1,0 0 0,0 1 0,0-1-1,1 0 1,-1 0 0,0 0-1,0 0 1,0 1 0,0-1-1,0 0 1,0 0 0,1 0 0,-1 0-1,0 0 1,0 0 0,0 0-1,0 0 1,1 1 0,-1-1-1,0 0 1,0 0 0,0 0 0,1 0-1,-1 0 1,0 0 0,0 0-1,0 0 1,0 0 0,1 0 0,-1 0-1,0 0 1,0 0 0,0 0-1,1 0 1,-1 0 0,0-1-1,0 1 1,0 0 0,0 0 0,1 0-1,-1 0 1,0 0 0,0 0-1,0-1 1,0 2-16,0 0 31,-6 20 130,6-13-147,0-5-7,0 1 1,0 0 0,0 0 0,0 0-1,1 0 1,-1 0 0,1 0 0,0-1-1,0 1 1,1 0 0,-1-1 0,4 7-1,11 18-10,-13-21 6,0-1 1,1 1-1,0-1 1,0 0-1,9 9 1,49 53-40,-32-33-775,1-3 0,42 35 0,-61-57-977,-11-8 1459,0-1 0,1 1 1,-1-1-1,1 0 0,-1 0 1,1 0-1,0 1 0,-1-1 0,1-1 1,0 1-1,0 0 0,-1 0 1,5 0-1,5 0-1270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36 640,'-1'0'136,"1"0"1,-1-1-1,0 1 1,1 0-1,-1-1 0,1 1 1,-1-1-1,0 1 1,1-1-1,0 1 0,-1-1 1,1 1-1,-1-1 1,1 0-1,0 1 0,-1-1 1,1 0-1,0 1 1,-1-1-1,1 0 0,0 1 1,0-1-1,0 0 0,0 0 1,0 1-1,0-1 1,0 0-1,0 1 0,0-1 1,0 0-1,0 0 1,0 1-1,0-1 0,1 0 1,-1 1-1,0-1 1,1 0-1,1-12 1447,4 47-530,0 62-383,-5-73-624,1 0 0,9 37 0,3 21-22,-10-53-74,12 44 0,1 7-2238,-12-25-3092,-5-44 4049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81 660,'-1'0'99,"1"0"0,-1 0 0,0 0 0,1 0 0,-1-1-1,1 1 1,-1 0 0,0 0 0,1-1 0,-1 1 0,1 0 0,-1-1 0,1 1 0,-1-1-1,1 1 1,-1 0 0,1-1 0,-1 1 0,1-1 0,0 0 0,-1 1 0,1-1 0,0 1-1,-1-1 1,1 1 0,0-1 0,0 0 0,0 1 0,0-1 0,-1 0 0,1 1 0,0-1-1,0 0 1,0 1 0,0-1 0,0 1 0,1-1 0,-1 0 0,0 1 0,0-1 0,0 0-1,0 1 1,1-1 0,-1 1 0,0-1 0,1 0 0,-1 1 0,0-1 0,1 1 0,-1-1-1,1 1 1,-1-1 0,1 1 0,-1 0 0,1-1 0,19-8-51,0 1 1,1 1-1,-1 1 1,1 1-1,24-2 1,1 1-24,66 0 0,-98 6-18,1 1 1,0 1-1,24 5 1,-35-6-4,0 0-1,0 0 1,0 0 0,0 1-1,0-1 1,0 1 0,0 0-1,0 0 1,-1 1 0,1-1-1,-1 1 1,0 0 0,0 0 0,0 0-1,0 0 1,0 0 0,2 5-1,-3-4 1,-1 0 0,0 0 1,0 1-1,0-1 0,-1 0 0,1 0 0,-1 1 0,0-1 0,0 0 0,-1 1 0,1-1 0,-1 0 1,0 0-1,0 0 0,-4 8 0,1-1 3,-1 0 0,0-1 0,-1 0 0,-10 14 1,5-11 35,0 0 0,-1 0 0,-1-1-1,0-1 1,0 0 0,-1-1 0,-1 0 0,1-2 0,-29 13 0,-4-2 599,-98 24-1,136-41-507,-11 3 269,17-4-189,11 0-38,2 1-173,0 0-1,0 0 0,0 2 1,0-1-1,-1 1 0,0 0 1,1 1-1,-2 0 0,17 12 1,-1-1 17,0 0-7,-1 1 0,35 35 1,17 12-234,-40-34-700,-29-23 85,1-1 0,0 0 1,0 0-1,1 0 0,0-1 0,8 4 0,2-3-721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49:59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46 692,'2'-22'4867,"-2"21"-4777,0 0-1,0-1 1,1 1-1,-1 0 1,1-1 0,-1 1-1,1 0 1,-1 0-1,1 0 1,-1 0-1,1 0 1,0 0 0,0 0-1,0 0 1,0 0-1,-1 0 1,1 0-1,0 0 1,1 0-1,0 0 1,-1 1-44,-1 0 1,1-1-1,-1 1 0,1 0 1,0 0-1,-1 0 0,1 0 1,0 1-1,-1-1 0,1 0 1,-1 0-1,1 0 0,0 0 0,-1 1 1,1-1-1,-1 0 0,1 1 1,-1-1-1,1 0 0,-1 1 1,1-1-1,-1 1 0,1-1 1,-1 0-1,1 1 0,-1-1 1,0 1-1,1-1 0,-1 2 1,18 28 310,7 37-376,1 15-1258,-20-68-256,0 0 0,0 0 0,14 19 0,-8-15 70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61 696,'-46'-59'7750,"45"58"-7538,2 6-185,1-1 0,-1 1 0,1-1 0,-1 1 0,1-1 0,1 1 0,-1-1 0,1 0 0,-1 0 0,5 4 0,13 25-39,-8 1-31,-1 1-1,-1 0 1,-3 1-1,5 47 0,-5 72-3756,-2-102 907,-4-31 1517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1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62 145 180,'-21'-16'3540,"-12"-12"-597,32 27-2896,0-1 0,0 1 0,1 0 0,-1-1 0,0 1 0,1 0 0,-1-1 0,1 1 0,-1-1 0,1 0 0,0 1 0,-1-1 0,1 1 0,0-1 0,0 1 0,0-1 0,0 1 0,1-1 0,-1 0 0,0 1 0,1-1 0,-1 1 0,1 0 0,-1-1 0,2-1 0,0-1-17,1 0 1,0 0-1,0 1 0,0-1 1,0 1-1,1-1 1,0 1-1,-1 0 0,1 0 1,0 1-1,0-1 1,0 1-1,1 0 0,-1 0 1,1 0-1,-1 1 1,1 0-1,-1 0 0,7-1 1,12-2-35,0 2-1,39 1 1,-48 1 6,12 0-7,97 4 34,-112-3-26,-1 0 0,0 1 1,0 0-1,1 1 1,-1 0-1,-1 0 1,1 1-1,-1 1 1,13 7-1,-20-11-4,1 1 0,0 0 0,0 0-1,-1 1 1,1-1 0,-1 0 0,0 1 0,0 0-1,0-1 1,0 1 0,0 0 0,0 0 0,-1 0-1,0 0 1,1 0 0,-1 1 0,0-1 0,-1 0-1,1 0 1,0 7 0,-1-6-3,-1 1 0,0-1 0,0 1 0,0-1 0,-1 1 0,1-1 0,-1 0 0,0 0 0,0 0-1,-1 0 1,1 0 0,-1 0 0,-4 5 0,-7 5-8,1-1 1,-2-1-1,0 0 0,0-1 0,-1 0 0,-22 10 0,33-18 14,-48 26 376,-2-3 1,-110 36-1,328 24 488,92 48-1187,-121-69-7564,-122-61 6369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 30 8124,'-3'-9'-464,"-2"1"816,-4 5-82,1 2-29,-4-3-140,-2 8 1,-2 0 27,2 5 1,2-1-90,3 1 1,1 3-29,-1 2 1,2 0 110,1 0 0,2 0-280,1 3 171,2 0 0,-2 3-134,6 0 1,1-1 96,5-2 1,0-2-134,3-1 1,-2-4-50,4 1 1,3-5-155,3-3 1,0-2 74,-3-1 0,0 0 145,0 0 1,-1-7 207,-2-1-197,2-6 1,-7-3 416,-1-6 0,-3 2 138,-5 1 0,-1 0 326,-2 0 1,-2-1-367,-3 1 1,-2 2 81,-1-2 0,2 6 174,-3 3-57,3 1-1801,0 2 1215,-3 3 0,-1 13 0,-4 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8:50:01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39 800,'-8'-15'4486,"2"3"-2701,7 12-1763,0-1 0,-1 0 0,1 0-1,0 1 1,0-1 0,0 1 0,-1-1 0,1 0-1,0 1 1,0 0 0,0-1 0,0 1-1,0-1 1,0 1 0,0 0 0,0 0-1,0 0 1,0 0 0,2 0 0,14-2 55,-1 1 0,0 1 1,17 2-1,29-1 22,-59-2-91,1 1 0,-1 0 1,0-1-1,0 2 1,0-1-1,0 0 0,1 1 1,-1-1-1,0 1 1,0 0-1,0 0 0,0 0 1,0 0-1,0 1 1,0-1-1,-1 1 0,1 0 1,-1-1-1,5 6 0,-5-5 3,-1 0 0,0 0 0,0 0 0,0 1 0,0-1 0,0 1 0,-1-1 0,1 1 0,-1-1 0,1 1 0,-1-1 0,0 1 0,0-1 0,0 1 0,0-1 0,-1 1 0,1-1-1,-1 1 1,0-1 0,1 0 0,-1 1 0,0-1 0,0 0 0,-3 4 0,-7 19 60,-1-2 1,-1 1-1,-1-2 0,-1 0 0,-22 25 0,24-25 319,13-22-368,0 1-1,0 0 1,0-1-1,0 1 1,0 0-1,0-1 1,0 1-1,0 0 0,0-1 1,1 1-1,-1-1 1,0 1-1,0 0 1,1-1-1,-1 1 1,0-1-1,1 1 1,-1-1-1,1 1 1,-1-1-1,1 1 0,-1-1 1,2 1-1,3 2 66,1 0 0,0-1-1,0 0 1,0 0 0,0 0-1,8 1 1,-11-3-92,19 3-241,1-1 0,-1-2 0,1 0 1,-1-1-1,0-2 0,1 0 0,-1-1 0,41-14 1,57-8-5998,-86 23 4680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57 392,'0'-3'404,"0"-1"0,0 1 0,0-1 0,0 1 0,-1-1 0,0 1 0,1 0 0,-1-1 0,0 1 0,-1 0 0,1 0 0,-1-1 1,1 1-1,-1 0 0,-3-3 0,4 5-286,-34 41 3791,17 19-3242,-29 315-557,-3 49-161,35-259 20,12-122 20,2 2-8,7 61 0,0 2 143,-6-106-118,-1 0 0,1-1-1,0 1 1,0 0 0,0 0 0,0-1-1,0 1 1,0 0 0,0-1-1,0 1 1,0 0 0,1 0-1,-1-1 1,0 1 0,0 0 0,1-1-1,-1 1 1,0 0 0,1-1-1,-1 1 1,0-1 0,1 1-1,-1 0 1,1-1 0,-1 1-1,1-1 1,-1 0 0,1 1 0,0-1-1,-1 1 1,1-1 0,0 0-1,-1 1 1,1-1 0,0 0-1,-1 0 1,1 1 0,0-1-1,-1 0 1,1 0 0,0 0 0,-1 0-1,1 0 1,0 0 0,0 0-1,-1 0 1,1 0 0,0-1-1,-1 1 1,1 0 0,0 0-1,0-1 1,-1 1 0,1 0 0,-1-1-1,1 1 1,0 0 0,-1-1-1,1 1 1,0-2 0,-1 2-5,1-1 0,-1 1 1,0-1-1,1 1 0,-1-1 1,0 1-1,0-1 1,1 1-1,-1-1 0,0 0 1,0 1-1,0-1 0,0 1 1,0-1-1,0 0 0,0 1 1,0-1-1,0 1 0,0-1 1,0 1-1,0-1 0,0 0 1,-1 1-1,1-1 0,0 0 1,-1 0-2,1 1 1,0 0 0,0-1 0,-1 1-1,1 0 1,0-1 0,0 1 0,0 0-1,0-1 1,-1 1 0,1 0-1,0-1 1,0 1 0,0-1 0,0 1-1,0 0 1,0-1 0,0 1 0,0-1-1,0 1 1,0 0 0,0-1 0,1 1-1,-1-1 1,0 1 0,0 0 0,0-1-1,0 1 1,1 0 0,-1-1-1,0 1 1,0 0 0,1-1 0,-1 1-1,0 0 1,0 0 0,1-1 0,-1 1-1,0 0 1,1 0 0,-1 0 0,0-1-1,1 1 1,0 0 0,0 0 7,-1 0-24,0 2 16,0-1 4,13-11-41,-137 50 218,94-27-143,1 1 0,1 2 0,-48 34 0,75-49-37,-1-1-1,1 1 0,0 0 1,0 0-1,0 0 0,0 0 0,1 0 1,-1 0-1,0 0 0,0 0 1,0 0-1,1 0 0,-1 0 0,1 0 1,-1 1-1,1-1 0,-1 0 0,1 0 1,0 1-1,-1-1 0,1 0 1,0 1-1,0-1 0,0 3 0,1-2 1,0 0 0,0 0 0,0 0-1,0 0 1,0-1 0,0 1-1,0 0 1,1 0 0,-1-1 0,1 1-1,-1-1 1,1 1 0,-1-1 0,3 1-1,8 6 5,1-1-1,0 0 0,22 8 1,-26-12-5,96 38 21,-58-25 0,-1 2 1,-1 2 0,0 2 0,-2 2 0,51 37 0,-90-59-18,-1 1 0,0-1 0,1 1 0,-1 0 0,0 0 1,-1 0-1,1 1 0,0-1 0,-1 1 0,0 0 0,0-1 0,0 1 0,0 0 0,-1 0 1,1 0-1,-1 0 0,0 1 0,0-1 0,-1 0 0,1 0 0,-1 1 0,0-1 1,0 0-1,0 0 0,-1 1 0,0-1 0,1 0 0,-1 0 0,-1 0 0,1 0 1,-1 0-1,1 0 0,-1 0 0,0 0 0,-1 0 0,1-1 0,-1 1 0,-2 2 0,-11 8 74,0-1 0,-1-1 0,0 0-1,-1-2 1,-24 12 0,-100 34 710,30-14-160,60-18-504,57-19-118,1 0 1,0-1-1,0 0 0,1 0 1,-1 0-1,1 0 1,9 2-1,54 18-257,-33-14 63,0 2 0,-1 1-1,-1 3 1,-1 0 0,0 2-1,55 39 1,-87-55 186,0-1 1,0 1-1,0-1 0,0 1 0,0 0 0,0 0 0,-1 0 0,1 0 1,0 0-1,-1 0 0,0 0 0,1 1 0,-1-1 0,0 0 0,0 1 1,0-1-1,-1 1 0,1-1 0,-1 1 0,1-1 0,-1 1 1,0 0-1,0-1 0,0 1 0,0 0 0,0-1 0,-1 1 0,1-1 1,-2 3-1,0-1 8,0 0 0,-1 0 1,1 0-1,-1-1 0,0 1 1,0-1-1,-1 1 0,1-1 1,-1-1-1,1 1 0,-1 0 1,0-1-1,0 0 0,0 1 1,0-2-1,-6 3 0,-23 8 89,-124 55 474,156-67-569,1 1 0,-1 0 0,1 0 0,-1 0 0,1 0 0,0-1 0,-1 1 0,1 0 0,0 0 0,0 0-1,-1 0 1,1 0 0,0 0 0,0 0 0,0 0 0,0 0 0,0 0 0,0 0 0,0 0 0,1 0 0,-1-1 0,0 1 0,1 0 0,-1 0-1,0 0 1,1 0 0,-1 0 0,1 0 0,-1-1 0,1 1 0,-1 0 0,1 0 0,0-1 0,-1 1 0,1-1 0,1 2 0,44 37 46,-75-32 1219,32 182-1258,-5 177-5,-9-216 2,9-120-8,3-21 10,-2-1-1,1 0 0,-1 0 0,0 0 1,-1 0-1,-4 15 0,14-25 97,6-11-69,-11 9-80,-1 0-1,-1 0 0,1 0 0,0 0 1,-1-1-1,0 1 0,0-1 0,0 1 1,-1 0-1,0-1 0,1 1 0,-2-5 1,-3-34-3206,0 1-6297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16 384,'0'-1'204,"0"0"-1,-1 0 1,1 0-1,-1 0 1,1 0-1,-1 1 1,1-1-1,-1 0 1,0 0-1,1 1 1,-1-1-1,0 0 1,0 1-1,1-1 1,-1 1-1,0-1 1,0 1-1,0-1 1,0 1-1,0-1 1,0 1-1,0 0 1,0 0-1,1-1 1,-1 1 0,0 0-1,0 0 1,0 0-1,0 0 1,0 0-1,0 0 1,0 0-1,0 1 1,0-1-1,-2 1 1,-8 8 214,-1-1 1,1 0 0,-2 0-1,1-1 1,-19 8-1,-30 16 288,56-27-670,-4 1 12,0 1 0,0 0 0,0 1 0,1 0 0,0 0 0,-10 14 0,16-20-45,1 1 0,0-1 0,-1 1 0,1 0 0,0 0 0,0 0 1,1 0-1,-1 0 0,0 0 0,1 0 0,-1 0 0,1 0 0,0 0 1,-1 0-1,1 0 0,0 0 0,0 0 0,0 1 0,1-1 0,-1 0 0,1 2 1,0-1-3,1 0 0,-1 0 1,1 0-1,0 0 0,0 0 1,0-1-1,0 1 0,0-1 0,1 1 1,-1-1-1,1 0 0,-1 0 1,1 0-1,3 1 0,149 78 4,-123-67 0,54 28 7,-80-39-13,0 1 0,0 1 0,0-1 1,0 1-1,-1 0 0,0 0 0,0 0 0,0 1 1,-1 0-1,5 7 0,-7-10 0,0 1 1,0-1-1,-1 1 0,0 0 1,1-1-1,-1 1 0,0 0 1,-1 0-1,1 0 0,-1-1 1,0 1-1,0 0 0,0 0 1,0 0-1,-1 0 0,1 0 1,-1-1-1,0 1 0,-2 4 1,0-2 7,0-1 0,0 0-1,0 0 1,-1 0 0,0-1 0,0 1 0,0-1 0,-1 0 0,1 0-1,-1 0 1,-6 4 0,-9 3 112,0-1 0,0-1 0,0-1 0,-1 0 0,-36 7 0,-134 27 936,179-36-1070,17 1 10,28 5 11,-18-6-7,6 4-11,-2 1 0,1 2 1,-2-1-1,24 22 0,-34-26 14,-1-1 0,0 1 1,-1 0-1,1 0 0,-2 0 0,1 1 0,-1 0 0,0 0 1,-1 1-1,0-1 0,-1 1 0,3 10 0,-6-17 0,1 0 1,-1 1-1,1-1 0,-1 0 0,0 1 0,-1-1 1,1 0-1,0 0 0,-1 1 0,0-1 0,0 0 1,0 0-1,0 0 0,0 0 0,-1 0 0,1 0 1,-1 0-1,0 0 0,0-1 0,0 1 0,0-1 1,0 1-1,0-1 0,-1 0 0,1 0 0,-1 0 1,0 0-1,-4 2 0,-9 5 45,-1-2 0,1 0-1,-1-1 1,-22 5 0,1 1 111,17-4-110,20-7-42,31 2 138,-22-2-135,0 0 0,0 1 0,0 0 1,-1 0-1,1 1 0,0 0 1,-1 0-1,0 0 0,0 1 0,0 0 1,0 1-1,12 10 0,-15-10 2,-4-5-10,0 1 1,1-1-1,-1 1 1,1-1-1,-1 1 1,0-1-1,1 1 1,-1-1-1,1 0 1,-1 1-1,1-1 1,-1 0-1,1 1 1,-1-1-1,1 0 1,-1 0-1,1 0 1,-1 1-1,1-1 1,0 0-1,-1 0 1,1 0-1,-1 0 1,1 0-1,0 0 1,0 0 40,17-9 3573,-1 115-3054,-20 22-485,-22 149-1,24-268-81,1-1-1,0 1 1,1-1 0,-1 1-1,5 15 1,1 23-1158,-9-38 243,2-9 828,1 1 1,0-1-1,0 0 0,0 0 0,-2 2-743,2-2 743,0 0 1,0 1-1,0-1 0,-1 0 0,1 1 0,0-1 0,0 0 0,0 0 0,0 1 1,0-1-1,0 0 0,0 0 0,0 1 0,0-1 0,0 0 0,0 1 1,1-1-1,-1 0 0,0 0 0,0 1 0,0-1 0,0 0 0,0 0 1,0 1-1,1-1 0,-1 0 0,2 2-743,-2-2 743,0 0 0,0 0 1,1 0-1,-1 0 0,1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30 704,'-117'-6'7619,"182"21"-6114,612-21-1087,-550 0-363,8 2-277,184-12-4479,-295 9 548,-29 7 2944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433 13 968,'-1'-11'5987,"1"11"-5882,-2-1-22,0 1-1,-1 0 0,1 0 1,0 0-1,0 0 1,-1 0-1,1 1 1,0-1-1,0 1 0,-5 1 1,-34 22 269,1 2-1,-44 37 1,30-21-183,26-22-238,-64 53 460,85-68-556,1 2-1,-1-1 1,2 1 0,-1 0-1,1 0 1,0 0-1,0 1 1,1-1-1,0 1 1,-3 10-1,6-17 50,1-1-1,0 1 1,0-1-1,-1 1 1,1-1-1,0 1 1,0-1-1,0 1 0,0-1 1,-1 1-1,1-1 1,0 1-1,0-1 1,0 1-1,0 0 1,0-1-1,0 1 0,1-1 1,-1 1-1,0-1 1,0 1-1,0-1 1,0 1-1,1-1 1,-1 1-1,0-1 1,0 1-1,1-1 0,-1 0 1,0 1-1,1-1 1,-1 1-1,0-1 1,1 0-1,-1 1 1,1-1-1,-1 0 1,1 1-1,-1-1 0,1 0 1,-1 0-1,1 0 1,-1 1-1,1-1 1,-1 0-1,1 0 1,-1 0-1,1 0 0,-1 0 1,1 0-1,0 0 1,16 5-1353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455 18 284,'0'0'185,"1"-1"1,-1 0-1,0 1 1,0-1-1,-1 0 0,1 1 1,0-1-1,0 0 0,0 0 1,0 1-1,0-1 1,-1 0-1,1 1 0,0-1 1,-1 1-1,1-1 1,0 0-1,-1 1 0,1-1 1,-1 1-1,1-1 0,-1 1 1,1-1-1,-1 1 1,1 0-1,-1-1 0,0 1 1,1 0-1,-1-1 1,0 1-1,0-1 0,-28 5 1704,-38 29-2299,52-25 1076,-40 24-307,-52 39-1,24-14-334,81-56-38,-5 3-124,1 0 0,-1 0 0,1 1 0,-1 0 1,2 0-1,-1 0 0,0 1 0,1 0 1,0 0-1,-5 9 0,4-5-797,4-8 599,1-1 0,0 1 0,1-1 0,-1 1-1,0-1 1,0 1 0,1 0 0,-1-1 0,1 1 0,-1 0-1,1-1 1,0 1 0,-1 2 0,1 0-1087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13 460,'1'-11'4772,"-3"11"-4636,1-1-1,-1 1 0,0 0 0,1 0 0,-1-1 1,0 1-1,1 1 0,-1-1 0,0 0 0,0 0 0,1 1 1,-1-1-1,1 1 0,-1-1 0,0 1 0,1 0 0,-3 1 1,-30 18 173,27-15-37,-173 124 398,175-125-811,-72 49 558,71-48-779,0 0 0,1 0 0,0 0 0,0 0 0,0 1 1,1 0-1,-1 0 0,1 0 0,1 1 0,-5 9 0,8-16 281,0 1-1,0-1 0,0 1 0,-1-1 0,1 1 0,0-1 0,0 1 0,0-1 0,0 1 0,0-1 0,0 0 0,0 1 0,0-1 0,1 1 0,-1-1 0,0 1 0,0-1 0,0 1 0,0-1 0,1 0 0,-1 1 0,0-1 1,0 1-1,1-1 0,-1 0 0,0 1 0,0-1 0,1 0 0,-1 1 0,1-1 0,-1 0 0,0 0 0,1 1 0,-1-1 0,1 0 0,-1 0 0,1 1 0,15 2-1404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20 600,'0'0'252,"0"-1"0,0 0 0,0 0 0,0 1 1,0-1-1,-1 0 0,1 0 0,0 1 0,0-1 0,-1 0 0,1 1 0,0-1 0,-1 0 1,-2-3 1511,2 4-1512,1-1 1,-1 1-1,1-1 0,-2 0 0,-21-1 1534,16 3-1723,1 0 0,-1 0-1,1 1 1,-1 0 0,-10 5 0,-80 49 31,2 5 0,-97 80 0,182-132-328,-1 1-1,2 0 1,0 0-1,0 1 0,-10 17 1,-7 8-4021,24-30 2630,16 0 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43 800,'0'-1'277,"1"-1"0,0 1 0,-1 0 1,1 0-1,0-1 0,-1 1 0,1 0 0,0 0 0,0 0 0,0 0 1,0 0-1,0 0 0,0 0 0,0 0 0,2 0 0,35-24 1371,-53 36-1034,1 1 1,-1 0-1,-20 23 0,-64 71-776,72-76 354,-8 12-181,2 2 1,-29 51-1,36-55-18,24-38 13,1 0 0,0 0 0,0 0 0,0 0-1,0 0 1,0 1 0,0-1 0,0 0 0,1 0 0,-1 1 0,1-1 0,0 0 0,-1 1 0,1-1 0,0 0 0,1 1 0,-1-1 0,1 3 0,-1-4 9,1 0 0,0 0 0,-1 0 0,1 0 0,0-1 0,0 1 0,0 0-1,0 0 1,0-1 0,0 1 0,0-1 0,0 1 0,0-1 0,0 1-1,1-1 1,-1 1 0,0-1 0,0 0 0,0 0 0,0 0 0,1 1 0,-1-1-1,0 0 1,0-1 0,0 1 0,1 0 0,-1 0 0,0 0 0,0-1 0,0 1-1,0-1 1,0 1 0,1-1 0,-1 1 0,0-1 0,1-1 0,10-3 150,-1-2 0,1 0 1,-1 0-1,-1-1 1,16-14-1,7-5 304,-26 20-326,1-1 0,-1 0 0,0 0 0,-1 0 0,6-11-1,17-20 289,32-36 339,35-39 436,-62 69-251,-35 49-928,1 0 0,-1 0 0,1 0 0,0 0 0,0 0 0,0 1 1,1-1-1,-1 0 0,1 0 0,0 0 0,0 0 0,0-1 0,3 7 0,26 70-27,-16-53-28,0 0 0,2-1 1,25 30-1,-4-3-793,-24-37-245,1 0-1,0-1 1,23 21-1,-19-21-1633,-2 1 0,22 27 1,-25-23 841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11 265 852,'3'-10'4227,"-3"9"-4135,1 1-1,-1 0 1,0-1-1,0 1 1,1 0-1,-1-1 0,0 1 1,0-1-1,0 1 1,0 0-1,0-1 1,0 1-1,0-1 1,0 1-1,0 0 1,0-1-1,0 1 1,0-1-1,0 1 0,0 0 1,0-1-1,0 1 1,0-1-1,0 1 1,-1 0-1,1-1 1,0 1-1,0 0 1,0-1-1,-1 1 1,1 0-1,0-1 0,0 1 1,-1 0-1,1 0 1,0-1-1,-1 1 1,-9-8 2894,9 15-640,11 18-1507,52 73-566,74 161 0,-53-97-175,-21-42-47,-51-102-40,-9-16-8,-1-1-1,0 1 1,1 0 0,-1 1-1,0-1 1,0 0-1,0 0 1,0 0 0,0 1-1,-1-1 1,1 0-1,-1 4 1,1-5 31,-1 0 0,0 0-1,1 0 1,-1 0 0,1 0 0,-1 0 0,1 0-1,0 0 1,-1 0 0,1 0 0,0 0 0,-1 0-1,1 0 1,0 0 0,0 0 0,0-1 0,0 1-1,0 0 1,0-1 0,0 1 0,0-1 0,0 1-1,0-1 1,0 0 0,3 1 0,-2-3 73,1 0 1,-1-1-1,0 1 0,1-1 1,-1 0-1,-1 0 0,1 1 1,0-1-1,-1 0 1,1-1-1,-1 1 0,2-6 1,1-1 83,9-21 224,-2-1-1,-1-1 1,10-58 0,8-25-33,47-199-106,-27 84-340,-43 207 12,1-24-3285,-9 49 2285,0 0 1,1 0-1,-1 1 0,1-1 1,-1 1-1,-10 10-4207,8-2 3016,4 4 271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4:33:13.7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 77 7983,'0'-17'184,"0"7"691,0-5-129,0 10-92,0-8-128,0 9 29,0-4-320,0 7-887,0-3 621,0 16 1,0-2-112,0 10 0,0-1 51,-3 1 0,2 1-74,-2 5 0,2 2 35,1 0 1,0 5-119,0-2 1,0 2 10,0 1 0,3-1 120,0-2 1,2-2-79,-2-3 1,3-4-120,-3 1-56,3-4 58,-5 5-343,3-6 655,-4-1 0,-4-8 0,-1-5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43 808,'1'-1'241,"0"0"0,0 1 0,0-1-1,0 0 1,-1 0 0,1 0 0,0 0 0,-1 0 0,1 0-1,-1-1 1,1 1 0,-1 0 0,1 0 0,-1 0-1,0 0 1,0 0 0,1-1 0,-1 1 0,0 0 0,0 0-1,0-1 1,0 1 0,-1-2 0,1 3-199,0-1 1,0 1-1,0-1 0,0 1 1,0-1-1,0 1 0,0-1 1,0 1-1,0-1 0,0 1 1,0-1-1,0 1 0,0-1 1,-1 1-1,1-1 0,0 1 1,0-1-1,-1 1 0,1-1 1,0 1-1,0-1 0,-1 1 1,1 0-1,-1-1 1,1 1-1,0 0 0,-1-1 1,1 1-1,-1 0 0,1-1 1,-1 1-1,1 0 0,-1 0 1,1 0-1,-1 0 0,1-1 1,-1 1-1,1 0 0,-1 0 1,1 0-1,-1 0 0,1 0 1,-1 0-1,0 0 0,-17 13 62,1 0-1,0 1 1,2 1-1,-1 1 0,-18 24 1,10-11-66,17-22-35,-1 1 3,-1 1 0,1 1-1,0 0 1,1 0 0,0 0-1,1 1 1,0 0 0,1 0-1,-5 14 1,10-22 1,0-1 0,0 0 0,0 1 0,0-1 0,0 0 0,1 0 0,-1 1 0,1-1 0,0 0 0,-1 0-1,1 0 1,0 0 0,0 0 0,1 0 0,-1 0 0,0 0 0,1 0 0,-1 0 0,1-1 0,-1 1 0,1-1 0,0 1 0,0-1 0,0 0 0,-1 1-1,5 0 1,8 7 20,1-2 0,25 11 0,-23-11-23,10 4-1,-7-3-1,-1 0 0,0 1-1,34 24 1,-49-31-3,-1 1 0,1 0 0,-1 0 0,1 0 0,-1 0 0,0 1 0,-1-1 0,1 1 0,0 0 0,-1 0 0,0 0 0,0 0 0,0 0 0,-1 0 0,1 0 0,-1 1 0,0-1 0,0 1 0,0-1 0,-1 1 0,0-1 0,0 1 0,0-1 0,-1 6 0,0-4 4,-1-1 1,-1 1 0,1-1-1,-1 0 1,0 0-1,0 0 1,0 0 0,-1 0-1,1 0 1,-1-1-1,-1 0 1,1 0 0,0 0-1,-1 0 1,0-1 0,-7 5-1,-4 1 80,-1 0 1,1-1-1,-1 0 1,-20 5-1,28-11-11,-1 0 1,1 0-1,-1-1 0,-11 1 0,18-2-84,0 0 0,0 0 0,0 0 0,0 0 0,0-1 0,0 1-1,0-1 1,0 1 0,0-1 0,0 0 0,0-1 0,0 1-1,1 0 1,-1-1 0,0 1 0,1-1 0,-1 0 0,-2-2 0,3 2-372,-1 0 0,1 0 1,-1 0-1,0 1 1,0-1-1,0 1 0,0 0 1,0 0-1,0 0 1,0 0-1,-6 0 0,-7-3-2073,8-2 696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24 232,'0'-1'360,"0"0"0,0 0 1,0-1-1,0 1 0,0 0 0,0 0 0,1 0 1,-1 0-1,1-1 0,-1 1 0,1 0 0,-1 0 1,1 0-1,-1 0 0,3-2 0,-3 3-294,1-1-1,0 1 1,-1 0 0,1-1-1,0 1 1,-1 0 0,1-1-1,0 1 1,0 0 0,-1 0-1,1 0 1,0-1-1,0 1 1,0 0 0,-1 0-1,1 0 1,0 0 0,0 1-1,0-1 1,-1 0 0,1 0-1,0 0 1,0 1-1,-1-1 1,1 0 0,0 1-1,-1-1 1,1 0 0,0 1-1,-1-1 1,1 1 0,0-1-1,-1 1 1,1 0 0,-1-1-1,1 1 1,0 0-1,0 3 92,0 0 0,-1 1 0,1-1-1,-1 0 1,0 0 0,0 0-1,0 1 1,-2 5 0,2 1 37,-17 215 686,5-120-1074,12-88-280,0 1 1,5 34 0,1 14-3560,-6-34 704,0-21 1815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19 147 672,'-2'-2'260,"0"-1"-1,0 0 1,0 0-1,0 0 1,1-1-1,-1 1 1,1 0 0,0 0-1,0-1 1,0 1-1,1-1 1,-1 1-1,1-1 1,0 1 0,0-1-1,0 1 1,0-1-1,1 1 1,-1 0-1,1-1 1,2-5 0,1 3-128,1 1 1,0 0-1,0 0 1,0 1-1,1-1 1,-1 1-1,1 1 1,0-1-1,0 1 1,1 0-1,-1 0 1,1 1-1,-1-1 1,1 1 0,10-1-1,1 0-122,-1 0 0,1 2 0,-1 0-1,1 1 1,25 3 0,-31-1-2,0 1 0,-1 0-1,1 0 1,-1 1 0,0 1 0,0 0 0,-1 0-1,1 1 1,-1 1 0,0 0 0,-1 0-1,0 1 1,0 0 0,11 13 0,-16-16-5,0-1 0,0 1 0,-1 0 1,0 0-1,0 0 0,0 1 1,-1-1-1,0 1 0,0-1 0,0 1 1,-1 0-1,0 0 0,0 0 0,0-1 1,0 1-1,-1 0 0,0 0 1,-1 0-1,1 0 0,-1 0 0,0 0 1,-1 0-1,1 0 0,-1-1 1,0 1-1,-1-1 0,1 1 0,-1-1 1,0 0-1,-7 8 0,0 1 16,-2-1 0,0 0 0,0-1 0,-2 0 0,1-1 1,-1-1-1,-1 0 0,-25 13 0,15-11 168,0-2 1,-1-1-1,0-1 1,-50 9 0,53-15 23,8 0 651,24 9-535,61 56-276,58 37-479,-51-26-5918,-58-62 4511,8-1 115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53 940,'0'-2'191,"-1"1"0,1 0 0,0 0 0,-1 0 0,1 0 0,-1 0 0,1 1 1,-1-1-1,1 0 0,-1 0 0,0 0 0,0 0 0,1 1 0,-1-1 0,0 0 0,0 0 0,-1 0 0,0 0-34,1 0 0,0 0 0,0 0 0,0 0 0,0 0 0,0 0 0,0 0 0,0 0 0,0 0 0,0 0 0,0-1 0,0 1 0,1 0 0,-1-1 0,1 1 0,-1-1 0,1 1 0,-1 0 0,1-3 0,3-5 1967,3 26-1557,2 34-480,-1 39-2,1-3-1160,-12-31-2437,4-25 53,1-14 1847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21 588,'0'0'3190,"-42"-3"-1326,29 2-1711,10 0-68,8 0-60,-4 1-18,40 6 156,207-19 121,-146 6-264,177 10 90,-238-1-96,747 22 67,-246 21-112,-187-8-7,203-25-41,-467-12 122,39 1 1,136-3 74,-104-6-104,359-25 71,-259 2-77,-256 30-8,0 1-1,-1-2 1,1 1 0,-1-1-1,1 1 1,-1-2 0,0 1 0,0 0-1,0-1 1,5-4 0,-10 8 0,0-1 1,0 0-1,0 0 1,-1 0-1,1 0 1,0 0-1,0 0 1,0 1-1,0-1 1,0 0 0,-1 0-1,1 0 1,0 0-1,0 1 1,0-1-1,0 0 1,0 0-1,0 0 1,0 0-1,0 1 1,0-1-1,0 0 1,-1 0 0,1 0-1,0 1 1,0-1-1,0 0 1,0 0-1,1 1 1,-1-1-1,0 0 1,0 0-1,0 0 1,0 1-1,0-1 1,0 0 0,0 0-1,0 0 1,0 0-1,0 1 1,0-1-1,1 0 1,-1 0-1,0 0 1,0 0-1,0 1 1,0-1-1,1 0 1,-1 0 0,0 0-1,0 0 1,0 0-1,0 0 1,1 0-1,-1 0 1,0 0-1,-1 0 30,-23 9 38,20-8-69,3-1-2,1 0-4,1 0 8,-1 0 1,0 0-1,0 0 0,1 0 0,-1 0 1,0 0-1,0 0 0,1 0 1,-1 0-1,0 0 0,0 0 1,1 0-1,-1 0 0,0-1 1,0 1-1,1 0 0,-1 0 1,0 0-1,0 0 0,1 0 0,-1 0 1,0-1-1,0 1 0,0 0 1,1 0-1,-1 0 0,0-1 1,0 1-1,0 0 0,0 0 1,0 0-1,1-1 0,-1 1 0,0 0 1,0 0-1,0-1 0,0 1 1,0 0-1,0 0 0,0-1 1,0 1-1,0 0 0,0 0 1,0-1-1,0 1 0,0 0 0,0 0 1,0-1-1,0 1 0,0 0 1,0 0-1,-1-1 0,1 1 1,0-1-1,-1 1 98,-5 0-145,5-1-204,-1-1-1,0 1 0,1-1 1,-1 1-1,0 0 0,0 0 1,0 0-1,1 0 0,-1 1 1,0-1-1,0 0 0,-1 1 1,-3-1-1,-4-3-607,-2-2-502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70 688,'0'-2'287,"0"1"0,0-1 0,0 1 0,0-1 0,0 0 0,-1 1 0,1-1 0,0 0 0,-1 1 0,1-1 0,-1 1 0,0-1 0,1 1-1,-1-1 1,-1-1 0,1 3-233,0-1-1,1 1 1,-1-1-1,1 1 0,-1 0 1,0-1-1,1 1 1,-1 0-1,0 0 0,1 0 1,-1 0-1,0-1 1,1 1-1,-1 0 0,0 0 1,0 0-1,1 0 1,-1 0-1,0 1 0,1-1 1,-1 0-1,0 0 1,1 0-1,-2 1 0,-5 3-144,0 0-1,1 0 1,-1 0-1,1 1 0,-7 7 1,3-4 442,-492 451 314,468-426-590,24-26-34,1 2 1,0 0-1,0 0 1,1 0-1,0 1 1,-10 16-1,17-5 103,1-21-141,0 1 0,0-1 1,1 1-1,-1-1 0,0 1 0,0-1 0,0 1 0,0-1 0,0 1 0,0-1 0,0 1 1,0-1-1,0 1 0,0-1 0,0 1 0,0-1 0,0 1 0,0-1 0,0 1 0,0 0 1,-1-1-1,1 0 0,0 1 0,0-1 0,-1 1 0,1-1 0,0 1 0,-1-1 0,1 1 1,0-1-1,-1 0 0,1 1 0,-1-1 0,1 0 0,0 1 0,-1-1 0,1 0 0,-1 0 1,1 1-1,-1-1 0,1 0 0,-1 0 0,0 0 0,1 0 0,-1 0 0,1 15 93,0-15-96,1 0 1,0 1-1,0-1 0,-1 0 0,1 0 0,0 0 0,-1 0 0,1 1 0,0-1 0,-1 0 1,1 1-1,0-1 0,-1 1 0,1-1 0,-1 0 0,1 1 0,-1-1 0,1 1 0,-1-1 1,1 1-1,-1 0 0,1-1 0,-1 1 0,0 0 0,1-1 0,-1 1 0,0 0 1,1-1-1,-1 1 0,0 0 0,0-1 0,0 1 0,0 0 0,0 0 0,0 0 0,30 25 285,-19-18-148,-3-4-120,0 0 1,0 0-1,0-1 1,0 0-1,1 0 1,-1-1-1,1 0 0,11 1 1,17 4-21,24 8 7,110 33 4,-145-38-13,-1 0 0,-1 1 0,0 2 0,36 24 0,-28-16-1,-20-13 7,0 0-1,0 0 1,14 14 0,-22-19-1,0 1 0,0-1-1,1 0 1,0-1 0,0 1-1,6 2 1,-5-3-4,-1 0 0,0 1 0,0 0 1,0 0-1,0 0 0,6 6 0,29 21-11,-39-29 15,-1 0 0,1 0 0,-1-1 0,1 1 0,-1 0 0,0 0 0,1 0 0,-1 0 0,0 0 1,0 0-1,0 0 0,0 0 0,0 0 0,0 0 0,0 0 0,0 0 0,0 0 0,0 0 0,0 0 0,-1 0 0,1 1 0,-1-2 0,1 1 0,0 0 0,-1-1 0,1 1 0,0 0 0,0-1 0,0 1 0,0-1 0,0 1 0,-1 0 0,1-1 0,0 1 0,0 0 0,1-1 0,-1 1 0,0 0 0,0-1 0,0 1 0,0 0 0,0-1 0,1 1 0,-1-1 0,0 1 0,1 0-1,-1-1 1,0 1 0,1-1 0,-1 1 0,1-1 0,-1 1 0,1-1 0,-1 1 0,1-1 0,-1 0 0,1 1 0,-1-1 0,1 0 0,-1 1 0,1-1 0,0 0 0,-1 0 0,2 1 0,17 8-16,-4-5 64,-14-4-45,0-1 0,0 0 0,0 0 0,0 0 0,0 0 0,0 0 0,0 0 0,0 0 0,-1 0 0,1 0 0,0 0 0,-1 0 0,1-1 1,-1 1-1,1 0 0,-1-2 0,2 0-1,-1 1 0,1 0 0,-1 0 0,1 0 0,0 0 0,-1 0 0,1 1 0,0-1 0,0 0 0,1 1 0,3-3-1,-3 3 4,-1-1-1,1 0 0,0 0 0,-1 0 0,1 0 0,-1-1 0,0 1 0,4-5 0,57-83 116,-50 67-56,1 0 0,26-32 1,12-18 60,-29 39-71,53-60-1,-50 65-40,-1-2 0,29-46 0,-47 64-7,5-8 4,1 0-1,1 0 0,21-23 1,-19 20-18,-15 24 8,-1-1 1,1 1-1,-1-1 1,0 0 0,1 1-1,-1-1 1,0 0-1,1 1 1,-1-1-1,0 0 1,0 1-1,0-1 1,1 0 0,-1 1-1,0-1 1,0 0-1,0 0 1,0 1-1,0-1 1,0 0-1,-1 1 1,1-2 0,2-6 1,-3 4 47,-8 3-19,-8 3-6,17-2-23,-41 9 22,34-7-17,-1 0 0,0 0 1,-1-1-1,1 0 0,0 0 0,0-1 0,0 0 1,-1 0-1,1-1 0,0 0 0,0 0 0,-14-5 1,-11-8 71,1-2 1,0-1-1,-46-32 1,22 12 72,49 32-122,0-1 0,0-1-1,1 0 1,-1 0 0,2 0 0,-1 0 0,1-1 0,0 0 0,1 0 0,-1 0-1,2-1 1,-6-15 0,-19-36 110,18 41-49,9 17-82,0 0 0,0 0 0,1 0 0,-1 0 0,0 0 0,-1 1 0,1-1 0,0 0 0,0 1 0,-1-1 0,1 1 0,-1-1 0,1 1 0,-1 0 0,0 0 0,1 0 0,-1 0 0,0 0 0,0 0 0,0 0 0,-2 0 0,-26-10 8,21 8-10,0 0 0,0 0 1,0 1-1,0 0 0,0 0 0,-1 1 0,1 1 0,-15 0 0,17 4-18,13 5 15,-5-8-5,1 1 0,-1-1 0,0 1 0,0 0 0,0-1 0,0 1 0,-1 0-1,1-1 1,0 1 0,-1 0 0,1 4 0,-1-3 78,1 1-310,-1 0-1,0 0 1,0 0 0,-1-1 0,1 1 0,-1 0 0,0-1-1,-1 5 1,1-6-272,-1 1 0,0-1 1,0 0-1,0 0 0,0 0 0,0-1 0,0 1 0,-1 0 0,1-1 0,0 1 0,-1-1 0,-3 1 1,1 1-997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52 324,'11'-11'4456,"2"-13"-2725,-3 7 1641,-12 20-3369,0 0 0,0 0 0,0 0 1,1 0-1,-1 0 0,1 0 0,0 1 0,0-1 0,0 0 1,0 1-1,1-1 0,0 1 0,-1-1 0,1 0 0,1 5 1,-8 30-15,1-16 4,0 1 1,1 0-1,2 0 1,0 0-1,1 0 1,2 1-1,1 23 1,0-3-16,4 2 6,-3-40 14,-1 0 1,0 0-1,0 0 0,-1 0 1,1 1-1,-1-1 0,-1 0 1,1 0-1,-3 10 0,4 5 227,0 1-2613,-2-21 2234,1-1-1,-1 0 1,1 1 0,-1-1 0,1 0 0,0 1 0,-1-1-1,1 0 1,-1 1 0,1-1 0,-1 0 0,0 0-1,1 0 1,-1 0 0,1 1 0,-1-1 0,1 0-1,-1 0 1,1 0 0,-1 0 0,0 0 0,1 0 0,-1-1-1,1 1 1,-1 0 0,1 0 0,-1 0 0,1 0-1,-1-1 1,0 1 0,1 0 0,0 0 0,-1-1-1,1 1 1,-1 0 0,1-1 0,-1 1 0,0-1-1,-5-2-1244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0 117 160,'8'0'5430,"25"0"-5248,-29 1-94,-1 1 0,1-1 0,-1 0-1,1 1 1,-1 0 0,0 0 0,0 0 0,1 0 0,-1 0 0,-1 0 0,1 1-1,0 0 1,-1-1 0,1 1 0,-1 0 0,0 0 0,0 1 0,0-1 0,0 0-1,1 5 1,23 29-68,-22-35-12,-1 1 0,0 0 0,-1-1 0,1 1 0,0 1 0,-1-1 0,0 0-1,0 1 1,0-1 0,0 1 0,0-1 0,-1 1 0,0 0 0,1 0 0,-1 0 0,-1 0-1,1 5 492,3-12-114,-2-15 20,0 11-399,1 1 0,-1-1 0,1 1 0,0 0 0,0 0 1,1 0-1,0 1 0,0-1 0,0 1 0,1 0 0,6-7 0,16-20 1,5-13-396,-19 27-1735,0 0 1,13-27-1,-16 27 552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78 987 720,'-3'-11'3556,"2"11"-3520,1-1 0,0 1 1,0 0-1,-1-1 0,1 1 1,0 0-1,0-1 1,0 1-1,0-1 0,0 1 1,0 0-1,0-1 0,0 1 1,0-1-1,0 1 1,0 0-1,0-1 0,0 1 1,0 0-1,0-1 0,0 1 1,0-1-1,0 1 1,0 0-1,1-1 0,-1 1 1,0 0-1,0-1 1,0 1-1,1 0 0,-1-1 1,0 1-1,0 0 0,1 0 1,0-1-1,0-1 99,0 0-1,0-1 1,0 1-1,0 0 0,0-1 1,-1 1-1,1 0 1,-1-1-1,1 1 1,-1-1-1,0 1 1,0-1-1,0 1 1,0-1-1,-1 1 1,1-1-1,0 1 0,-1 0 1,-1-4-1,-1-19 552,-15-85-161,1-49-470,4 23-59,2-78-44,-6 71 24,15 122-83,3-10-597,12-32-5932,-8 54 5151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2T19:30:37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74 924,'1'-2'228,"-1"0"0,1 0 0,-1 0 0,1-1 0,0 1 0,0 0 0,0 1 0,0-1 0,1 0 0,-1 0 0,0 0 0,1 1 0,-1-1 0,1 0 0,0 1 0,-1 0 0,1-1 0,0 1 0,0 0 0,0 0 0,4-2 0,-1 1-217,0-1-1,0 1 1,1 0 0,-1 1-1,0-1 1,1 1 0,0 0-1,6 0 1,471-6-26,-348 2 3,-50-1-31,1 5 1,168 17-1,-236-11 45,1 0 1,-1 1-1,-1 1 0,20 10 0,-20-9-10,0-1 0,1 0 0,-1-1 0,22 4 0,24-1-1130,-63-9 1035,1 0-1,-1 0 1,1 0-1,-1 0 1,1 0-1,-1 0 0,1-1 1,-1 1-1,1 0 1,-1 0-1,0-1 0,1 1 1,-1 0-1,1 0 1,-1-1-1,0 1 1,1 0-1,-1-1 0,0 1 1,1-1-1,-1 1 1,0 0-1,1-1 1,-1 1-1,0-1 0,1-1-369,0-4-679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.png"/><Relationship Id="rId10" Type="http://schemas.openxmlformats.org/officeDocument/2006/relationships/image" Target="../media/image90.png"/><Relationship Id="rId4" Type="http://schemas.openxmlformats.org/officeDocument/2006/relationships/image" Target="../media/image83.png"/><Relationship Id="rId9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87.png"/><Relationship Id="rId9" Type="http://schemas.openxmlformats.org/officeDocument/2006/relationships/customXml" Target="../ink/ink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102.png"/><Relationship Id="rId21" Type="http://schemas.openxmlformats.org/officeDocument/2006/relationships/image" Target="../media/image111.png"/><Relationship Id="rId34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customXml" Target="../ink/ink55.xml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2" Type="http://schemas.openxmlformats.org/officeDocument/2006/relationships/image" Target="../media/image24.png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106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63.xml"/><Relationship Id="rId36" Type="http://schemas.openxmlformats.org/officeDocument/2006/relationships/image" Target="../media/image120.png"/><Relationship Id="rId10" Type="http://schemas.openxmlformats.org/officeDocument/2006/relationships/customXml" Target="../ink/ink54.xml"/><Relationship Id="rId19" Type="http://schemas.openxmlformats.org/officeDocument/2006/relationships/image" Target="../media/image110.png"/><Relationship Id="rId31" Type="http://schemas.openxmlformats.org/officeDocument/2006/relationships/image" Target="../media/image116.png"/><Relationship Id="rId4" Type="http://schemas.openxmlformats.org/officeDocument/2006/relationships/customXml" Target="../ink/ink51.xml"/><Relationship Id="rId9" Type="http://schemas.openxmlformats.org/officeDocument/2006/relationships/image" Target="../media/image105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114.png"/><Relationship Id="rId30" Type="http://schemas.openxmlformats.org/officeDocument/2006/relationships/customXml" Target="../ink/ink64.xml"/><Relationship Id="rId35" Type="http://schemas.openxmlformats.org/officeDocument/2006/relationships/image" Target="../media/image119.png"/><Relationship Id="rId8" Type="http://schemas.openxmlformats.org/officeDocument/2006/relationships/customXml" Target="../ink/ink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21.png"/><Relationship Id="rId21" Type="http://schemas.openxmlformats.org/officeDocument/2006/relationships/image" Target="../media/image130.png"/><Relationship Id="rId34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customXml" Target="../ink/ink70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2" Type="http://schemas.openxmlformats.org/officeDocument/2006/relationships/image" Target="../media/image24.png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25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5" Type="http://schemas.openxmlformats.org/officeDocument/2006/relationships/image" Target="../media/image122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29.png"/><Relationship Id="rId31" Type="http://schemas.openxmlformats.org/officeDocument/2006/relationships/image" Target="../media/image135.png"/><Relationship Id="rId4" Type="http://schemas.openxmlformats.org/officeDocument/2006/relationships/customXml" Target="../ink/ink66.xml"/><Relationship Id="rId9" Type="http://schemas.openxmlformats.org/officeDocument/2006/relationships/image" Target="../media/image12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133.png"/><Relationship Id="rId30" Type="http://schemas.openxmlformats.org/officeDocument/2006/relationships/customXml" Target="../ink/ink79.xml"/><Relationship Id="rId35" Type="http://schemas.openxmlformats.org/officeDocument/2006/relationships/image" Target="../media/image138.png"/><Relationship Id="rId8" Type="http://schemas.openxmlformats.org/officeDocument/2006/relationships/customXml" Target="../ink/ink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7" Type="http://schemas.openxmlformats.org/officeDocument/2006/relationships/image" Target="../media/image13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5" Type="http://schemas.openxmlformats.org/officeDocument/2006/relationships/image" Target="../media/image1280.png"/><Relationship Id="rId4" Type="http://schemas.openxmlformats.org/officeDocument/2006/relationships/image" Target="../media/image1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7.png"/><Relationship Id="rId21" Type="http://schemas.openxmlformats.org/officeDocument/2006/relationships/customXml" Target="../ink/ink90.xml"/><Relationship Id="rId42" Type="http://schemas.openxmlformats.org/officeDocument/2006/relationships/image" Target="../media/image155.png"/><Relationship Id="rId47" Type="http://schemas.openxmlformats.org/officeDocument/2006/relationships/customXml" Target="../ink/ink103.xml"/><Relationship Id="rId63" Type="http://schemas.openxmlformats.org/officeDocument/2006/relationships/customXml" Target="../ink/ink111.xml"/><Relationship Id="rId68" Type="http://schemas.openxmlformats.org/officeDocument/2006/relationships/image" Target="../media/image168.png"/><Relationship Id="rId84" Type="http://schemas.openxmlformats.org/officeDocument/2006/relationships/image" Target="../media/image176.png"/><Relationship Id="rId89" Type="http://schemas.openxmlformats.org/officeDocument/2006/relationships/customXml" Target="../ink/ink124.xml"/><Relationship Id="rId16" Type="http://schemas.openxmlformats.org/officeDocument/2006/relationships/image" Target="../media/image142.png"/><Relationship Id="rId11" Type="http://schemas.openxmlformats.org/officeDocument/2006/relationships/customXml" Target="../ink/ink85.xml"/><Relationship Id="rId32" Type="http://schemas.openxmlformats.org/officeDocument/2006/relationships/image" Target="../media/image150.png"/><Relationship Id="rId37" Type="http://schemas.openxmlformats.org/officeDocument/2006/relationships/customXml" Target="../ink/ink98.xml"/><Relationship Id="rId53" Type="http://schemas.openxmlformats.org/officeDocument/2006/relationships/customXml" Target="../ink/ink106.xml"/><Relationship Id="rId58" Type="http://schemas.openxmlformats.org/officeDocument/2006/relationships/image" Target="../media/image163.png"/><Relationship Id="rId74" Type="http://schemas.openxmlformats.org/officeDocument/2006/relationships/image" Target="../media/image171.png"/><Relationship Id="rId79" Type="http://schemas.openxmlformats.org/officeDocument/2006/relationships/customXml" Target="../ink/ink119.xml"/><Relationship Id="rId102" Type="http://schemas.openxmlformats.org/officeDocument/2006/relationships/image" Target="../media/image185.png"/><Relationship Id="rId5" Type="http://schemas.openxmlformats.org/officeDocument/2006/relationships/customXml" Target="../ink/ink82.xml"/><Relationship Id="rId90" Type="http://schemas.openxmlformats.org/officeDocument/2006/relationships/image" Target="../media/image179.png"/><Relationship Id="rId95" Type="http://schemas.openxmlformats.org/officeDocument/2006/relationships/customXml" Target="../ink/ink127.xml"/><Relationship Id="rId22" Type="http://schemas.openxmlformats.org/officeDocument/2006/relationships/image" Target="../media/image145.png"/><Relationship Id="rId27" Type="http://schemas.openxmlformats.org/officeDocument/2006/relationships/customXml" Target="../ink/ink93.xml"/><Relationship Id="rId43" Type="http://schemas.openxmlformats.org/officeDocument/2006/relationships/customXml" Target="../ink/ink101.xml"/><Relationship Id="rId48" Type="http://schemas.openxmlformats.org/officeDocument/2006/relationships/image" Target="../media/image158.png"/><Relationship Id="rId64" Type="http://schemas.openxmlformats.org/officeDocument/2006/relationships/image" Target="../media/image166.png"/><Relationship Id="rId69" Type="http://schemas.openxmlformats.org/officeDocument/2006/relationships/customXml" Target="../ink/ink114.xml"/><Relationship Id="rId80" Type="http://schemas.openxmlformats.org/officeDocument/2006/relationships/image" Target="../media/image174.png"/><Relationship Id="rId85" Type="http://schemas.openxmlformats.org/officeDocument/2006/relationships/customXml" Target="../ink/ink122.xml"/><Relationship Id="rId12" Type="http://schemas.openxmlformats.org/officeDocument/2006/relationships/image" Target="../media/image1400.png"/><Relationship Id="rId17" Type="http://schemas.openxmlformats.org/officeDocument/2006/relationships/customXml" Target="../ink/ink88.xml"/><Relationship Id="rId33" Type="http://schemas.openxmlformats.org/officeDocument/2006/relationships/customXml" Target="../ink/ink96.xml"/><Relationship Id="rId38" Type="http://schemas.openxmlformats.org/officeDocument/2006/relationships/image" Target="../media/image153.png"/><Relationship Id="rId59" Type="http://schemas.openxmlformats.org/officeDocument/2006/relationships/customXml" Target="../ink/ink109.xml"/><Relationship Id="rId103" Type="http://schemas.openxmlformats.org/officeDocument/2006/relationships/customXml" Target="../ink/ink131.xml"/><Relationship Id="rId20" Type="http://schemas.openxmlformats.org/officeDocument/2006/relationships/image" Target="../media/image144.png"/><Relationship Id="rId41" Type="http://schemas.openxmlformats.org/officeDocument/2006/relationships/customXml" Target="../ink/ink100.xml"/><Relationship Id="rId54" Type="http://schemas.openxmlformats.org/officeDocument/2006/relationships/image" Target="../media/image161.png"/><Relationship Id="rId62" Type="http://schemas.openxmlformats.org/officeDocument/2006/relationships/image" Target="../media/image165.png"/><Relationship Id="rId70" Type="http://schemas.openxmlformats.org/officeDocument/2006/relationships/image" Target="../media/image169.png"/><Relationship Id="rId75" Type="http://schemas.openxmlformats.org/officeDocument/2006/relationships/customXml" Target="../ink/ink117.xml"/><Relationship Id="rId83" Type="http://schemas.openxmlformats.org/officeDocument/2006/relationships/customXml" Target="../ink/ink121.xml"/><Relationship Id="rId88" Type="http://schemas.openxmlformats.org/officeDocument/2006/relationships/image" Target="../media/image178.png"/><Relationship Id="rId91" Type="http://schemas.openxmlformats.org/officeDocument/2006/relationships/customXml" Target="../ink/ink125.xml"/><Relationship Id="rId96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28" Type="http://schemas.openxmlformats.org/officeDocument/2006/relationships/image" Target="../media/image148.png"/><Relationship Id="rId36" Type="http://schemas.openxmlformats.org/officeDocument/2006/relationships/image" Target="../media/image152.png"/><Relationship Id="rId49" Type="http://schemas.openxmlformats.org/officeDocument/2006/relationships/customXml" Target="../ink/ink104.xml"/><Relationship Id="rId57" Type="http://schemas.openxmlformats.org/officeDocument/2006/relationships/customXml" Target="../ink/ink108.xml"/><Relationship Id="rId106" Type="http://schemas.openxmlformats.org/officeDocument/2006/relationships/image" Target="../media/image187.png"/><Relationship Id="rId10" Type="http://schemas.openxmlformats.org/officeDocument/2006/relationships/image" Target="../media/image1390.png"/><Relationship Id="rId31" Type="http://schemas.openxmlformats.org/officeDocument/2006/relationships/customXml" Target="../ink/ink95.xml"/><Relationship Id="rId44" Type="http://schemas.openxmlformats.org/officeDocument/2006/relationships/image" Target="../media/image156.png"/><Relationship Id="rId52" Type="http://schemas.openxmlformats.org/officeDocument/2006/relationships/image" Target="../media/image160.png"/><Relationship Id="rId60" Type="http://schemas.openxmlformats.org/officeDocument/2006/relationships/image" Target="../media/image164.png"/><Relationship Id="rId65" Type="http://schemas.openxmlformats.org/officeDocument/2006/relationships/customXml" Target="../ink/ink112.xml"/><Relationship Id="rId73" Type="http://schemas.openxmlformats.org/officeDocument/2006/relationships/customXml" Target="../ink/ink116.xml"/><Relationship Id="rId78" Type="http://schemas.openxmlformats.org/officeDocument/2006/relationships/image" Target="../media/image173.png"/><Relationship Id="rId81" Type="http://schemas.openxmlformats.org/officeDocument/2006/relationships/customXml" Target="../ink/ink120.xml"/><Relationship Id="rId86" Type="http://schemas.openxmlformats.org/officeDocument/2006/relationships/image" Target="../media/image177.png"/><Relationship Id="rId94" Type="http://schemas.openxmlformats.org/officeDocument/2006/relationships/image" Target="../media/image181.png"/><Relationship Id="rId99" Type="http://schemas.openxmlformats.org/officeDocument/2006/relationships/customXml" Target="../ink/ink129.xml"/><Relationship Id="rId101" Type="http://schemas.openxmlformats.org/officeDocument/2006/relationships/customXml" Target="../ink/ink130.xml"/><Relationship Id="rId4" Type="http://schemas.openxmlformats.org/officeDocument/2006/relationships/image" Target="../media/image1360.png"/><Relationship Id="rId9" Type="http://schemas.openxmlformats.org/officeDocument/2006/relationships/customXml" Target="../ink/ink84.xml"/><Relationship Id="rId13" Type="http://schemas.openxmlformats.org/officeDocument/2006/relationships/customXml" Target="../ink/ink86.xml"/><Relationship Id="rId18" Type="http://schemas.openxmlformats.org/officeDocument/2006/relationships/image" Target="../media/image143.png"/><Relationship Id="rId39" Type="http://schemas.openxmlformats.org/officeDocument/2006/relationships/customXml" Target="../ink/ink99.xml"/><Relationship Id="rId34" Type="http://schemas.openxmlformats.org/officeDocument/2006/relationships/image" Target="../media/image151.png"/><Relationship Id="rId50" Type="http://schemas.openxmlformats.org/officeDocument/2006/relationships/image" Target="../media/image159.png"/><Relationship Id="rId55" Type="http://schemas.openxmlformats.org/officeDocument/2006/relationships/customXml" Target="../ink/ink107.xml"/><Relationship Id="rId76" Type="http://schemas.openxmlformats.org/officeDocument/2006/relationships/image" Target="../media/image172.png"/><Relationship Id="rId97" Type="http://schemas.openxmlformats.org/officeDocument/2006/relationships/customXml" Target="../ink/ink128.xml"/><Relationship Id="rId104" Type="http://schemas.openxmlformats.org/officeDocument/2006/relationships/image" Target="../media/image186.png"/><Relationship Id="rId7" Type="http://schemas.openxmlformats.org/officeDocument/2006/relationships/customXml" Target="../ink/ink83.xml"/><Relationship Id="rId71" Type="http://schemas.openxmlformats.org/officeDocument/2006/relationships/customXml" Target="../ink/ink115.xml"/><Relationship Id="rId92" Type="http://schemas.openxmlformats.org/officeDocument/2006/relationships/image" Target="../media/image180.png"/><Relationship Id="rId2" Type="http://schemas.openxmlformats.org/officeDocument/2006/relationships/image" Target="../media/image73.png"/><Relationship Id="rId29" Type="http://schemas.openxmlformats.org/officeDocument/2006/relationships/customXml" Target="../ink/ink94.xml"/><Relationship Id="rId24" Type="http://schemas.openxmlformats.org/officeDocument/2006/relationships/image" Target="../media/image146.png"/><Relationship Id="rId40" Type="http://schemas.openxmlformats.org/officeDocument/2006/relationships/image" Target="../media/image154.png"/><Relationship Id="rId45" Type="http://schemas.openxmlformats.org/officeDocument/2006/relationships/customXml" Target="../ink/ink102.xml"/><Relationship Id="rId66" Type="http://schemas.openxmlformats.org/officeDocument/2006/relationships/image" Target="../media/image167.png"/><Relationship Id="rId87" Type="http://schemas.openxmlformats.org/officeDocument/2006/relationships/customXml" Target="../ink/ink123.xml"/><Relationship Id="rId61" Type="http://schemas.openxmlformats.org/officeDocument/2006/relationships/customXml" Target="../ink/ink110.xml"/><Relationship Id="rId82" Type="http://schemas.openxmlformats.org/officeDocument/2006/relationships/image" Target="../media/image175.png"/><Relationship Id="rId19" Type="http://schemas.openxmlformats.org/officeDocument/2006/relationships/customXml" Target="../ink/ink89.xml"/><Relationship Id="rId14" Type="http://schemas.openxmlformats.org/officeDocument/2006/relationships/image" Target="../media/image1411.png"/><Relationship Id="rId30" Type="http://schemas.openxmlformats.org/officeDocument/2006/relationships/image" Target="../media/image149.png"/><Relationship Id="rId35" Type="http://schemas.openxmlformats.org/officeDocument/2006/relationships/customXml" Target="../ink/ink97.xml"/><Relationship Id="rId56" Type="http://schemas.openxmlformats.org/officeDocument/2006/relationships/image" Target="../media/image162.png"/><Relationship Id="rId77" Type="http://schemas.openxmlformats.org/officeDocument/2006/relationships/customXml" Target="../ink/ink118.xml"/><Relationship Id="rId100" Type="http://schemas.openxmlformats.org/officeDocument/2006/relationships/image" Target="../media/image184.png"/><Relationship Id="rId105" Type="http://schemas.openxmlformats.org/officeDocument/2006/relationships/customXml" Target="../ink/ink132.xml"/><Relationship Id="rId8" Type="http://schemas.openxmlformats.org/officeDocument/2006/relationships/image" Target="../media/image1380.png"/><Relationship Id="rId51" Type="http://schemas.openxmlformats.org/officeDocument/2006/relationships/customXml" Target="../ink/ink105.xml"/><Relationship Id="rId72" Type="http://schemas.openxmlformats.org/officeDocument/2006/relationships/image" Target="../media/image170.png"/><Relationship Id="rId93" Type="http://schemas.openxmlformats.org/officeDocument/2006/relationships/customXml" Target="../ink/ink126.xml"/><Relationship Id="rId98" Type="http://schemas.openxmlformats.org/officeDocument/2006/relationships/image" Target="../media/image183.png"/><Relationship Id="rId3" Type="http://schemas.openxmlformats.org/officeDocument/2006/relationships/customXml" Target="../ink/ink81.xml"/><Relationship Id="rId25" Type="http://schemas.openxmlformats.org/officeDocument/2006/relationships/customXml" Target="../ink/ink92.xml"/><Relationship Id="rId46" Type="http://schemas.openxmlformats.org/officeDocument/2006/relationships/image" Target="../media/image157.png"/><Relationship Id="rId67" Type="http://schemas.openxmlformats.org/officeDocument/2006/relationships/customXml" Target="../ink/ink11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2.xml"/><Relationship Id="rId21" Type="http://schemas.openxmlformats.org/officeDocument/2006/relationships/image" Target="../media/image142.png"/><Relationship Id="rId42" Type="http://schemas.openxmlformats.org/officeDocument/2006/relationships/customXml" Target="../ink/ink150.xml"/><Relationship Id="rId47" Type="http://schemas.openxmlformats.org/officeDocument/2006/relationships/image" Target="../media/image205.png"/><Relationship Id="rId63" Type="http://schemas.openxmlformats.org/officeDocument/2006/relationships/image" Target="../media/image163.png"/><Relationship Id="rId68" Type="http://schemas.openxmlformats.org/officeDocument/2006/relationships/customXml" Target="../ink/ink163.xml"/><Relationship Id="rId84" Type="http://schemas.openxmlformats.org/officeDocument/2006/relationships/customXml" Target="../ink/ink171.xml"/><Relationship Id="rId89" Type="http://schemas.openxmlformats.org/officeDocument/2006/relationships/image" Target="../media/image176.png"/><Relationship Id="rId16" Type="http://schemas.openxmlformats.org/officeDocument/2006/relationships/customXml" Target="../ink/ink137.xml"/><Relationship Id="rId11" Type="http://schemas.openxmlformats.org/officeDocument/2006/relationships/image" Target="../media/image1370.png"/><Relationship Id="rId32" Type="http://schemas.openxmlformats.org/officeDocument/2006/relationships/customXml" Target="../ink/ink145.xml"/><Relationship Id="rId37" Type="http://schemas.openxmlformats.org/officeDocument/2006/relationships/image" Target="../media/image200.png"/><Relationship Id="rId53" Type="http://schemas.openxmlformats.org/officeDocument/2006/relationships/image" Target="../media/image158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71.png"/><Relationship Id="rId102" Type="http://schemas.openxmlformats.org/officeDocument/2006/relationships/customXml" Target="../ink/ink180.xml"/><Relationship Id="rId5" Type="http://schemas.openxmlformats.org/officeDocument/2006/relationships/image" Target="../media/image190.png"/><Relationship Id="rId90" Type="http://schemas.openxmlformats.org/officeDocument/2006/relationships/customXml" Target="../ink/ink174.xml"/><Relationship Id="rId95" Type="http://schemas.openxmlformats.org/officeDocument/2006/relationships/image" Target="../media/image179.png"/><Relationship Id="rId22" Type="http://schemas.openxmlformats.org/officeDocument/2006/relationships/customXml" Target="../ink/ink140.xml"/><Relationship Id="rId27" Type="http://schemas.openxmlformats.org/officeDocument/2006/relationships/image" Target="../media/image195.png"/><Relationship Id="rId43" Type="http://schemas.openxmlformats.org/officeDocument/2006/relationships/image" Target="../media/image203.png"/><Relationship Id="rId48" Type="http://schemas.openxmlformats.org/officeDocument/2006/relationships/customXml" Target="../ink/ink153.xml"/><Relationship Id="rId64" Type="http://schemas.openxmlformats.org/officeDocument/2006/relationships/customXml" Target="../ink/ink161.xml"/><Relationship Id="rId69" Type="http://schemas.openxmlformats.org/officeDocument/2006/relationships/image" Target="../media/image166.png"/><Relationship Id="rId80" Type="http://schemas.openxmlformats.org/officeDocument/2006/relationships/customXml" Target="../ink/ink169.xml"/><Relationship Id="rId85" Type="http://schemas.openxmlformats.org/officeDocument/2006/relationships/image" Target="../media/image174.png"/><Relationship Id="rId12" Type="http://schemas.openxmlformats.org/officeDocument/2006/relationships/customXml" Target="../ink/ink135.xml"/><Relationship Id="rId17" Type="http://schemas.openxmlformats.org/officeDocument/2006/relationships/image" Target="../media/image1400.png"/><Relationship Id="rId25" Type="http://schemas.openxmlformats.org/officeDocument/2006/relationships/image" Target="../media/image194.png"/><Relationship Id="rId33" Type="http://schemas.openxmlformats.org/officeDocument/2006/relationships/image" Target="../media/image198.png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161.png"/><Relationship Id="rId67" Type="http://schemas.openxmlformats.org/officeDocument/2006/relationships/image" Target="../media/image165.png"/><Relationship Id="rId103" Type="http://schemas.openxmlformats.org/officeDocument/2006/relationships/image" Target="../media/image183.png"/><Relationship Id="rId20" Type="http://schemas.openxmlformats.org/officeDocument/2006/relationships/customXml" Target="../ink/ink139.xml"/><Relationship Id="rId41" Type="http://schemas.openxmlformats.org/officeDocument/2006/relationships/image" Target="../media/image202.png"/><Relationship Id="rId54" Type="http://schemas.openxmlformats.org/officeDocument/2006/relationships/customXml" Target="../ink/ink156.xml"/><Relationship Id="rId62" Type="http://schemas.openxmlformats.org/officeDocument/2006/relationships/customXml" Target="../ink/ink160.xml"/><Relationship Id="rId70" Type="http://schemas.openxmlformats.org/officeDocument/2006/relationships/customXml" Target="../ink/ink164.xml"/><Relationship Id="rId75" Type="http://schemas.openxmlformats.org/officeDocument/2006/relationships/image" Target="../media/image169.png"/><Relationship Id="rId83" Type="http://schemas.openxmlformats.org/officeDocument/2006/relationships/image" Target="../media/image173.png"/><Relationship Id="rId88" Type="http://schemas.openxmlformats.org/officeDocument/2006/relationships/customXml" Target="../ink/ink173.xml"/><Relationship Id="rId91" Type="http://schemas.openxmlformats.org/officeDocument/2006/relationships/image" Target="../media/image177.png"/><Relationship Id="rId96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5" Type="http://schemas.openxmlformats.org/officeDocument/2006/relationships/image" Target="../media/image1390.png"/><Relationship Id="rId23" Type="http://schemas.openxmlformats.org/officeDocument/2006/relationships/image" Target="../media/image193.png"/><Relationship Id="rId28" Type="http://schemas.openxmlformats.org/officeDocument/2006/relationships/customXml" Target="../ink/ink143.xml"/><Relationship Id="rId36" Type="http://schemas.openxmlformats.org/officeDocument/2006/relationships/customXml" Target="../ink/ink147.xml"/><Relationship Id="rId49" Type="http://schemas.openxmlformats.org/officeDocument/2006/relationships/image" Target="../media/image206.png"/><Relationship Id="rId57" Type="http://schemas.openxmlformats.org/officeDocument/2006/relationships/image" Target="../media/image160.png"/><Relationship Id="rId10" Type="http://schemas.openxmlformats.org/officeDocument/2006/relationships/customXml" Target="../ink/ink134.xml"/><Relationship Id="rId31" Type="http://schemas.openxmlformats.org/officeDocument/2006/relationships/image" Target="../media/image197.png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164.png"/><Relationship Id="rId73" Type="http://schemas.openxmlformats.org/officeDocument/2006/relationships/image" Target="../media/image168.png"/><Relationship Id="rId78" Type="http://schemas.openxmlformats.org/officeDocument/2006/relationships/customXml" Target="../ink/ink168.xml"/><Relationship Id="rId81" Type="http://schemas.openxmlformats.org/officeDocument/2006/relationships/image" Target="../media/image172.png"/><Relationship Id="rId86" Type="http://schemas.openxmlformats.org/officeDocument/2006/relationships/customXml" Target="../ink/ink172.xml"/><Relationship Id="rId94" Type="http://schemas.openxmlformats.org/officeDocument/2006/relationships/customXml" Target="../ink/ink176.xml"/><Relationship Id="rId99" Type="http://schemas.openxmlformats.org/officeDocument/2006/relationships/image" Target="../media/image181.png"/><Relationship Id="rId101" Type="http://schemas.openxmlformats.org/officeDocument/2006/relationships/image" Target="../media/image182.png"/><Relationship Id="rId4" Type="http://schemas.openxmlformats.org/officeDocument/2006/relationships/image" Target="../media/image73.png"/><Relationship Id="rId9" Type="http://schemas.openxmlformats.org/officeDocument/2006/relationships/image" Target="../media/image1360.png"/><Relationship Id="rId13" Type="http://schemas.openxmlformats.org/officeDocument/2006/relationships/image" Target="../media/image1380.png"/><Relationship Id="rId18" Type="http://schemas.openxmlformats.org/officeDocument/2006/relationships/customXml" Target="../ink/ink138.xml"/><Relationship Id="rId39" Type="http://schemas.openxmlformats.org/officeDocument/2006/relationships/image" Target="../media/image201.png"/><Relationship Id="rId34" Type="http://schemas.openxmlformats.org/officeDocument/2006/relationships/customXml" Target="../ink/ink146.xml"/><Relationship Id="rId50" Type="http://schemas.openxmlformats.org/officeDocument/2006/relationships/customXml" Target="../ink/ink154.xml"/><Relationship Id="rId55" Type="http://schemas.openxmlformats.org/officeDocument/2006/relationships/image" Target="../media/image159.png"/><Relationship Id="rId76" Type="http://schemas.openxmlformats.org/officeDocument/2006/relationships/customXml" Target="../ink/ink167.xml"/><Relationship Id="rId97" Type="http://schemas.openxmlformats.org/officeDocument/2006/relationships/image" Target="../media/image180.png"/><Relationship Id="rId7" Type="http://schemas.openxmlformats.org/officeDocument/2006/relationships/image" Target="../media/image192.png"/><Relationship Id="rId71" Type="http://schemas.openxmlformats.org/officeDocument/2006/relationships/image" Target="../media/image167.png"/><Relationship Id="rId92" Type="http://schemas.openxmlformats.org/officeDocument/2006/relationships/customXml" Target="../ink/ink175.xml"/><Relationship Id="rId2" Type="http://schemas.openxmlformats.org/officeDocument/2006/relationships/image" Target="../media/image188.png"/><Relationship Id="rId29" Type="http://schemas.openxmlformats.org/officeDocument/2006/relationships/image" Target="../media/image196.png"/><Relationship Id="rId24" Type="http://schemas.openxmlformats.org/officeDocument/2006/relationships/customXml" Target="../ink/ink141.xml"/><Relationship Id="rId40" Type="http://schemas.openxmlformats.org/officeDocument/2006/relationships/customXml" Target="../ink/ink149.xml"/><Relationship Id="rId45" Type="http://schemas.openxmlformats.org/officeDocument/2006/relationships/image" Target="../media/image204.png"/><Relationship Id="rId66" Type="http://schemas.openxmlformats.org/officeDocument/2006/relationships/customXml" Target="../ink/ink162.xml"/><Relationship Id="rId87" Type="http://schemas.openxmlformats.org/officeDocument/2006/relationships/image" Target="../media/image175.png"/><Relationship Id="rId61" Type="http://schemas.openxmlformats.org/officeDocument/2006/relationships/image" Target="../media/image162.png"/><Relationship Id="rId82" Type="http://schemas.openxmlformats.org/officeDocument/2006/relationships/customXml" Target="../ink/ink170.xml"/><Relationship Id="rId19" Type="http://schemas.openxmlformats.org/officeDocument/2006/relationships/image" Target="../media/image1411.png"/><Relationship Id="rId14" Type="http://schemas.openxmlformats.org/officeDocument/2006/relationships/customXml" Target="../ink/ink136.xml"/><Relationship Id="rId30" Type="http://schemas.openxmlformats.org/officeDocument/2006/relationships/customXml" Target="../ink/ink144.xml"/><Relationship Id="rId35" Type="http://schemas.openxmlformats.org/officeDocument/2006/relationships/image" Target="../media/image199.png"/><Relationship Id="rId56" Type="http://schemas.openxmlformats.org/officeDocument/2006/relationships/customXml" Target="../ink/ink157.xml"/><Relationship Id="rId77" Type="http://schemas.openxmlformats.org/officeDocument/2006/relationships/image" Target="../media/image170.png"/><Relationship Id="rId100" Type="http://schemas.openxmlformats.org/officeDocument/2006/relationships/customXml" Target="../ink/ink179.xml"/><Relationship Id="rId8" Type="http://schemas.openxmlformats.org/officeDocument/2006/relationships/customXml" Target="../ink/ink133.xml"/><Relationship Id="rId51" Type="http://schemas.openxmlformats.org/officeDocument/2006/relationships/image" Target="../media/image157.png"/><Relationship Id="rId72" Type="http://schemas.openxmlformats.org/officeDocument/2006/relationships/customXml" Target="../ink/ink165.xml"/><Relationship Id="rId93" Type="http://schemas.openxmlformats.org/officeDocument/2006/relationships/image" Target="../media/image178.png"/><Relationship Id="rId98" Type="http://schemas.openxmlformats.org/officeDocument/2006/relationships/customXml" Target="../ink/ink178.xml"/><Relationship Id="rId3" Type="http://schemas.openxmlformats.org/officeDocument/2006/relationships/image" Target="../media/image18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3" Type="http://schemas.openxmlformats.org/officeDocument/2006/relationships/customXml" Target="../ink/ink181.xml"/><Relationship Id="rId7" Type="http://schemas.openxmlformats.org/officeDocument/2006/relationships/image" Target="../media/image195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2.xml"/><Relationship Id="rId11" Type="http://schemas.openxmlformats.org/officeDocument/2006/relationships/image" Target="../media/image1970.png"/><Relationship Id="rId5" Type="http://schemas.openxmlformats.org/officeDocument/2006/relationships/image" Target="../media/image76.png"/><Relationship Id="rId10" Type="http://schemas.openxmlformats.org/officeDocument/2006/relationships/customXml" Target="../ink/ink184.xml"/><Relationship Id="rId4" Type="http://schemas.openxmlformats.org/officeDocument/2006/relationships/image" Target="../media/image1930.png"/><Relationship Id="rId9" Type="http://schemas.openxmlformats.org/officeDocument/2006/relationships/image" Target="../media/image196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0.xml"/><Relationship Id="rId18" Type="http://schemas.openxmlformats.org/officeDocument/2006/relationships/image" Target="../media/image216.png"/><Relationship Id="rId26" Type="http://schemas.openxmlformats.org/officeDocument/2006/relationships/image" Target="../media/image220.png"/><Relationship Id="rId39" Type="http://schemas.openxmlformats.org/officeDocument/2006/relationships/customXml" Target="../ink/ink203.xml"/><Relationship Id="rId21" Type="http://schemas.openxmlformats.org/officeDocument/2006/relationships/customXml" Target="../ink/ink194.xml"/><Relationship Id="rId34" Type="http://schemas.openxmlformats.org/officeDocument/2006/relationships/image" Target="../media/image224.png"/><Relationship Id="rId42" Type="http://schemas.openxmlformats.org/officeDocument/2006/relationships/image" Target="../media/image228.png"/><Relationship Id="rId47" Type="http://schemas.openxmlformats.org/officeDocument/2006/relationships/image" Target="../media/image232.png"/><Relationship Id="rId7" Type="http://schemas.openxmlformats.org/officeDocument/2006/relationships/customXml" Target="../ink/ink187.xml"/><Relationship Id="rId2" Type="http://schemas.openxmlformats.org/officeDocument/2006/relationships/image" Target="../media/image75.png"/><Relationship Id="rId16" Type="http://schemas.openxmlformats.org/officeDocument/2006/relationships/image" Target="../media/image215.png"/><Relationship Id="rId29" Type="http://schemas.openxmlformats.org/officeDocument/2006/relationships/customXml" Target="../ink/ink1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189.xml"/><Relationship Id="rId24" Type="http://schemas.openxmlformats.org/officeDocument/2006/relationships/image" Target="../media/image219.png"/><Relationship Id="rId32" Type="http://schemas.openxmlformats.org/officeDocument/2006/relationships/image" Target="../media/image223.png"/><Relationship Id="rId37" Type="http://schemas.openxmlformats.org/officeDocument/2006/relationships/customXml" Target="../ink/ink202.xml"/><Relationship Id="rId40" Type="http://schemas.openxmlformats.org/officeDocument/2006/relationships/image" Target="../media/image227.png"/><Relationship Id="rId45" Type="http://schemas.openxmlformats.org/officeDocument/2006/relationships/image" Target="../media/image230.png"/><Relationship Id="rId5" Type="http://schemas.openxmlformats.org/officeDocument/2006/relationships/customXml" Target="../ink/ink186.xml"/><Relationship Id="rId15" Type="http://schemas.openxmlformats.org/officeDocument/2006/relationships/customXml" Target="../ink/ink191.xml"/><Relationship Id="rId23" Type="http://schemas.openxmlformats.org/officeDocument/2006/relationships/customXml" Target="../ink/ink195.xml"/><Relationship Id="rId28" Type="http://schemas.openxmlformats.org/officeDocument/2006/relationships/image" Target="../media/image221.png"/><Relationship Id="rId36" Type="http://schemas.openxmlformats.org/officeDocument/2006/relationships/image" Target="../media/image225.png"/><Relationship Id="rId10" Type="http://schemas.openxmlformats.org/officeDocument/2006/relationships/image" Target="../media/image212.png"/><Relationship Id="rId19" Type="http://schemas.openxmlformats.org/officeDocument/2006/relationships/customXml" Target="../ink/ink193.xml"/><Relationship Id="rId31" Type="http://schemas.openxmlformats.org/officeDocument/2006/relationships/customXml" Target="../ink/ink199.xml"/><Relationship Id="rId44" Type="http://schemas.openxmlformats.org/officeDocument/2006/relationships/image" Target="../media/image229.png"/><Relationship Id="rId4" Type="http://schemas.openxmlformats.org/officeDocument/2006/relationships/image" Target="../media/image209.png"/><Relationship Id="rId9" Type="http://schemas.openxmlformats.org/officeDocument/2006/relationships/customXml" Target="../ink/ink188.xml"/><Relationship Id="rId14" Type="http://schemas.openxmlformats.org/officeDocument/2006/relationships/image" Target="../media/image214.png"/><Relationship Id="rId22" Type="http://schemas.openxmlformats.org/officeDocument/2006/relationships/image" Target="../media/image218.png"/><Relationship Id="rId27" Type="http://schemas.openxmlformats.org/officeDocument/2006/relationships/customXml" Target="../ink/ink197.xml"/><Relationship Id="rId30" Type="http://schemas.openxmlformats.org/officeDocument/2006/relationships/image" Target="../media/image222.png"/><Relationship Id="rId35" Type="http://schemas.openxmlformats.org/officeDocument/2006/relationships/customXml" Target="../ink/ink201.xml"/><Relationship Id="rId43" Type="http://schemas.openxmlformats.org/officeDocument/2006/relationships/customXml" Target="../ink/ink205.xml"/><Relationship Id="rId8" Type="http://schemas.openxmlformats.org/officeDocument/2006/relationships/image" Target="../media/image211.png"/><Relationship Id="rId3" Type="http://schemas.openxmlformats.org/officeDocument/2006/relationships/customXml" Target="../ink/ink185.xml"/><Relationship Id="rId12" Type="http://schemas.openxmlformats.org/officeDocument/2006/relationships/image" Target="../media/image213.png"/><Relationship Id="rId17" Type="http://schemas.openxmlformats.org/officeDocument/2006/relationships/customXml" Target="../ink/ink192.xml"/><Relationship Id="rId25" Type="http://schemas.openxmlformats.org/officeDocument/2006/relationships/customXml" Target="../ink/ink196.xml"/><Relationship Id="rId33" Type="http://schemas.openxmlformats.org/officeDocument/2006/relationships/customXml" Target="../ink/ink200.xml"/><Relationship Id="rId38" Type="http://schemas.openxmlformats.org/officeDocument/2006/relationships/image" Target="../media/image226.png"/><Relationship Id="rId46" Type="http://schemas.openxmlformats.org/officeDocument/2006/relationships/image" Target="../media/image78.png"/><Relationship Id="rId20" Type="http://schemas.openxmlformats.org/officeDocument/2006/relationships/image" Target="../media/image217.png"/><Relationship Id="rId41" Type="http://schemas.openxmlformats.org/officeDocument/2006/relationships/customXml" Target="../ink/ink20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1.xml"/><Relationship Id="rId18" Type="http://schemas.openxmlformats.org/officeDocument/2006/relationships/image" Target="../media/image241.png"/><Relationship Id="rId26" Type="http://schemas.openxmlformats.org/officeDocument/2006/relationships/image" Target="../media/image245.png"/><Relationship Id="rId39" Type="http://schemas.openxmlformats.org/officeDocument/2006/relationships/customXml" Target="../ink/ink224.xml"/><Relationship Id="rId21" Type="http://schemas.openxmlformats.org/officeDocument/2006/relationships/customXml" Target="../ink/ink215.xml"/><Relationship Id="rId34" Type="http://schemas.openxmlformats.org/officeDocument/2006/relationships/image" Target="../media/image249.png"/><Relationship Id="rId42" Type="http://schemas.openxmlformats.org/officeDocument/2006/relationships/image" Target="../media/image253.png"/><Relationship Id="rId47" Type="http://schemas.openxmlformats.org/officeDocument/2006/relationships/customXml" Target="../ink/ink228.xml"/><Relationship Id="rId50" Type="http://schemas.openxmlformats.org/officeDocument/2006/relationships/image" Target="../media/image257.png"/><Relationship Id="rId7" Type="http://schemas.openxmlformats.org/officeDocument/2006/relationships/customXml" Target="../ink/ink208.xml"/><Relationship Id="rId2" Type="http://schemas.openxmlformats.org/officeDocument/2006/relationships/image" Target="../media/image2330.png"/><Relationship Id="rId16" Type="http://schemas.openxmlformats.org/officeDocument/2006/relationships/image" Target="../media/image240.png"/><Relationship Id="rId29" Type="http://schemas.openxmlformats.org/officeDocument/2006/relationships/customXml" Target="../ink/ink219.xml"/><Relationship Id="rId11" Type="http://schemas.openxmlformats.org/officeDocument/2006/relationships/customXml" Target="../ink/ink210.xml"/><Relationship Id="rId24" Type="http://schemas.openxmlformats.org/officeDocument/2006/relationships/image" Target="../media/image244.png"/><Relationship Id="rId32" Type="http://schemas.openxmlformats.org/officeDocument/2006/relationships/image" Target="../media/image248.png"/><Relationship Id="rId37" Type="http://schemas.openxmlformats.org/officeDocument/2006/relationships/customXml" Target="../ink/ink223.xml"/><Relationship Id="rId40" Type="http://schemas.openxmlformats.org/officeDocument/2006/relationships/image" Target="../media/image252.png"/><Relationship Id="rId45" Type="http://schemas.openxmlformats.org/officeDocument/2006/relationships/customXml" Target="../ink/ink227.xml"/><Relationship Id="rId5" Type="http://schemas.openxmlformats.org/officeDocument/2006/relationships/customXml" Target="../ink/ink207.xml"/><Relationship Id="rId15" Type="http://schemas.openxmlformats.org/officeDocument/2006/relationships/customXml" Target="../ink/ink212.xml"/><Relationship Id="rId23" Type="http://schemas.openxmlformats.org/officeDocument/2006/relationships/customXml" Target="../ink/ink216.xml"/><Relationship Id="rId28" Type="http://schemas.openxmlformats.org/officeDocument/2006/relationships/image" Target="../media/image246.png"/><Relationship Id="rId36" Type="http://schemas.openxmlformats.org/officeDocument/2006/relationships/image" Target="../media/image250.png"/><Relationship Id="rId49" Type="http://schemas.openxmlformats.org/officeDocument/2006/relationships/customXml" Target="../ink/ink229.xml"/><Relationship Id="rId10" Type="http://schemas.openxmlformats.org/officeDocument/2006/relationships/image" Target="../media/image237.png"/><Relationship Id="rId19" Type="http://schemas.openxmlformats.org/officeDocument/2006/relationships/customXml" Target="../ink/ink214.xml"/><Relationship Id="rId31" Type="http://schemas.openxmlformats.org/officeDocument/2006/relationships/customXml" Target="../ink/ink220.xml"/><Relationship Id="rId44" Type="http://schemas.openxmlformats.org/officeDocument/2006/relationships/image" Target="../media/image254.png"/><Relationship Id="rId4" Type="http://schemas.openxmlformats.org/officeDocument/2006/relationships/image" Target="../media/image234.png"/><Relationship Id="rId9" Type="http://schemas.openxmlformats.org/officeDocument/2006/relationships/customXml" Target="../ink/ink209.xml"/><Relationship Id="rId14" Type="http://schemas.openxmlformats.org/officeDocument/2006/relationships/image" Target="../media/image239.png"/><Relationship Id="rId22" Type="http://schemas.openxmlformats.org/officeDocument/2006/relationships/image" Target="../media/image243.png"/><Relationship Id="rId27" Type="http://schemas.openxmlformats.org/officeDocument/2006/relationships/customXml" Target="../ink/ink218.xml"/><Relationship Id="rId30" Type="http://schemas.openxmlformats.org/officeDocument/2006/relationships/image" Target="../media/image247.png"/><Relationship Id="rId35" Type="http://schemas.openxmlformats.org/officeDocument/2006/relationships/customXml" Target="../ink/ink222.xml"/><Relationship Id="rId43" Type="http://schemas.openxmlformats.org/officeDocument/2006/relationships/customXml" Target="../ink/ink226.xml"/><Relationship Id="rId48" Type="http://schemas.openxmlformats.org/officeDocument/2006/relationships/image" Target="../media/image256.png"/><Relationship Id="rId8" Type="http://schemas.openxmlformats.org/officeDocument/2006/relationships/image" Target="../media/image236.png"/><Relationship Id="rId3" Type="http://schemas.openxmlformats.org/officeDocument/2006/relationships/customXml" Target="../ink/ink206.xml"/><Relationship Id="rId12" Type="http://schemas.openxmlformats.org/officeDocument/2006/relationships/image" Target="../media/image238.png"/><Relationship Id="rId17" Type="http://schemas.openxmlformats.org/officeDocument/2006/relationships/customXml" Target="../ink/ink213.xml"/><Relationship Id="rId25" Type="http://schemas.openxmlformats.org/officeDocument/2006/relationships/customXml" Target="../ink/ink217.xml"/><Relationship Id="rId33" Type="http://schemas.openxmlformats.org/officeDocument/2006/relationships/customXml" Target="../ink/ink221.xml"/><Relationship Id="rId38" Type="http://schemas.openxmlformats.org/officeDocument/2006/relationships/image" Target="../media/image251.png"/><Relationship Id="rId46" Type="http://schemas.openxmlformats.org/officeDocument/2006/relationships/image" Target="../media/image255.png"/><Relationship Id="rId20" Type="http://schemas.openxmlformats.org/officeDocument/2006/relationships/image" Target="../media/image242.png"/><Relationship Id="rId41" Type="http://schemas.openxmlformats.org/officeDocument/2006/relationships/customXml" Target="../ink/ink2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5.xml"/><Relationship Id="rId18" Type="http://schemas.openxmlformats.org/officeDocument/2006/relationships/image" Target="../media/image266.png"/><Relationship Id="rId26" Type="http://schemas.openxmlformats.org/officeDocument/2006/relationships/image" Target="../media/image270.png"/><Relationship Id="rId39" Type="http://schemas.openxmlformats.org/officeDocument/2006/relationships/customXml" Target="../ink/ink248.xml"/><Relationship Id="rId21" Type="http://schemas.openxmlformats.org/officeDocument/2006/relationships/customXml" Target="../ink/ink239.xml"/><Relationship Id="rId34" Type="http://schemas.openxmlformats.org/officeDocument/2006/relationships/image" Target="../media/image274.png"/><Relationship Id="rId42" Type="http://schemas.openxmlformats.org/officeDocument/2006/relationships/image" Target="../media/image278.png"/><Relationship Id="rId47" Type="http://schemas.openxmlformats.org/officeDocument/2006/relationships/customXml" Target="../ink/ink252.xml"/><Relationship Id="rId50" Type="http://schemas.openxmlformats.org/officeDocument/2006/relationships/image" Target="../media/image282.png"/><Relationship Id="rId7" Type="http://schemas.openxmlformats.org/officeDocument/2006/relationships/customXml" Target="../ink/ink232.xml"/><Relationship Id="rId2" Type="http://schemas.openxmlformats.org/officeDocument/2006/relationships/image" Target="../media/image258.png"/><Relationship Id="rId16" Type="http://schemas.openxmlformats.org/officeDocument/2006/relationships/image" Target="../media/image265.png"/><Relationship Id="rId29" Type="http://schemas.openxmlformats.org/officeDocument/2006/relationships/customXml" Target="../ink/ink243.xml"/><Relationship Id="rId11" Type="http://schemas.openxmlformats.org/officeDocument/2006/relationships/customXml" Target="../ink/ink234.xml"/><Relationship Id="rId24" Type="http://schemas.openxmlformats.org/officeDocument/2006/relationships/image" Target="../media/image269.png"/><Relationship Id="rId32" Type="http://schemas.openxmlformats.org/officeDocument/2006/relationships/image" Target="../media/image273.png"/><Relationship Id="rId37" Type="http://schemas.openxmlformats.org/officeDocument/2006/relationships/customXml" Target="../ink/ink247.xml"/><Relationship Id="rId40" Type="http://schemas.openxmlformats.org/officeDocument/2006/relationships/image" Target="../media/image277.png"/><Relationship Id="rId45" Type="http://schemas.openxmlformats.org/officeDocument/2006/relationships/customXml" Target="../ink/ink251.xml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23" Type="http://schemas.openxmlformats.org/officeDocument/2006/relationships/customXml" Target="../ink/ink240.xml"/><Relationship Id="rId28" Type="http://schemas.openxmlformats.org/officeDocument/2006/relationships/image" Target="../media/image271.png"/><Relationship Id="rId36" Type="http://schemas.openxmlformats.org/officeDocument/2006/relationships/image" Target="../media/image275.png"/><Relationship Id="rId49" Type="http://schemas.openxmlformats.org/officeDocument/2006/relationships/customXml" Target="../ink/ink253.xml"/><Relationship Id="rId10" Type="http://schemas.openxmlformats.org/officeDocument/2006/relationships/image" Target="../media/image262.png"/><Relationship Id="rId19" Type="http://schemas.openxmlformats.org/officeDocument/2006/relationships/customXml" Target="../ink/ink238.xml"/><Relationship Id="rId31" Type="http://schemas.openxmlformats.org/officeDocument/2006/relationships/customXml" Target="../ink/ink244.xml"/><Relationship Id="rId44" Type="http://schemas.openxmlformats.org/officeDocument/2006/relationships/image" Target="../media/image279.png"/><Relationship Id="rId4" Type="http://schemas.openxmlformats.org/officeDocument/2006/relationships/image" Target="../media/image259.png"/><Relationship Id="rId9" Type="http://schemas.openxmlformats.org/officeDocument/2006/relationships/customXml" Target="../ink/ink233.xml"/><Relationship Id="rId14" Type="http://schemas.openxmlformats.org/officeDocument/2006/relationships/image" Target="../media/image264.png"/><Relationship Id="rId22" Type="http://schemas.openxmlformats.org/officeDocument/2006/relationships/image" Target="../media/image268.png"/><Relationship Id="rId27" Type="http://schemas.openxmlformats.org/officeDocument/2006/relationships/customXml" Target="../ink/ink242.xml"/><Relationship Id="rId30" Type="http://schemas.openxmlformats.org/officeDocument/2006/relationships/image" Target="../media/image272.png"/><Relationship Id="rId35" Type="http://schemas.openxmlformats.org/officeDocument/2006/relationships/customXml" Target="../ink/ink246.xml"/><Relationship Id="rId43" Type="http://schemas.openxmlformats.org/officeDocument/2006/relationships/customXml" Target="../ink/ink250.xml"/><Relationship Id="rId48" Type="http://schemas.openxmlformats.org/officeDocument/2006/relationships/image" Target="../media/image281.png"/><Relationship Id="rId8" Type="http://schemas.openxmlformats.org/officeDocument/2006/relationships/image" Target="../media/image261.png"/><Relationship Id="rId3" Type="http://schemas.openxmlformats.org/officeDocument/2006/relationships/customXml" Target="../ink/ink230.xml"/><Relationship Id="rId12" Type="http://schemas.openxmlformats.org/officeDocument/2006/relationships/image" Target="../media/image263.png"/><Relationship Id="rId17" Type="http://schemas.openxmlformats.org/officeDocument/2006/relationships/customXml" Target="../ink/ink237.xml"/><Relationship Id="rId25" Type="http://schemas.openxmlformats.org/officeDocument/2006/relationships/customXml" Target="../ink/ink241.xml"/><Relationship Id="rId33" Type="http://schemas.openxmlformats.org/officeDocument/2006/relationships/customXml" Target="../ink/ink245.xml"/><Relationship Id="rId38" Type="http://schemas.openxmlformats.org/officeDocument/2006/relationships/image" Target="../media/image276.png"/><Relationship Id="rId46" Type="http://schemas.openxmlformats.org/officeDocument/2006/relationships/image" Target="../media/image280.png"/><Relationship Id="rId20" Type="http://schemas.openxmlformats.org/officeDocument/2006/relationships/image" Target="../media/image267.png"/><Relationship Id="rId41" Type="http://schemas.openxmlformats.org/officeDocument/2006/relationships/customXml" Target="../ink/ink2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13" Type="http://schemas.openxmlformats.org/officeDocument/2006/relationships/customXml" Target="../ink/ink259.xml"/><Relationship Id="rId18" Type="http://schemas.openxmlformats.org/officeDocument/2006/relationships/image" Target="../media/image291.png"/><Relationship Id="rId26" Type="http://schemas.openxmlformats.org/officeDocument/2006/relationships/image" Target="../media/image295.png"/><Relationship Id="rId3" Type="http://schemas.openxmlformats.org/officeDocument/2006/relationships/customXml" Target="../ink/ink254.xml"/><Relationship Id="rId21" Type="http://schemas.openxmlformats.org/officeDocument/2006/relationships/customXml" Target="../ink/ink263.xml"/><Relationship Id="rId7" Type="http://schemas.openxmlformats.org/officeDocument/2006/relationships/customXml" Target="../ink/ink256.xml"/><Relationship Id="rId12" Type="http://schemas.openxmlformats.org/officeDocument/2006/relationships/image" Target="../media/image288.png"/><Relationship Id="rId17" Type="http://schemas.openxmlformats.org/officeDocument/2006/relationships/customXml" Target="../ink/ink261.xml"/><Relationship Id="rId25" Type="http://schemas.openxmlformats.org/officeDocument/2006/relationships/customXml" Target="../ink/ink265.xml"/><Relationship Id="rId2" Type="http://schemas.openxmlformats.org/officeDocument/2006/relationships/image" Target="../media/image283.png"/><Relationship Id="rId16" Type="http://schemas.openxmlformats.org/officeDocument/2006/relationships/image" Target="../media/image290.png"/><Relationship Id="rId20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11" Type="http://schemas.openxmlformats.org/officeDocument/2006/relationships/customXml" Target="../ink/ink258.xml"/><Relationship Id="rId24" Type="http://schemas.openxmlformats.org/officeDocument/2006/relationships/image" Target="../media/image294.png"/><Relationship Id="rId5" Type="http://schemas.openxmlformats.org/officeDocument/2006/relationships/customXml" Target="../ink/ink255.xml"/><Relationship Id="rId15" Type="http://schemas.openxmlformats.org/officeDocument/2006/relationships/customXml" Target="../ink/ink260.xml"/><Relationship Id="rId23" Type="http://schemas.openxmlformats.org/officeDocument/2006/relationships/customXml" Target="../ink/ink264.xml"/><Relationship Id="rId28" Type="http://schemas.openxmlformats.org/officeDocument/2006/relationships/image" Target="../media/image296.png"/><Relationship Id="rId10" Type="http://schemas.openxmlformats.org/officeDocument/2006/relationships/image" Target="../media/image287.png"/><Relationship Id="rId19" Type="http://schemas.openxmlformats.org/officeDocument/2006/relationships/customXml" Target="../ink/ink262.xml"/><Relationship Id="rId4" Type="http://schemas.openxmlformats.org/officeDocument/2006/relationships/image" Target="../media/image284.png"/><Relationship Id="rId9" Type="http://schemas.openxmlformats.org/officeDocument/2006/relationships/customXml" Target="../ink/ink257.xml"/><Relationship Id="rId14" Type="http://schemas.openxmlformats.org/officeDocument/2006/relationships/image" Target="../media/image289.png"/><Relationship Id="rId22" Type="http://schemas.openxmlformats.org/officeDocument/2006/relationships/image" Target="../media/image293.png"/><Relationship Id="rId27" Type="http://schemas.openxmlformats.org/officeDocument/2006/relationships/customXml" Target="../ink/ink266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0.png"/><Relationship Id="rId21" Type="http://schemas.openxmlformats.org/officeDocument/2006/relationships/customXml" Target="../ink/ink275.xml"/><Relationship Id="rId42" Type="http://schemas.openxmlformats.org/officeDocument/2006/relationships/image" Target="../media/image318.png"/><Relationship Id="rId47" Type="http://schemas.openxmlformats.org/officeDocument/2006/relationships/customXml" Target="../ink/ink288.xml"/><Relationship Id="rId63" Type="http://schemas.openxmlformats.org/officeDocument/2006/relationships/customXml" Target="../ink/ink296.xml"/><Relationship Id="rId68" Type="http://schemas.openxmlformats.org/officeDocument/2006/relationships/image" Target="../media/image331.png"/><Relationship Id="rId84" Type="http://schemas.openxmlformats.org/officeDocument/2006/relationships/image" Target="../media/image339.png"/><Relationship Id="rId89" Type="http://schemas.openxmlformats.org/officeDocument/2006/relationships/customXml" Target="../ink/ink309.xml"/><Relationship Id="rId16" Type="http://schemas.openxmlformats.org/officeDocument/2006/relationships/image" Target="../media/image305.png"/><Relationship Id="rId11" Type="http://schemas.openxmlformats.org/officeDocument/2006/relationships/customXml" Target="../ink/ink270.xml"/><Relationship Id="rId32" Type="http://schemas.openxmlformats.org/officeDocument/2006/relationships/image" Target="../media/image313.png"/><Relationship Id="rId37" Type="http://schemas.openxmlformats.org/officeDocument/2006/relationships/customXml" Target="../ink/ink283.xml"/><Relationship Id="rId53" Type="http://schemas.openxmlformats.org/officeDocument/2006/relationships/customXml" Target="../ink/ink291.xml"/><Relationship Id="rId58" Type="http://schemas.openxmlformats.org/officeDocument/2006/relationships/image" Target="../media/image326.png"/><Relationship Id="rId74" Type="http://schemas.openxmlformats.org/officeDocument/2006/relationships/image" Target="../media/image334.png"/><Relationship Id="rId79" Type="http://schemas.openxmlformats.org/officeDocument/2006/relationships/customXml" Target="../ink/ink304.xml"/><Relationship Id="rId5" Type="http://schemas.openxmlformats.org/officeDocument/2006/relationships/customXml" Target="../ink/ink267.xml"/><Relationship Id="rId90" Type="http://schemas.openxmlformats.org/officeDocument/2006/relationships/image" Target="../media/image342.png"/><Relationship Id="rId14" Type="http://schemas.openxmlformats.org/officeDocument/2006/relationships/image" Target="../media/image304.png"/><Relationship Id="rId22" Type="http://schemas.openxmlformats.org/officeDocument/2006/relationships/image" Target="../media/image308.png"/><Relationship Id="rId27" Type="http://schemas.openxmlformats.org/officeDocument/2006/relationships/customXml" Target="../ink/ink278.xml"/><Relationship Id="rId30" Type="http://schemas.openxmlformats.org/officeDocument/2006/relationships/image" Target="../media/image312.png"/><Relationship Id="rId35" Type="http://schemas.openxmlformats.org/officeDocument/2006/relationships/customXml" Target="../ink/ink282.xml"/><Relationship Id="rId43" Type="http://schemas.openxmlformats.org/officeDocument/2006/relationships/customXml" Target="../ink/ink286.xml"/><Relationship Id="rId48" Type="http://schemas.openxmlformats.org/officeDocument/2006/relationships/image" Target="../media/image321.png"/><Relationship Id="rId56" Type="http://schemas.openxmlformats.org/officeDocument/2006/relationships/image" Target="../media/image325.png"/><Relationship Id="rId64" Type="http://schemas.openxmlformats.org/officeDocument/2006/relationships/image" Target="../media/image329.png"/><Relationship Id="rId69" Type="http://schemas.openxmlformats.org/officeDocument/2006/relationships/customXml" Target="../ink/ink299.xml"/><Relationship Id="rId77" Type="http://schemas.openxmlformats.org/officeDocument/2006/relationships/customXml" Target="../ink/ink303.xml"/><Relationship Id="rId8" Type="http://schemas.openxmlformats.org/officeDocument/2006/relationships/image" Target="../media/image301.png"/><Relationship Id="rId51" Type="http://schemas.openxmlformats.org/officeDocument/2006/relationships/customXml" Target="../ink/ink290.xml"/><Relationship Id="rId72" Type="http://schemas.openxmlformats.org/officeDocument/2006/relationships/image" Target="../media/image333.png"/><Relationship Id="rId80" Type="http://schemas.openxmlformats.org/officeDocument/2006/relationships/image" Target="../media/image337.png"/><Relationship Id="rId85" Type="http://schemas.openxmlformats.org/officeDocument/2006/relationships/customXml" Target="../ink/ink307.xml"/><Relationship Id="rId3" Type="http://schemas.openxmlformats.org/officeDocument/2006/relationships/image" Target="../media/image298.png"/><Relationship Id="rId12" Type="http://schemas.openxmlformats.org/officeDocument/2006/relationships/image" Target="../media/image303.png"/><Relationship Id="rId17" Type="http://schemas.openxmlformats.org/officeDocument/2006/relationships/customXml" Target="../ink/ink273.xml"/><Relationship Id="rId25" Type="http://schemas.openxmlformats.org/officeDocument/2006/relationships/customXml" Target="../ink/ink277.xml"/><Relationship Id="rId33" Type="http://schemas.openxmlformats.org/officeDocument/2006/relationships/customXml" Target="../ink/ink281.xml"/><Relationship Id="rId38" Type="http://schemas.openxmlformats.org/officeDocument/2006/relationships/image" Target="../media/image316.png"/><Relationship Id="rId46" Type="http://schemas.openxmlformats.org/officeDocument/2006/relationships/image" Target="../media/image320.png"/><Relationship Id="rId59" Type="http://schemas.openxmlformats.org/officeDocument/2006/relationships/customXml" Target="../ink/ink294.xml"/><Relationship Id="rId67" Type="http://schemas.openxmlformats.org/officeDocument/2006/relationships/customXml" Target="../ink/ink298.xml"/><Relationship Id="rId20" Type="http://schemas.openxmlformats.org/officeDocument/2006/relationships/image" Target="../media/image307.png"/><Relationship Id="rId41" Type="http://schemas.openxmlformats.org/officeDocument/2006/relationships/customXml" Target="../ink/ink285.xml"/><Relationship Id="rId54" Type="http://schemas.openxmlformats.org/officeDocument/2006/relationships/image" Target="../media/image324.png"/><Relationship Id="rId62" Type="http://schemas.openxmlformats.org/officeDocument/2006/relationships/image" Target="../media/image328.png"/><Relationship Id="rId70" Type="http://schemas.openxmlformats.org/officeDocument/2006/relationships/image" Target="../media/image332.png"/><Relationship Id="rId75" Type="http://schemas.openxmlformats.org/officeDocument/2006/relationships/customXml" Target="../ink/ink302.xml"/><Relationship Id="rId83" Type="http://schemas.openxmlformats.org/officeDocument/2006/relationships/customXml" Target="../ink/ink306.xml"/><Relationship Id="rId88" Type="http://schemas.openxmlformats.org/officeDocument/2006/relationships/image" Target="../media/image341.png"/><Relationship Id="rId91" Type="http://schemas.openxmlformats.org/officeDocument/2006/relationships/customXml" Target="../ink/ink3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5" Type="http://schemas.openxmlformats.org/officeDocument/2006/relationships/customXml" Target="../ink/ink272.xml"/><Relationship Id="rId23" Type="http://schemas.openxmlformats.org/officeDocument/2006/relationships/customXml" Target="../ink/ink276.xml"/><Relationship Id="rId28" Type="http://schemas.openxmlformats.org/officeDocument/2006/relationships/image" Target="../media/image311.png"/><Relationship Id="rId36" Type="http://schemas.openxmlformats.org/officeDocument/2006/relationships/image" Target="../media/image315.png"/><Relationship Id="rId49" Type="http://schemas.openxmlformats.org/officeDocument/2006/relationships/customXml" Target="../ink/ink289.xml"/><Relationship Id="rId57" Type="http://schemas.openxmlformats.org/officeDocument/2006/relationships/customXml" Target="../ink/ink293.xml"/><Relationship Id="rId10" Type="http://schemas.openxmlformats.org/officeDocument/2006/relationships/image" Target="../media/image302.png"/><Relationship Id="rId31" Type="http://schemas.openxmlformats.org/officeDocument/2006/relationships/customXml" Target="../ink/ink280.xml"/><Relationship Id="rId44" Type="http://schemas.openxmlformats.org/officeDocument/2006/relationships/image" Target="../media/image319.png"/><Relationship Id="rId52" Type="http://schemas.openxmlformats.org/officeDocument/2006/relationships/image" Target="../media/image323.png"/><Relationship Id="rId60" Type="http://schemas.openxmlformats.org/officeDocument/2006/relationships/image" Target="../media/image327.png"/><Relationship Id="rId65" Type="http://schemas.openxmlformats.org/officeDocument/2006/relationships/customXml" Target="../ink/ink297.xml"/><Relationship Id="rId73" Type="http://schemas.openxmlformats.org/officeDocument/2006/relationships/customXml" Target="../ink/ink301.xml"/><Relationship Id="rId78" Type="http://schemas.openxmlformats.org/officeDocument/2006/relationships/image" Target="../media/image336.png"/><Relationship Id="rId81" Type="http://schemas.openxmlformats.org/officeDocument/2006/relationships/customXml" Target="../ink/ink305.xml"/><Relationship Id="rId86" Type="http://schemas.openxmlformats.org/officeDocument/2006/relationships/image" Target="../media/image340.png"/><Relationship Id="rId4" Type="http://schemas.openxmlformats.org/officeDocument/2006/relationships/image" Target="../media/image299.png"/><Relationship Id="rId9" Type="http://schemas.openxmlformats.org/officeDocument/2006/relationships/customXml" Target="../ink/ink269.xml"/><Relationship Id="rId13" Type="http://schemas.openxmlformats.org/officeDocument/2006/relationships/customXml" Target="../ink/ink271.xml"/><Relationship Id="rId18" Type="http://schemas.openxmlformats.org/officeDocument/2006/relationships/image" Target="../media/image306.png"/><Relationship Id="rId39" Type="http://schemas.openxmlformats.org/officeDocument/2006/relationships/customXml" Target="../ink/ink284.xml"/><Relationship Id="rId34" Type="http://schemas.openxmlformats.org/officeDocument/2006/relationships/image" Target="../media/image314.png"/><Relationship Id="rId50" Type="http://schemas.openxmlformats.org/officeDocument/2006/relationships/image" Target="../media/image322.png"/><Relationship Id="rId55" Type="http://schemas.openxmlformats.org/officeDocument/2006/relationships/customXml" Target="../ink/ink292.xml"/><Relationship Id="rId76" Type="http://schemas.openxmlformats.org/officeDocument/2006/relationships/image" Target="../media/image335.png"/><Relationship Id="rId7" Type="http://schemas.openxmlformats.org/officeDocument/2006/relationships/customXml" Target="../ink/ink268.xml"/><Relationship Id="rId71" Type="http://schemas.openxmlformats.org/officeDocument/2006/relationships/customXml" Target="../ink/ink300.xml"/><Relationship Id="rId92" Type="http://schemas.openxmlformats.org/officeDocument/2006/relationships/image" Target="../media/image343.png"/><Relationship Id="rId2" Type="http://schemas.openxmlformats.org/officeDocument/2006/relationships/image" Target="../media/image80.png"/><Relationship Id="rId29" Type="http://schemas.openxmlformats.org/officeDocument/2006/relationships/customXml" Target="../ink/ink279.xml"/><Relationship Id="rId24" Type="http://schemas.openxmlformats.org/officeDocument/2006/relationships/image" Target="../media/image309.png"/><Relationship Id="rId40" Type="http://schemas.openxmlformats.org/officeDocument/2006/relationships/image" Target="../media/image317.png"/><Relationship Id="rId45" Type="http://schemas.openxmlformats.org/officeDocument/2006/relationships/customXml" Target="../ink/ink287.xml"/><Relationship Id="rId66" Type="http://schemas.openxmlformats.org/officeDocument/2006/relationships/image" Target="../media/image330.png"/><Relationship Id="rId87" Type="http://schemas.openxmlformats.org/officeDocument/2006/relationships/customXml" Target="../ink/ink308.xml"/><Relationship Id="rId61" Type="http://schemas.openxmlformats.org/officeDocument/2006/relationships/customXml" Target="../ink/ink295.xml"/><Relationship Id="rId82" Type="http://schemas.openxmlformats.org/officeDocument/2006/relationships/image" Target="../media/image338.png"/><Relationship Id="rId19" Type="http://schemas.openxmlformats.org/officeDocument/2006/relationships/customXml" Target="../ink/ink27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1710.png"/><Relationship Id="rId26" Type="http://schemas.openxmlformats.org/officeDocument/2006/relationships/image" Target="../media/image21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25.png"/><Relationship Id="rId42" Type="http://schemas.openxmlformats.org/officeDocument/2006/relationships/image" Target="../media/image2910.png"/><Relationship Id="rId47" Type="http://schemas.openxmlformats.org/officeDocument/2006/relationships/customXml" Target="../ink/ink19.xml"/><Relationship Id="rId50" Type="http://schemas.openxmlformats.org/officeDocument/2006/relationships/image" Target="../media/image34.png"/><Relationship Id="rId55" Type="http://schemas.openxmlformats.org/officeDocument/2006/relationships/image" Target="../media/image38.png"/><Relationship Id="rId7" Type="http://schemas.openxmlformats.org/officeDocument/2006/relationships/image" Target="../media/image1110.png"/><Relationship Id="rId2" Type="http://schemas.openxmlformats.org/officeDocument/2006/relationships/image" Target="../media/image4.png"/><Relationship Id="rId16" Type="http://schemas.openxmlformats.org/officeDocument/2006/relationships/image" Target="../media/image1610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20.png"/><Relationship Id="rId32" Type="http://schemas.openxmlformats.org/officeDocument/2006/relationships/image" Target="../media/image2411.png"/><Relationship Id="rId37" Type="http://schemas.openxmlformats.org/officeDocument/2006/relationships/customXml" Target="../ink/ink15.xml"/><Relationship Id="rId40" Type="http://schemas.openxmlformats.org/officeDocument/2006/relationships/image" Target="../media/image2810.png"/><Relationship Id="rId45" Type="http://schemas.openxmlformats.org/officeDocument/2006/relationships/image" Target="../media/image3210.png"/><Relationship Id="rId53" Type="http://schemas.openxmlformats.org/officeDocument/2006/relationships/image" Target="../media/image36.png"/><Relationship Id="rId5" Type="http://schemas.openxmlformats.org/officeDocument/2006/relationships/image" Target="../media/image910.png"/><Relationship Id="rId10" Type="http://schemas.openxmlformats.org/officeDocument/2006/relationships/image" Target="../media/image13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4" Type="http://schemas.openxmlformats.org/officeDocument/2006/relationships/image" Target="../media/image3110.png"/><Relationship Id="rId52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customXml" Target="../ink/ink1.xml"/><Relationship Id="rId14" Type="http://schemas.openxmlformats.org/officeDocument/2006/relationships/image" Target="../media/image1510.png"/><Relationship Id="rId22" Type="http://schemas.openxmlformats.org/officeDocument/2006/relationships/image" Target="../media/image1910.png"/><Relationship Id="rId27" Type="http://schemas.openxmlformats.org/officeDocument/2006/relationships/customXml" Target="../ink/ink10.xml"/><Relationship Id="rId30" Type="http://schemas.openxmlformats.org/officeDocument/2006/relationships/image" Target="../media/image23.png"/><Relationship Id="rId35" Type="http://schemas.openxmlformats.org/officeDocument/2006/relationships/customXml" Target="../ink/ink14.xml"/><Relationship Id="rId43" Type="http://schemas.openxmlformats.org/officeDocument/2006/relationships/image" Target="../media/image30.png"/><Relationship Id="rId48" Type="http://schemas.openxmlformats.org/officeDocument/2006/relationships/image" Target="../media/image3310.png"/><Relationship Id="rId56" Type="http://schemas.openxmlformats.org/officeDocument/2006/relationships/image" Target="../media/image39.png"/><Relationship Id="rId8" Type="http://schemas.openxmlformats.org/officeDocument/2006/relationships/image" Target="../media/image12.png"/><Relationship Id="rId51" Type="http://schemas.openxmlformats.org/officeDocument/2006/relationships/customXml" Target="../ink/ink21.xml"/><Relationship Id="rId3" Type="http://schemas.openxmlformats.org/officeDocument/2006/relationships/image" Target="../media/image710.png"/><Relationship Id="rId12" Type="http://schemas.openxmlformats.org/officeDocument/2006/relationships/image" Target="../media/image1410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711.png"/><Relationship Id="rId46" Type="http://schemas.openxmlformats.org/officeDocument/2006/relationships/customXml" Target="../ink/ink18.xml"/><Relationship Id="rId20" Type="http://schemas.openxmlformats.org/officeDocument/2006/relationships/image" Target="../media/image1811.png"/><Relationship Id="rId41" Type="http://schemas.openxmlformats.org/officeDocument/2006/relationships/customXml" Target="../ink/ink17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49" Type="http://schemas.openxmlformats.org/officeDocument/2006/relationships/customXml" Target="../ink/ink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7.png"/><Relationship Id="rId4" Type="http://schemas.openxmlformats.org/officeDocument/2006/relationships/image" Target="../media/image2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5" Type="http://schemas.openxmlformats.org/officeDocument/2006/relationships/image" Target="../media/image345.png"/><Relationship Id="rId4" Type="http://schemas.openxmlformats.org/officeDocument/2006/relationships/image" Target="../media/image20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0.png"/><Relationship Id="rId2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0.png"/><Relationship Id="rId4" Type="http://schemas.openxmlformats.org/officeDocument/2006/relationships/image" Target="../media/image3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0.png"/><Relationship Id="rId2" Type="http://schemas.openxmlformats.org/officeDocument/2006/relationships/image" Target="../media/image2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9.png"/><Relationship Id="rId4" Type="http://schemas.openxmlformats.org/officeDocument/2006/relationships/image" Target="../media/image3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png"/><Relationship Id="rId7" Type="http://schemas.openxmlformats.org/officeDocument/2006/relationships/image" Target="../media/image347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png"/><Relationship Id="rId5" Type="http://schemas.openxmlformats.org/officeDocument/2006/relationships/image" Target="../media/image3211.png"/><Relationship Id="rId4" Type="http://schemas.openxmlformats.org/officeDocument/2006/relationships/image" Target="../media/image3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2.png"/><Relationship Id="rId4" Type="http://schemas.openxmlformats.org/officeDocument/2006/relationships/image" Target="../media/image34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58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357.png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35.xml"/><Relationship Id="rId42" Type="http://schemas.openxmlformats.org/officeDocument/2006/relationships/image" Target="../media/image62.png"/><Relationship Id="rId47" Type="http://schemas.openxmlformats.org/officeDocument/2006/relationships/customXml" Target="../ink/ink39.xml"/><Relationship Id="rId50" Type="http://schemas.openxmlformats.org/officeDocument/2006/relationships/customXml" Target="../ink/ink42.xml"/><Relationship Id="rId55" Type="http://schemas.openxmlformats.org/officeDocument/2006/relationships/customXml" Target="../ink/ink46.xml"/><Relationship Id="rId7" Type="http://schemas.openxmlformats.org/officeDocument/2006/relationships/image" Target="../media/image3.png"/><Relationship Id="rId2" Type="http://schemas.openxmlformats.org/officeDocument/2006/relationships/image" Target="../media/image40.png"/><Relationship Id="rId16" Type="http://schemas.openxmlformats.org/officeDocument/2006/relationships/customXml" Target="../ink/ink26.xml"/><Relationship Id="rId29" Type="http://schemas.openxmlformats.org/officeDocument/2006/relationships/image" Target="../media/image55.png"/><Relationship Id="rId11" Type="http://schemas.openxmlformats.org/officeDocument/2006/relationships/image" Target="../media/image46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59.png"/><Relationship Id="rId40" Type="http://schemas.openxmlformats.org/officeDocument/2006/relationships/customXml" Target="../ink/ink38.xml"/><Relationship Id="rId45" Type="http://schemas.openxmlformats.org/officeDocument/2006/relationships/image" Target="../media/image65.png"/><Relationship Id="rId53" Type="http://schemas.openxmlformats.org/officeDocument/2006/relationships/customXml" Target="../ink/ink45.xml"/><Relationship Id="rId58" Type="http://schemas.openxmlformats.org/officeDocument/2006/relationships/image" Target="../media/image69.png"/><Relationship Id="rId5" Type="http://schemas.openxmlformats.org/officeDocument/2006/relationships/image" Target="../media/image43.png"/><Relationship Id="rId61" Type="http://schemas.openxmlformats.org/officeDocument/2006/relationships/customXml" Target="../ink/ink49.xml"/><Relationship Id="rId19" Type="http://schemas.openxmlformats.org/officeDocument/2006/relationships/image" Target="../media/image50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54.png"/><Relationship Id="rId30" Type="http://schemas.openxmlformats.org/officeDocument/2006/relationships/customXml" Target="../ink/ink33.xml"/><Relationship Id="rId35" Type="http://schemas.openxmlformats.org/officeDocument/2006/relationships/image" Target="../media/image58.png"/><Relationship Id="rId43" Type="http://schemas.openxmlformats.org/officeDocument/2006/relationships/image" Target="../media/image63.png"/><Relationship Id="rId48" Type="http://schemas.openxmlformats.org/officeDocument/2006/relationships/customXml" Target="../ink/ink40.xml"/><Relationship Id="rId56" Type="http://schemas.openxmlformats.org/officeDocument/2006/relationships/image" Target="../media/image68.png"/><Relationship Id="rId8" Type="http://schemas.openxmlformats.org/officeDocument/2006/relationships/customXml" Target="../ink/ink22.xml"/><Relationship Id="rId51" Type="http://schemas.openxmlformats.org/officeDocument/2006/relationships/customXml" Target="../ink/ink43.xml"/><Relationship Id="rId3" Type="http://schemas.openxmlformats.org/officeDocument/2006/relationships/image" Target="../media/image41.png"/><Relationship Id="rId12" Type="http://schemas.openxmlformats.org/officeDocument/2006/relationships/customXml" Target="../ink/ink24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37.xml"/><Relationship Id="rId46" Type="http://schemas.openxmlformats.org/officeDocument/2006/relationships/image" Target="../media/image66.png"/><Relationship Id="rId59" Type="http://schemas.openxmlformats.org/officeDocument/2006/relationships/customXml" Target="../ink/ink48.xml"/><Relationship Id="rId20" Type="http://schemas.openxmlformats.org/officeDocument/2006/relationships/customXml" Target="../ink/ink28.xml"/><Relationship Id="rId41" Type="http://schemas.openxmlformats.org/officeDocument/2006/relationships/image" Target="../media/image61.png"/><Relationship Id="rId54" Type="http://schemas.openxmlformats.org/officeDocument/2006/relationships/image" Target="../media/image67.png"/><Relationship Id="rId6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customXml" Target="../ink/ink41.xml"/><Relationship Id="rId57" Type="http://schemas.openxmlformats.org/officeDocument/2006/relationships/customXml" Target="../ink/ink47.xml"/><Relationship Id="rId10" Type="http://schemas.openxmlformats.org/officeDocument/2006/relationships/customXml" Target="../ink/ink23.xml"/><Relationship Id="rId31" Type="http://schemas.openxmlformats.org/officeDocument/2006/relationships/image" Target="../media/image56.png"/><Relationship Id="rId44" Type="http://schemas.openxmlformats.org/officeDocument/2006/relationships/image" Target="../media/image64.png"/><Relationship Id="rId52" Type="http://schemas.openxmlformats.org/officeDocument/2006/relationships/customXml" Target="../ink/ink44.xml"/><Relationship Id="rId60" Type="http://schemas.openxmlformats.org/officeDocument/2006/relationships/image" Target="../media/image70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jpeg"/><Relationship Id="rId7" Type="http://schemas.openxmlformats.org/officeDocument/2006/relationships/image" Target="../media/image368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7.png"/><Relationship Id="rId5" Type="http://schemas.openxmlformats.org/officeDocument/2006/relationships/image" Target="../media/image366.png"/><Relationship Id="rId4" Type="http://schemas.openxmlformats.org/officeDocument/2006/relationships/image" Target="../media/image36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308D49-73CE-C937-887C-34051C9A9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Lecture 1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Alt. Representation, CSE250 Review, IV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85071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C1870-DB27-BA13-192E-F6C47B90A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7186"/>
            <a:ext cx="4892736" cy="2896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43247-1F59-D93E-7ECA-A47E778E004D}"/>
              </a:ext>
            </a:extLst>
          </p:cNvPr>
          <p:cNvSpPr txBox="1"/>
          <p:nvPr/>
        </p:nvSpPr>
        <p:spPr>
          <a:xfrm>
            <a:off x="6924675" y="5329236"/>
            <a:ext cx="2866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Equivalent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FE31F-4042-F17A-1C77-6530A529D87A}"/>
                  </a:ext>
                </a:extLst>
              </p:cNvPr>
              <p:cNvSpPr txBox="1"/>
              <p:nvPr/>
            </p:nvSpPr>
            <p:spPr>
              <a:xfrm>
                <a:off x="1647825" y="2721575"/>
                <a:ext cx="3472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6FE31F-4042-F17A-1C77-6530A529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25" y="2721575"/>
                <a:ext cx="347236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0588C-2881-5EDB-A743-DD1EC0A1EA2E}"/>
                  </a:ext>
                </a:extLst>
              </p:cNvPr>
              <p:cNvSpPr txBox="1"/>
              <p:nvPr/>
            </p:nvSpPr>
            <p:spPr>
              <a:xfrm>
                <a:off x="1881043" y="3804260"/>
                <a:ext cx="2707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0588C-2881-5EDB-A743-DD1EC0A1E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43" y="3804260"/>
                <a:ext cx="2707151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DFF92CE5-F5F0-806E-24FE-6E089B84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KVL: Kirchhoff’s voltage law</a:t>
            </a:r>
          </a:p>
        </p:txBody>
      </p:sp>
    </p:spTree>
    <p:extLst>
      <p:ext uri="{BB962C8B-B14F-4D97-AF65-F5344CB8AC3E}">
        <p14:creationId xmlns:p14="http://schemas.microsoft.com/office/powerpoint/2010/main" val="6758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4D50B8-3AE3-4F53-A8C0-6D917E21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050" y="2151444"/>
            <a:ext cx="4857750" cy="2169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A3605-0FD5-CC4B-0E8B-25BB1BF90317}"/>
                  </a:ext>
                </a:extLst>
              </p:cNvPr>
              <p:cNvSpPr txBox="1"/>
              <p:nvPr/>
            </p:nvSpPr>
            <p:spPr>
              <a:xfrm>
                <a:off x="838200" y="2151444"/>
                <a:ext cx="36474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sub>
                    </m:sSub>
                  </m:oMath>
                </a14:m>
                <a:r>
                  <a:rPr lang="en-US" sz="2400" dirty="0"/>
                  <a:t> in the circuit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A3605-0FD5-CC4B-0E8B-25BB1BF90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444"/>
                <a:ext cx="3647409" cy="461665"/>
              </a:xfrm>
              <a:prstGeom prst="rect">
                <a:avLst/>
              </a:prstGeom>
              <a:blipFill>
                <a:blip r:embed="rId3"/>
                <a:stretch>
                  <a:fillRect l="-2676" t="-10526" r="-117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08A2-C49C-6402-A7F3-F24EFD297A82}"/>
                  </a:ext>
                </a:extLst>
              </p:cNvPr>
              <p:cNvSpPr txBox="1"/>
              <p:nvPr/>
            </p:nvSpPr>
            <p:spPr>
              <a:xfrm>
                <a:off x="838200" y="2775880"/>
                <a:ext cx="4226413" cy="3163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:r>
                  <a:rPr lang="en-US" sz="2000" dirty="0"/>
                  <a:t>KVL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−30+3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−10+5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KVL 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	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=28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08A2-C49C-6402-A7F3-F24EFD29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5880"/>
                <a:ext cx="4226413" cy="3163558"/>
              </a:xfrm>
              <a:prstGeom prst="rect">
                <a:avLst/>
              </a:prstGeom>
              <a:blipFill>
                <a:blip r:embed="rId4"/>
                <a:stretch>
                  <a:fillRect l="-2309" t="-1541"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D9CF-6A5A-D00E-8B00-4543A0C491B8}"/>
                  </a:ext>
                </a:extLst>
              </p:cNvPr>
              <p:cNvSpPr txBox="1"/>
              <p:nvPr/>
            </p:nvSpPr>
            <p:spPr>
              <a:xfrm>
                <a:off x="6496050" y="4610100"/>
                <a:ext cx="50958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Tip: </a:t>
                </a:r>
                <a:r>
                  <a:rPr lang="en-US" dirty="0"/>
                  <a:t>If you find resistance values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don’t convert the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values 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Just find currents in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D9CF-6A5A-D00E-8B00-4543A0C4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4610100"/>
                <a:ext cx="5095875" cy="923330"/>
              </a:xfrm>
              <a:prstGeom prst="rect">
                <a:avLst/>
              </a:prstGeom>
              <a:blipFill>
                <a:blip r:embed="rId5"/>
                <a:stretch>
                  <a:fillRect l="-107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C333ACA-DA3E-6EDB-84D3-498A9F74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KVL – Example 1</a:t>
            </a:r>
          </a:p>
        </p:txBody>
      </p:sp>
    </p:spTree>
    <p:extLst>
      <p:ext uri="{BB962C8B-B14F-4D97-AF65-F5344CB8AC3E}">
        <p14:creationId xmlns:p14="http://schemas.microsoft.com/office/powerpoint/2010/main" val="38258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A3605-0FD5-CC4B-0E8B-25BB1BF90317}"/>
                  </a:ext>
                </a:extLst>
              </p:cNvPr>
              <p:cNvSpPr txBox="1"/>
              <p:nvPr/>
            </p:nvSpPr>
            <p:spPr>
              <a:xfrm>
                <a:off x="844337" y="1690688"/>
                <a:ext cx="5408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in the circuit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A3605-0FD5-CC4B-0E8B-25BB1BF90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1690688"/>
                <a:ext cx="5408853" cy="461665"/>
              </a:xfrm>
              <a:prstGeom prst="rect">
                <a:avLst/>
              </a:prstGeom>
              <a:blipFill>
                <a:blip r:embed="rId2"/>
                <a:stretch>
                  <a:fillRect l="-18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08A2-C49C-6402-A7F3-F24EFD297A82}"/>
                  </a:ext>
                </a:extLst>
              </p:cNvPr>
              <p:cNvSpPr txBox="1"/>
              <p:nvPr/>
            </p:nvSpPr>
            <p:spPr>
              <a:xfrm>
                <a:off x="844337" y="2175508"/>
                <a:ext cx="3990131" cy="4462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:r>
                  <a:rPr lang="en-US" sz="2000" dirty="0"/>
                  <a:t>KVL in first loop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−5+2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+8(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000" dirty="0"/>
              </a:p>
              <a:p>
                <a:r>
                  <a:rPr lang="en-US" sz="2000" b="0" dirty="0"/>
                  <a:t>	</a:t>
                </a:r>
              </a:p>
              <a:p>
                <a:r>
                  <a:rPr lang="en-US" sz="2000" dirty="0"/>
                  <a:t>KVL in second loop</a:t>
                </a:r>
                <a:endParaRPr lang="en-US" sz="2000" b="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−8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US" sz="2000" dirty="0"/>
              </a:p>
              <a:p>
                <a:r>
                  <a:rPr lang="en-US" sz="20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Solving: 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=1.25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D08A2-C49C-6402-A7F3-F24EFD29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2175508"/>
                <a:ext cx="3990131" cy="4462760"/>
              </a:xfrm>
              <a:prstGeom prst="rect">
                <a:avLst/>
              </a:prstGeom>
              <a:blipFill>
                <a:blip r:embed="rId3"/>
                <a:stretch>
                  <a:fillRect l="-2446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D9CF-6A5A-D00E-8B00-4543A0C491B8}"/>
                  </a:ext>
                </a:extLst>
              </p:cNvPr>
              <p:cNvSpPr txBox="1"/>
              <p:nvPr/>
            </p:nvSpPr>
            <p:spPr>
              <a:xfrm>
                <a:off x="6496050" y="4610100"/>
                <a:ext cx="50958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Tip: </a:t>
                </a:r>
                <a:r>
                  <a:rPr lang="en-US" dirty="0"/>
                  <a:t>If you find resistance values in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don’t convert the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values to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Just find currents in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2DD9CF-6A5A-D00E-8B00-4543A0C49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4610100"/>
                <a:ext cx="5095875" cy="923330"/>
              </a:xfrm>
              <a:prstGeom prst="rect">
                <a:avLst/>
              </a:prstGeom>
              <a:blipFill>
                <a:blip r:embed="rId4"/>
                <a:stretch>
                  <a:fillRect l="-107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C333ACA-DA3E-6EDB-84D3-498A9F74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KVL – Example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7D1C09-A34F-5DFF-1EA4-A86EB3473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389" y="2045398"/>
            <a:ext cx="4069433" cy="2209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6A123-2D9D-6807-BF48-E00AD7D6921F}"/>
                  </a:ext>
                </a:extLst>
              </p:cNvPr>
              <p:cNvSpPr txBox="1"/>
              <p:nvPr/>
            </p:nvSpPr>
            <p:spPr>
              <a:xfrm>
                <a:off x="8086725" y="2045398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6A123-2D9D-6807-BF48-E00AD7D69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5" y="2045398"/>
                <a:ext cx="523529" cy="369332"/>
              </a:xfrm>
              <a:prstGeom prst="rect">
                <a:avLst/>
              </a:prstGeom>
              <a:blipFill>
                <a:blip r:embed="rId6"/>
                <a:stretch>
                  <a:fillRect r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20B872-0CD4-E140-A908-BB47FCD86E1A}"/>
                  </a:ext>
                </a:extLst>
              </p:cNvPr>
              <p:cNvSpPr txBox="1"/>
              <p:nvPr/>
            </p:nvSpPr>
            <p:spPr>
              <a:xfrm>
                <a:off x="9641773" y="2039042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20B872-0CD4-E140-A908-BB47FCD8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773" y="2039042"/>
                <a:ext cx="523529" cy="369332"/>
              </a:xfrm>
              <a:prstGeom prst="rect">
                <a:avLst/>
              </a:prstGeom>
              <a:blipFill>
                <a:blip r:embed="rId7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3692E2-C431-4D56-986F-2F9FC4CF4073}"/>
                  </a:ext>
                </a:extLst>
              </p:cNvPr>
              <p:cNvSpPr txBox="1"/>
              <p:nvPr/>
            </p:nvSpPr>
            <p:spPr>
              <a:xfrm>
                <a:off x="9251248" y="3144739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3692E2-C431-4D56-986F-2F9FC4CF4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48" y="3144739"/>
                <a:ext cx="523529" cy="369332"/>
              </a:xfrm>
              <a:prstGeom prst="rect">
                <a:avLst/>
              </a:prstGeom>
              <a:blipFill>
                <a:blip r:embed="rId8"/>
                <a:stretch>
                  <a:fillRect r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415CA-61F1-BB74-4B98-8C6785CE6626}"/>
                  </a:ext>
                </a:extLst>
              </p:cNvPr>
              <p:cNvSpPr txBox="1"/>
              <p:nvPr/>
            </p:nvSpPr>
            <p:spPr>
              <a:xfrm>
                <a:off x="3692431" y="5639883"/>
                <a:ext cx="25607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3415CA-61F1-BB74-4B98-8C6785CE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431" y="5639883"/>
                <a:ext cx="256075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A2C342-F75D-D293-5FA1-A5EB370CED6B}"/>
                  </a:ext>
                </a:extLst>
              </p:cNvPr>
              <p:cNvSpPr txBox="1"/>
              <p:nvPr/>
            </p:nvSpPr>
            <p:spPr>
              <a:xfrm>
                <a:off x="1204262" y="6261313"/>
                <a:ext cx="29739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0.25 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A2C342-F75D-D293-5FA1-A5EB370CE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262" y="6261313"/>
                <a:ext cx="297399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F79185-058C-8586-3CFD-A1DD2E04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90" y="3688459"/>
            <a:ext cx="3446210" cy="2951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A6D13-3F77-140C-078F-D6F224B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KCL: </a:t>
            </a:r>
            <a:r>
              <a:rPr lang="en-US" dirty="0" err="1"/>
              <a:t>Kirchoff’s</a:t>
            </a:r>
            <a:r>
              <a:rPr lang="en-US" dirty="0"/>
              <a:t> Current Law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D2A7B-9C81-7295-B699-1B50B72B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043" t="17217" r="16267"/>
          <a:stretch/>
        </p:blipFill>
        <p:spPr>
          <a:xfrm>
            <a:off x="9265740" y="1618275"/>
            <a:ext cx="2241234" cy="2367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BC1646-83AC-0F97-031E-742240EDB65A}"/>
              </a:ext>
            </a:extLst>
          </p:cNvPr>
          <p:cNvSpPr txBox="1"/>
          <p:nvPr/>
        </p:nvSpPr>
        <p:spPr>
          <a:xfrm>
            <a:off x="838200" y="1800225"/>
            <a:ext cx="8782050" cy="114307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algebraic sum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00FF"/>
                </a:solidFill>
              </a:rPr>
              <a:t>currents</a:t>
            </a:r>
            <a:r>
              <a:rPr lang="en-US" sz="2400" dirty="0"/>
              <a:t> entering a </a:t>
            </a:r>
            <a:r>
              <a:rPr lang="en-US" sz="2400" b="1" dirty="0"/>
              <a:t>node (closed boundary)</a:t>
            </a:r>
            <a:r>
              <a:rPr lang="en-US" sz="2400" dirty="0"/>
              <a:t> is equal to the sum of the currents leaving the node.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8AE93-5759-EA19-94E6-E4B20950DBB0}"/>
                  </a:ext>
                </a:extLst>
              </p:cNvPr>
              <p:cNvSpPr txBox="1"/>
              <p:nvPr/>
            </p:nvSpPr>
            <p:spPr>
              <a:xfrm>
                <a:off x="1811948" y="3754772"/>
                <a:ext cx="4563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8AE93-5759-EA19-94E6-E4B20950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948" y="3754772"/>
                <a:ext cx="456342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6B096A-8F05-3A49-A657-865BC19A6814}"/>
              </a:ext>
            </a:extLst>
          </p:cNvPr>
          <p:cNvSpPr txBox="1"/>
          <p:nvPr/>
        </p:nvSpPr>
        <p:spPr>
          <a:xfrm>
            <a:off x="838200" y="5164218"/>
            <a:ext cx="3929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 Entering node: 	</a:t>
            </a:r>
            <a:r>
              <a:rPr lang="en-US" sz="2000" b="1" dirty="0">
                <a:solidFill>
                  <a:srgbClr val="0000FF"/>
                </a:solidFill>
              </a:rPr>
              <a:t>Positive</a:t>
            </a:r>
          </a:p>
          <a:p>
            <a:r>
              <a:rPr lang="en-US" sz="2000" dirty="0"/>
              <a:t>Current Exiting node: 	</a:t>
            </a:r>
            <a:r>
              <a:rPr lang="en-US" sz="2000" b="1" dirty="0">
                <a:solidFill>
                  <a:srgbClr val="FF0000"/>
                </a:solidFill>
              </a:rPr>
              <a:t>Negative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FB75B-D4D1-D6CC-F307-6C499B37ACA6}"/>
              </a:ext>
            </a:extLst>
          </p:cNvPr>
          <p:cNvSpPr txBox="1"/>
          <p:nvPr/>
        </p:nvSpPr>
        <p:spPr>
          <a:xfrm>
            <a:off x="5175154" y="5318106"/>
            <a:ext cx="1715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vice versa…</a:t>
            </a:r>
          </a:p>
        </p:txBody>
      </p:sp>
    </p:spTree>
    <p:extLst>
      <p:ext uri="{BB962C8B-B14F-4D97-AF65-F5344CB8AC3E}">
        <p14:creationId xmlns:p14="http://schemas.microsoft.com/office/powerpoint/2010/main" val="312381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D13-3F77-140C-078F-D6F224B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KCL- 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F50CC-3CC6-7426-B1D3-D0F81D86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389" y="2045398"/>
            <a:ext cx="4069433" cy="2209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CBA51-3034-B3CD-92E5-59CDBEB6176D}"/>
                  </a:ext>
                </a:extLst>
              </p:cNvPr>
              <p:cNvSpPr txBox="1"/>
              <p:nvPr/>
            </p:nvSpPr>
            <p:spPr>
              <a:xfrm>
                <a:off x="8086725" y="2045398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CBA51-3034-B3CD-92E5-59CDBEB61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25" y="2045398"/>
                <a:ext cx="523529" cy="369332"/>
              </a:xfrm>
              <a:prstGeom prst="rect">
                <a:avLst/>
              </a:prstGeom>
              <a:blipFill>
                <a:blip r:embed="rId3"/>
                <a:stretch>
                  <a:fillRect r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76F3D-BE60-86A9-C352-2C7E21DD15E8}"/>
                  </a:ext>
                </a:extLst>
              </p:cNvPr>
              <p:cNvSpPr txBox="1"/>
              <p:nvPr/>
            </p:nvSpPr>
            <p:spPr>
              <a:xfrm>
                <a:off x="9641773" y="2039042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A76F3D-BE60-86A9-C352-2C7E21DD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773" y="2039042"/>
                <a:ext cx="523529" cy="369332"/>
              </a:xfrm>
              <a:prstGeom prst="rect">
                <a:avLst/>
              </a:prstGeom>
              <a:blipFill>
                <a:blip r:embed="rId4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097F9-14B8-BB7C-CCEF-0D20CC4754A7}"/>
                  </a:ext>
                </a:extLst>
              </p:cNvPr>
              <p:cNvSpPr txBox="1"/>
              <p:nvPr/>
            </p:nvSpPr>
            <p:spPr>
              <a:xfrm>
                <a:off x="9251248" y="3144739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097F9-14B8-BB7C-CCEF-0D20CC47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248" y="3144739"/>
                <a:ext cx="523529" cy="369332"/>
              </a:xfrm>
              <a:prstGeom prst="rect">
                <a:avLst/>
              </a:prstGeom>
              <a:blipFill>
                <a:blip r:embed="rId5"/>
                <a:stretch>
                  <a:fillRect r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35E52-30F1-7646-74C5-E8DC788A9379}"/>
                  </a:ext>
                </a:extLst>
              </p:cNvPr>
              <p:cNvSpPr txBox="1"/>
              <p:nvPr/>
            </p:nvSpPr>
            <p:spPr>
              <a:xfrm>
                <a:off x="844337" y="1690688"/>
                <a:ext cx="54088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dirty="0"/>
                  <a:t> in the circuit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35E52-30F1-7646-74C5-E8DC788A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1690688"/>
                <a:ext cx="5408853" cy="461665"/>
              </a:xfrm>
              <a:prstGeom prst="rect">
                <a:avLst/>
              </a:prstGeom>
              <a:blipFill>
                <a:blip r:embed="rId6"/>
                <a:stretch>
                  <a:fillRect l="-180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34BCB-6217-4FB9-E727-E080578F41F8}"/>
                  </a:ext>
                </a:extLst>
              </p:cNvPr>
              <p:cNvSpPr txBox="1"/>
              <p:nvPr/>
            </p:nvSpPr>
            <p:spPr>
              <a:xfrm>
                <a:off x="844337" y="2175508"/>
                <a:ext cx="4011996" cy="4558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:r>
                  <a:rPr lang="en-US" sz="2000" dirty="0"/>
                  <a:t>KCL in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000" b="1" dirty="0"/>
                  <a:t>. </a:t>
                </a:r>
                <a:r>
                  <a:rPr lang="en-US" sz="2000" dirty="0"/>
                  <a:t>(PS: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5−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=5−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=5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34BCB-6217-4FB9-E727-E080578F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7" y="2175508"/>
                <a:ext cx="4011996" cy="4558556"/>
              </a:xfrm>
              <a:prstGeom prst="rect">
                <a:avLst/>
              </a:prstGeom>
              <a:blipFill>
                <a:blip r:embed="rId7"/>
                <a:stretch>
                  <a:fillRect l="-2432" t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DD770D-1646-7D50-F452-32D4A289D6D4}"/>
                  </a:ext>
                </a:extLst>
              </p:cNvPr>
              <p:cNvSpPr txBox="1"/>
              <p:nvPr/>
            </p:nvSpPr>
            <p:spPr>
              <a:xfrm>
                <a:off x="8840256" y="2200546"/>
                <a:ext cx="6436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DD770D-1646-7D50-F452-32D4A289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256" y="2200546"/>
                <a:ext cx="6436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543D75-7BF3-A290-DEC7-EFB9B4A2D7DF}"/>
                  </a:ext>
                </a:extLst>
              </p14:cNvPr>
              <p14:cNvContentPartPr/>
              <p14:nvPr/>
            </p14:nvContentPartPr>
            <p14:xfrm>
              <a:off x="9132149" y="2535240"/>
              <a:ext cx="28080" cy="30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543D75-7BF3-A290-DEC7-EFB9B4A2D7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01189" y="2504644"/>
                <a:ext cx="89280" cy="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Resistors and Voltage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D5-8F57-792D-30C2-C96DC23D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equivalent resistance</a:t>
            </a:r>
            <a:r>
              <a:rPr lang="en-US" dirty="0"/>
              <a:t> of any number of resistors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in </a:t>
            </a:r>
            <a:r>
              <a:rPr lang="en-US" b="1" dirty="0">
                <a:solidFill>
                  <a:srgbClr val="FF0000"/>
                </a:solidFill>
              </a:rPr>
              <a:t>series</a:t>
            </a:r>
            <a:r>
              <a:rPr lang="en-US" dirty="0"/>
              <a:t> is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 individual resistances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/>
              <p:nvPr/>
            </p:nvSpPr>
            <p:spPr>
              <a:xfrm>
                <a:off x="1400840" y="5277780"/>
                <a:ext cx="2249782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840" y="5277780"/>
                <a:ext cx="2249782" cy="8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4E79-944C-2411-258C-5502CDCBF0D1}"/>
                  </a:ext>
                </a:extLst>
              </p:cNvPr>
              <p:cNvSpPr txBox="1"/>
              <p:nvPr/>
            </p:nvSpPr>
            <p:spPr>
              <a:xfrm>
                <a:off x="838200" y="3576699"/>
                <a:ext cx="62626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voltage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- is divided among the resistors in </a:t>
                </a:r>
                <a:r>
                  <a:rPr lang="en-US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direct proportion to their resistances</a:t>
                </a:r>
                <a:r>
                  <a:rPr lang="en-US" sz="2400" dirty="0"/>
                  <a:t>; the larger the resistance, the larger the voltage drop.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4E79-944C-2411-258C-5502CDCB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6699"/>
                <a:ext cx="6262686" cy="1200329"/>
              </a:xfrm>
              <a:prstGeom prst="rect">
                <a:avLst/>
              </a:prstGeom>
              <a:blipFill>
                <a:blip r:embed="rId3"/>
                <a:stretch>
                  <a:fillRect l="-1655" t="-4569" r="-155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6CE305C-30E5-1256-4AF5-BF24B16F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243" y="2960428"/>
            <a:ext cx="3759557" cy="2317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F993A0-74DB-5E9D-5647-BDDD286F63E3}"/>
              </a:ext>
            </a:extLst>
          </p:cNvPr>
          <p:cNvSpPr txBox="1"/>
          <p:nvPr/>
        </p:nvSpPr>
        <p:spPr>
          <a:xfrm>
            <a:off x="838200" y="29883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of voltage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/>
              <p:nvPr/>
            </p:nvSpPr>
            <p:spPr>
              <a:xfrm flipH="1">
                <a:off x="7594243" y="4017679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4243" y="4017679"/>
                <a:ext cx="283844" cy="523220"/>
              </a:xfrm>
              <a:prstGeom prst="rect">
                <a:avLst/>
              </a:prstGeom>
              <a:blipFill>
                <a:blip r:embed="rId5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F5EC6-69C5-07FB-5F9E-4B76505B7529}"/>
                  </a:ext>
                </a:extLst>
              </p:cNvPr>
              <p:cNvSpPr txBox="1"/>
              <p:nvPr/>
            </p:nvSpPr>
            <p:spPr>
              <a:xfrm>
                <a:off x="4325594" y="5277780"/>
                <a:ext cx="2231395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F5EC6-69C5-07FB-5F9E-4B76505B7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94" y="5277780"/>
                <a:ext cx="2231395" cy="8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4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C73-6256-3C78-0AE1-A6D215A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 diagram: Example 3</a:t>
            </a:r>
            <a:endParaRPr lang="en-B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14C16B-0D18-431B-AF47-F0BFBB3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37" y="2833688"/>
            <a:ext cx="3759557" cy="231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817379-D859-538B-2E3C-0A221EC956F8}"/>
                  </a:ext>
                </a:extLst>
              </p:cNvPr>
              <p:cNvSpPr txBox="1"/>
              <p:nvPr/>
            </p:nvSpPr>
            <p:spPr>
              <a:xfrm flipH="1">
                <a:off x="1174037" y="3890939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817379-D859-538B-2E3C-0A221EC95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74037" y="3890939"/>
                <a:ext cx="283844" cy="523220"/>
              </a:xfrm>
              <a:prstGeom prst="rect">
                <a:avLst/>
              </a:prstGeom>
              <a:blipFill>
                <a:blip r:embed="rId3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ECBEFA-3784-0043-EBBA-421F4C315F47}"/>
                  </a:ext>
                </a:extLst>
              </p14:cNvPr>
              <p14:cNvContentPartPr/>
              <p14:nvPr/>
            </p14:nvContentPartPr>
            <p14:xfrm>
              <a:off x="8295259" y="3013455"/>
              <a:ext cx="59400" cy="24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ECBEFA-3784-0043-EBBA-421F4C315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7149" y="2995455"/>
                <a:ext cx="95257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9437E15-5C29-0CFB-7FBA-FA9C3F853B73}"/>
              </a:ext>
            </a:extLst>
          </p:cNvPr>
          <p:cNvGrpSpPr/>
          <p:nvPr/>
        </p:nvGrpSpPr>
        <p:grpSpPr>
          <a:xfrm>
            <a:off x="8104459" y="2997975"/>
            <a:ext cx="1001880" cy="2032920"/>
            <a:chOff x="8076240" y="1854975"/>
            <a:chExt cx="1001880" cy="20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FE7CAE-F068-1982-9CE0-8AC32CC31464}"/>
                    </a:ext>
                  </a:extLst>
                </p14:cNvPr>
                <p14:cNvContentPartPr/>
                <p14:nvPr/>
              </p14:nvContentPartPr>
              <p14:xfrm>
                <a:off x="8225280" y="2096895"/>
                <a:ext cx="141840" cy="77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FE7CAE-F068-1982-9CE0-8AC32CC31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7326" y="2078895"/>
                  <a:ext cx="17739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6ECF78-BD99-6A09-722D-C186F7665D09}"/>
                    </a:ext>
                  </a:extLst>
                </p14:cNvPr>
                <p14:cNvContentPartPr/>
                <p14:nvPr/>
              </p14:nvContentPartPr>
              <p14:xfrm>
                <a:off x="8186400" y="2874855"/>
                <a:ext cx="199800" cy="86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6ECF78-BD99-6A09-722D-C186F7665D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400" y="2856855"/>
                  <a:ext cx="2354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78D0CE-BBEA-DD38-8CA0-2C63D52C9D6F}"/>
                    </a:ext>
                  </a:extLst>
                </p14:cNvPr>
                <p14:cNvContentPartPr/>
                <p14:nvPr/>
              </p14:nvContentPartPr>
              <p14:xfrm>
                <a:off x="8149680" y="3732015"/>
                <a:ext cx="430920" cy="2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78D0CE-BBEA-DD38-8CA0-2C63D52C9D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31680" y="3714015"/>
                  <a:ext cx="466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9D8594-7D69-3377-8423-4E8184D5A80F}"/>
                    </a:ext>
                  </a:extLst>
                </p14:cNvPr>
                <p14:cNvContentPartPr/>
                <p14:nvPr/>
              </p14:nvContentPartPr>
              <p14:xfrm>
                <a:off x="8076240" y="3767655"/>
                <a:ext cx="176760" cy="10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9D8594-7D69-3377-8423-4E8184D5A8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58240" y="3749655"/>
                  <a:ext cx="212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21064C-89C1-E931-BA55-A08427DA6F25}"/>
                    </a:ext>
                  </a:extLst>
                </p14:cNvPr>
                <p14:cNvContentPartPr/>
                <p14:nvPr/>
              </p14:nvContentPartPr>
              <p14:xfrm>
                <a:off x="8233560" y="3781335"/>
                <a:ext cx="143280" cy="9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21064C-89C1-E931-BA55-A08427DA6F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5515" y="3763335"/>
                  <a:ext cx="17901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3B91B7-4376-E1A9-AE97-AC1D10F50C72}"/>
                    </a:ext>
                  </a:extLst>
                </p14:cNvPr>
                <p14:cNvContentPartPr/>
                <p14:nvPr/>
              </p14:nvContentPartPr>
              <p14:xfrm>
                <a:off x="8300880" y="3768735"/>
                <a:ext cx="136800" cy="10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3B91B7-4376-E1A9-AE97-AC1D10F50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2927" y="3750735"/>
                  <a:ext cx="172346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B47A10-8743-65E1-C41A-E4DA76A4DCCE}"/>
                    </a:ext>
                  </a:extLst>
                </p14:cNvPr>
                <p14:cNvContentPartPr/>
                <p14:nvPr/>
              </p14:nvContentPartPr>
              <p14:xfrm>
                <a:off x="8400240" y="3776295"/>
                <a:ext cx="182520" cy="11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B47A10-8743-65E1-C41A-E4DA76A4DC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2204" y="3758353"/>
                  <a:ext cx="218230" cy="147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62F23F-AFC6-9112-93D9-84D3D65BFB2C}"/>
                    </a:ext>
                  </a:extLst>
                </p14:cNvPr>
                <p14:cNvContentPartPr/>
                <p14:nvPr/>
              </p14:nvContentPartPr>
              <p14:xfrm>
                <a:off x="8181360" y="1854975"/>
                <a:ext cx="216360" cy="15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62F23F-AFC6-9112-93D9-84D3D65BFB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63360" y="1837015"/>
                  <a:ext cx="252000" cy="1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D20648-0B93-1831-C823-0E265D88AB65}"/>
                    </a:ext>
                  </a:extLst>
                </p14:cNvPr>
                <p14:cNvContentPartPr/>
                <p14:nvPr/>
              </p14:nvContentPartPr>
              <p14:xfrm>
                <a:off x="8555400" y="2322975"/>
                <a:ext cx="31320" cy="20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D20648-0B93-1831-C823-0E265D88AB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37400" y="2305007"/>
                  <a:ext cx="66960" cy="23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6C67D6-9E46-7AB3-AA51-384A483F074F}"/>
                    </a:ext>
                  </a:extLst>
                </p14:cNvPr>
                <p14:cNvContentPartPr/>
                <p14:nvPr/>
              </p14:nvContentPartPr>
              <p14:xfrm>
                <a:off x="8552160" y="2272215"/>
                <a:ext cx="171360" cy="245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6C67D6-9E46-7AB3-AA51-384A483F07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4160" y="2254215"/>
                  <a:ext cx="20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C391EB-B30A-01EE-C4FF-2C662A8895A9}"/>
                    </a:ext>
                  </a:extLst>
                </p14:cNvPr>
                <p14:cNvContentPartPr/>
                <p14:nvPr/>
              </p14:nvContentPartPr>
              <p14:xfrm>
                <a:off x="8792280" y="2479575"/>
                <a:ext cx="55080" cy="10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C391EB-B30A-01EE-C4FF-2C662A8895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4280" y="2461639"/>
                  <a:ext cx="90720" cy="136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841B23-2936-B2C5-39A9-4E620ECE2A1F}"/>
                    </a:ext>
                  </a:extLst>
                </p14:cNvPr>
                <p14:cNvContentPartPr/>
                <p14:nvPr/>
              </p14:nvContentPartPr>
              <p14:xfrm>
                <a:off x="8542440" y="2969895"/>
                <a:ext cx="40320" cy="194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841B23-2936-B2C5-39A9-4E620ECE2A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24440" y="2951895"/>
                  <a:ext cx="75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15E295-75C6-41C2-6C36-D8DA78E9E7A5}"/>
                    </a:ext>
                  </a:extLst>
                </p14:cNvPr>
                <p14:cNvContentPartPr/>
                <p14:nvPr/>
              </p14:nvContentPartPr>
              <p14:xfrm>
                <a:off x="8545320" y="2959095"/>
                <a:ext cx="23040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15E295-75C6-41C2-6C36-D8DA78E9E7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27348" y="2941068"/>
                  <a:ext cx="265984" cy="277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75D21E-FB84-427D-8967-93D6EE514DE2}"/>
                    </a:ext>
                  </a:extLst>
                </p14:cNvPr>
                <p14:cNvContentPartPr/>
                <p14:nvPr/>
              </p14:nvContentPartPr>
              <p14:xfrm>
                <a:off x="8873640" y="3169335"/>
                <a:ext cx="20448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75D21E-FB84-427D-8967-93D6EE514D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5672" y="3151335"/>
                  <a:ext cx="240057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FB55CA-B676-8965-3969-BF2B9DBE4C42}"/>
                  </a:ext>
                </a:extLst>
              </p:cNvPr>
              <p:cNvSpPr txBox="1"/>
              <p:nvPr/>
            </p:nvSpPr>
            <p:spPr>
              <a:xfrm>
                <a:off x="9104018" y="3033023"/>
                <a:ext cx="2249782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FB55CA-B676-8965-3969-BF2B9DBE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018" y="3033023"/>
                <a:ext cx="2249782" cy="8442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D1DEA0-DD86-7FFB-A924-69FEA5F3B205}"/>
                  </a:ext>
                </a:extLst>
              </p:cNvPr>
              <p:cNvSpPr txBox="1"/>
              <p:nvPr/>
            </p:nvSpPr>
            <p:spPr>
              <a:xfrm>
                <a:off x="5684688" y="3926590"/>
                <a:ext cx="2231395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5D1DEA0-DD86-7FFB-A924-69FEA5F3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88" y="3926590"/>
                <a:ext cx="2231395" cy="84420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20CFDE3A-1941-27D2-F0E4-B676E52FF99B}"/>
              </a:ext>
            </a:extLst>
          </p:cNvPr>
          <p:cNvSpPr txBox="1"/>
          <p:nvPr/>
        </p:nvSpPr>
        <p:spPr>
          <a:xfrm>
            <a:off x="9063338" y="2880857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}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592AC03-A8D8-5022-3B8B-56DD126997D6}"/>
              </a:ext>
            </a:extLst>
          </p:cNvPr>
          <p:cNvSpPr txBox="1"/>
          <p:nvPr/>
        </p:nvSpPr>
        <p:spPr>
          <a:xfrm>
            <a:off x="7788776" y="3728319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34EF44-DFAA-1601-EC30-C23E0535D4AD}"/>
                  </a:ext>
                </a:extLst>
              </p:cNvPr>
              <p:cNvSpPr txBox="1"/>
              <p:nvPr/>
            </p:nvSpPr>
            <p:spPr>
              <a:xfrm flipH="1">
                <a:off x="8153337" y="2466593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34EF44-DFAA-1601-EC30-C23E0535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53337" y="2466593"/>
                <a:ext cx="283844" cy="523220"/>
              </a:xfrm>
              <a:prstGeom prst="rect">
                <a:avLst/>
              </a:prstGeom>
              <a:blipFill>
                <a:blip r:embed="rId36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7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B7A0CB-04BB-F453-6C98-02D0C72A2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resistors in series, the voltage across the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en-US" dirty="0" err="1"/>
                  <a:t>th</a:t>
                </a:r>
                <a:r>
                  <a:rPr lang="en-US" dirty="0"/>
                  <a:t> resistor is given by,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B7A0CB-04BB-F453-6C98-02D0C72A2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Resistors and Voltage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6FE9F9-B6C1-A40A-23A0-2A02526EB63D}"/>
                  </a:ext>
                </a:extLst>
              </p:cNvPr>
              <p:cNvSpPr txBox="1"/>
              <p:nvPr/>
            </p:nvSpPr>
            <p:spPr>
              <a:xfrm>
                <a:off x="1748305" y="3535667"/>
                <a:ext cx="3071601" cy="1976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2400" b="1" dirty="0"/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6FE9F9-B6C1-A40A-23A0-2A02526E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05" y="3535667"/>
                <a:ext cx="3071601" cy="1976760"/>
              </a:xfrm>
              <a:prstGeom prst="rect">
                <a:avLst/>
              </a:prstGeom>
              <a:blipFill>
                <a:blip r:embed="rId3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BB3B8DF-60F2-BB5D-41C4-A578E676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683" y="3429000"/>
            <a:ext cx="55435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/>
              <p:nvPr/>
            </p:nvSpPr>
            <p:spPr>
              <a:xfrm flipH="1">
                <a:off x="5014165" y="4262437"/>
                <a:ext cx="76496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14165" y="4262437"/>
                <a:ext cx="7649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C73-6256-3C78-0AE1-A6D215A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 diagram: Example 3</a:t>
            </a:r>
            <a:endParaRPr lang="en-B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14C16B-0D18-431B-AF47-F0BFBB3E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4" y="2057783"/>
            <a:ext cx="3759557" cy="2317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817379-D859-538B-2E3C-0A221EC956F8}"/>
                  </a:ext>
                </a:extLst>
              </p:cNvPr>
              <p:cNvSpPr txBox="1"/>
              <p:nvPr/>
            </p:nvSpPr>
            <p:spPr>
              <a:xfrm flipH="1">
                <a:off x="1211874" y="3115034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817379-D859-538B-2E3C-0A221EC95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1874" y="3115034"/>
                <a:ext cx="283844" cy="523220"/>
              </a:xfrm>
              <a:prstGeom prst="rect">
                <a:avLst/>
              </a:prstGeom>
              <a:blipFill>
                <a:blip r:embed="rId3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ECBEFA-3784-0043-EBBA-421F4C315F47}"/>
                  </a:ext>
                </a:extLst>
              </p14:cNvPr>
              <p14:cNvContentPartPr/>
              <p14:nvPr/>
            </p14:nvContentPartPr>
            <p14:xfrm>
              <a:off x="8333096" y="2237550"/>
              <a:ext cx="59400" cy="24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ECBEFA-3784-0043-EBBA-421F4C315F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4986" y="2219550"/>
                <a:ext cx="95257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9437E15-5C29-0CFB-7FBA-FA9C3F853B73}"/>
              </a:ext>
            </a:extLst>
          </p:cNvPr>
          <p:cNvGrpSpPr/>
          <p:nvPr/>
        </p:nvGrpSpPr>
        <p:grpSpPr>
          <a:xfrm>
            <a:off x="8142296" y="2222070"/>
            <a:ext cx="1001880" cy="2032920"/>
            <a:chOff x="8076240" y="1854975"/>
            <a:chExt cx="1001880" cy="20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FE7CAE-F068-1982-9CE0-8AC32CC31464}"/>
                    </a:ext>
                  </a:extLst>
                </p14:cNvPr>
                <p14:cNvContentPartPr/>
                <p14:nvPr/>
              </p14:nvContentPartPr>
              <p14:xfrm>
                <a:off x="8225280" y="2096895"/>
                <a:ext cx="141840" cy="77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FE7CAE-F068-1982-9CE0-8AC32CC31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7326" y="2078895"/>
                  <a:ext cx="177390" cy="8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6ECF78-BD99-6A09-722D-C186F7665D09}"/>
                    </a:ext>
                  </a:extLst>
                </p14:cNvPr>
                <p14:cNvContentPartPr/>
                <p14:nvPr/>
              </p14:nvContentPartPr>
              <p14:xfrm>
                <a:off x="8186400" y="2874855"/>
                <a:ext cx="199800" cy="86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6ECF78-BD99-6A09-722D-C186F7665D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400" y="2856855"/>
                  <a:ext cx="2354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78D0CE-BBEA-DD38-8CA0-2C63D52C9D6F}"/>
                    </a:ext>
                  </a:extLst>
                </p14:cNvPr>
                <p14:cNvContentPartPr/>
                <p14:nvPr/>
              </p14:nvContentPartPr>
              <p14:xfrm>
                <a:off x="8149680" y="3732015"/>
                <a:ext cx="430920" cy="2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78D0CE-BBEA-DD38-8CA0-2C63D52C9D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31680" y="3714015"/>
                  <a:ext cx="466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9D8594-7D69-3377-8423-4E8184D5A80F}"/>
                    </a:ext>
                  </a:extLst>
                </p14:cNvPr>
                <p14:cNvContentPartPr/>
                <p14:nvPr/>
              </p14:nvContentPartPr>
              <p14:xfrm>
                <a:off x="8076240" y="3767655"/>
                <a:ext cx="176760" cy="10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9D8594-7D69-3377-8423-4E8184D5A8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58240" y="3749655"/>
                  <a:ext cx="212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21064C-89C1-E931-BA55-A08427DA6F25}"/>
                    </a:ext>
                  </a:extLst>
                </p14:cNvPr>
                <p14:cNvContentPartPr/>
                <p14:nvPr/>
              </p14:nvContentPartPr>
              <p14:xfrm>
                <a:off x="8233560" y="3781335"/>
                <a:ext cx="143280" cy="92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21064C-89C1-E931-BA55-A08427DA6F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15515" y="3763335"/>
                  <a:ext cx="17901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3B91B7-4376-E1A9-AE97-AC1D10F50C72}"/>
                    </a:ext>
                  </a:extLst>
                </p14:cNvPr>
                <p14:cNvContentPartPr/>
                <p14:nvPr/>
              </p14:nvContentPartPr>
              <p14:xfrm>
                <a:off x="8300880" y="3768735"/>
                <a:ext cx="136800" cy="10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3B91B7-4376-E1A9-AE97-AC1D10F50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2927" y="3750735"/>
                  <a:ext cx="172346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B47A10-8743-65E1-C41A-E4DA76A4DCCE}"/>
                    </a:ext>
                  </a:extLst>
                </p14:cNvPr>
                <p14:cNvContentPartPr/>
                <p14:nvPr/>
              </p14:nvContentPartPr>
              <p14:xfrm>
                <a:off x="8400240" y="3776295"/>
                <a:ext cx="182520" cy="11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B47A10-8743-65E1-C41A-E4DA76A4DC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82204" y="3758353"/>
                  <a:ext cx="218230" cy="147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62F23F-AFC6-9112-93D9-84D3D65BFB2C}"/>
                    </a:ext>
                  </a:extLst>
                </p14:cNvPr>
                <p14:cNvContentPartPr/>
                <p14:nvPr/>
              </p14:nvContentPartPr>
              <p14:xfrm>
                <a:off x="8181360" y="1854975"/>
                <a:ext cx="216360" cy="15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62F23F-AFC6-9112-93D9-84D3D65BFB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63360" y="1837015"/>
                  <a:ext cx="252000" cy="1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D20648-0B93-1831-C823-0E265D88AB65}"/>
                    </a:ext>
                  </a:extLst>
                </p14:cNvPr>
                <p14:cNvContentPartPr/>
                <p14:nvPr/>
              </p14:nvContentPartPr>
              <p14:xfrm>
                <a:off x="8555400" y="2322975"/>
                <a:ext cx="31320" cy="201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D20648-0B93-1831-C823-0E265D88AB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37400" y="2305007"/>
                  <a:ext cx="66960" cy="23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6C67D6-9E46-7AB3-AA51-384A483F074F}"/>
                    </a:ext>
                  </a:extLst>
                </p14:cNvPr>
                <p14:cNvContentPartPr/>
                <p14:nvPr/>
              </p14:nvContentPartPr>
              <p14:xfrm>
                <a:off x="8552160" y="2272215"/>
                <a:ext cx="171360" cy="245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6C67D6-9E46-7AB3-AA51-384A483F07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4160" y="2254215"/>
                  <a:ext cx="20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C391EB-B30A-01EE-C4FF-2C662A8895A9}"/>
                    </a:ext>
                  </a:extLst>
                </p14:cNvPr>
                <p14:cNvContentPartPr/>
                <p14:nvPr/>
              </p14:nvContentPartPr>
              <p14:xfrm>
                <a:off x="8792280" y="2479575"/>
                <a:ext cx="55080" cy="101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C391EB-B30A-01EE-C4FF-2C662A8895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4280" y="2461639"/>
                  <a:ext cx="90720" cy="136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A841B23-2936-B2C5-39A9-4E620ECE2A1F}"/>
                    </a:ext>
                  </a:extLst>
                </p14:cNvPr>
                <p14:cNvContentPartPr/>
                <p14:nvPr/>
              </p14:nvContentPartPr>
              <p14:xfrm>
                <a:off x="8542440" y="2969895"/>
                <a:ext cx="40320" cy="194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A841B23-2936-B2C5-39A9-4E620ECE2A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24440" y="2951895"/>
                  <a:ext cx="75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15E295-75C6-41C2-6C36-D8DA78E9E7A5}"/>
                    </a:ext>
                  </a:extLst>
                </p14:cNvPr>
                <p14:cNvContentPartPr/>
                <p14:nvPr/>
              </p14:nvContentPartPr>
              <p14:xfrm>
                <a:off x="8545320" y="2959095"/>
                <a:ext cx="230400" cy="241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15E295-75C6-41C2-6C36-D8DA78E9E7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27348" y="2941068"/>
                  <a:ext cx="265984" cy="277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75D21E-FB84-427D-8967-93D6EE514DE2}"/>
                    </a:ext>
                  </a:extLst>
                </p14:cNvPr>
                <p14:cNvContentPartPr/>
                <p14:nvPr/>
              </p14:nvContentPartPr>
              <p14:xfrm>
                <a:off x="8873640" y="3169335"/>
                <a:ext cx="20448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75D21E-FB84-427D-8967-93D6EE514D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55672" y="3151335"/>
                  <a:ext cx="240057" cy="146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0CFDE3A-1941-27D2-F0E4-B676E52FF99B}"/>
              </a:ext>
            </a:extLst>
          </p:cNvPr>
          <p:cNvSpPr txBox="1"/>
          <p:nvPr/>
        </p:nvSpPr>
        <p:spPr>
          <a:xfrm>
            <a:off x="9101175" y="2104952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}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592AC03-A8D8-5022-3B8B-56DD126997D6}"/>
              </a:ext>
            </a:extLst>
          </p:cNvPr>
          <p:cNvSpPr txBox="1"/>
          <p:nvPr/>
        </p:nvSpPr>
        <p:spPr>
          <a:xfrm>
            <a:off x="7826613" y="2952414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34EF44-DFAA-1601-EC30-C23E0535D4AD}"/>
                  </a:ext>
                </a:extLst>
              </p:cNvPr>
              <p:cNvSpPr txBox="1"/>
              <p:nvPr/>
            </p:nvSpPr>
            <p:spPr>
              <a:xfrm flipH="1">
                <a:off x="8191174" y="1690688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F34EF44-DFAA-1601-EC30-C23E0535D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91174" y="1690688"/>
                <a:ext cx="283844" cy="523220"/>
              </a:xfrm>
              <a:prstGeom prst="rect">
                <a:avLst/>
              </a:prstGeom>
              <a:blipFill>
                <a:blip r:embed="rId34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BC2C5C-39E3-BA34-85AE-F86A02E2259F}"/>
                  </a:ext>
                </a:extLst>
              </p:cNvPr>
              <p:cNvSpPr txBox="1"/>
              <p:nvPr/>
            </p:nvSpPr>
            <p:spPr>
              <a:xfrm>
                <a:off x="2551793" y="4602390"/>
                <a:ext cx="70884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latin typeface="Cambria Math" panose="02040503050406030204" pitchFamily="18" charset="0"/>
                  </a:rPr>
                  <a:t>KVL (acts along a line instead of a loop)</a:t>
                </a:r>
              </a:p>
              <a:p>
                <a:endParaRPr lang="en-US" sz="3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BC2C5C-39E3-BA34-85AE-F86A02E2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93" y="4602390"/>
                <a:ext cx="7088415" cy="1569660"/>
              </a:xfrm>
              <a:prstGeom prst="rect">
                <a:avLst/>
              </a:prstGeom>
              <a:blipFill>
                <a:blip r:embed="rId35"/>
                <a:stretch>
                  <a:fillRect l="-2238" t="-5058" r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Resistors and Current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D5-8F57-792D-30C2-C96DC23D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equivalent resistance</a:t>
            </a:r>
            <a:r>
              <a:rPr lang="en-US" dirty="0"/>
              <a:t> of any number of resistors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in </a:t>
            </a:r>
            <a:r>
              <a:rPr lang="en-US" b="1" dirty="0">
                <a:solidFill>
                  <a:srgbClr val="FF0000"/>
                </a:solidFill>
              </a:rPr>
              <a:t>parallel</a:t>
            </a:r>
            <a:r>
              <a:rPr lang="en-US" dirty="0"/>
              <a:t> is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the</a:t>
            </a:r>
            <a:r>
              <a:rPr lang="en-US" u="sng" dirty="0"/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 individual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conductances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6DA7C-25B4-13FD-E74C-81090AEB34C6}"/>
                  </a:ext>
                </a:extLst>
              </p:cNvPr>
              <p:cNvSpPr txBox="1"/>
              <p:nvPr/>
            </p:nvSpPr>
            <p:spPr>
              <a:xfrm>
                <a:off x="1015255" y="3170304"/>
                <a:ext cx="3831433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+⋯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6DA7C-25B4-13FD-E74C-81090A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55" y="3170304"/>
                <a:ext cx="3831433" cy="10273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45A8EF0-2AF1-0A39-6A3C-4839D9EE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514" y="2711189"/>
            <a:ext cx="6363187" cy="194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8CF6E-86BC-B00F-FB71-7EF1A5F2668A}"/>
                  </a:ext>
                </a:extLst>
              </p:cNvPr>
              <p:cNvSpPr txBox="1"/>
              <p:nvPr/>
            </p:nvSpPr>
            <p:spPr>
              <a:xfrm>
                <a:off x="1225824" y="5391876"/>
                <a:ext cx="170514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sz="2800" b="1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E8CF6E-86BC-B00F-FB71-7EF1A5F2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4" y="5391876"/>
                <a:ext cx="1705147" cy="7105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BCB0C0-345C-05CE-D0DF-CB4F97B75F9E}"/>
                  </a:ext>
                </a:extLst>
              </p:cNvPr>
              <p:cNvSpPr txBox="1"/>
              <p:nvPr/>
            </p:nvSpPr>
            <p:spPr>
              <a:xfrm>
                <a:off x="838200" y="4539962"/>
                <a:ext cx="71295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Simplification for the 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BCB0C0-345C-05CE-D0DF-CB4F97B75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9962"/>
                <a:ext cx="7129580" cy="461665"/>
              </a:xfrm>
              <a:prstGeom prst="rect">
                <a:avLst/>
              </a:prstGeom>
              <a:blipFill>
                <a:blip r:embed="rId5"/>
                <a:stretch>
                  <a:fillRect l="-13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ABD4-CE8F-94EC-64E7-38B8AAAE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3D5B-B8AD-89F7-82DE-48133E77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Circuit Representation – Line diagrams</a:t>
            </a:r>
          </a:p>
          <a:p>
            <a:r>
              <a:rPr lang="en-US" dirty="0"/>
              <a:t>CSE250 Review </a:t>
            </a:r>
          </a:p>
          <a:p>
            <a:pPr marL="457200" lvl="1" indent="0">
              <a:buNone/>
            </a:pPr>
            <a:r>
              <a:rPr lang="en-US" dirty="0"/>
              <a:t>- KCL, KVL</a:t>
            </a:r>
          </a:p>
          <a:p>
            <a:pPr marL="457200" lvl="1" indent="0">
              <a:buNone/>
            </a:pPr>
            <a:r>
              <a:rPr lang="en-US" dirty="0"/>
              <a:t>- Series, Parallel resistor network – Voltage Division, Current division</a:t>
            </a:r>
          </a:p>
          <a:p>
            <a:pPr marL="457200" lvl="1" indent="0">
              <a:buNone/>
            </a:pPr>
            <a:r>
              <a:rPr lang="en-US" dirty="0"/>
              <a:t>- Examples</a:t>
            </a:r>
          </a:p>
          <a:p>
            <a:r>
              <a:rPr lang="en-US" dirty="0"/>
              <a:t>IV Characteristics</a:t>
            </a:r>
          </a:p>
          <a:p>
            <a:pPr marL="457200" lvl="1" indent="0">
              <a:buNone/>
            </a:pPr>
            <a:r>
              <a:rPr lang="en-US" dirty="0"/>
              <a:t>- Linear IV – Resistors, Voltage Source, Current Source, SC, OC.</a:t>
            </a:r>
          </a:p>
          <a:p>
            <a:pPr marL="457200" lvl="1" indent="0">
              <a:buNone/>
            </a:pPr>
            <a:r>
              <a:rPr lang="en-US" dirty="0"/>
              <a:t>- Non-Linear IV – Piecewise Linear Model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6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E7550-26D4-BC4D-C2FA-99FF7AE2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542" y="3251550"/>
            <a:ext cx="3747513" cy="2576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/>
              <p:nvPr/>
            </p:nvSpPr>
            <p:spPr>
              <a:xfrm flipH="1">
                <a:off x="8641993" y="3137225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641993" y="3137225"/>
                <a:ext cx="2838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Resistors and Current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D5-8F57-792D-30C2-C96DC23D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equivalent resistance</a:t>
            </a:r>
            <a:r>
              <a:rPr lang="en-US" dirty="0"/>
              <a:t> of any number of resistors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in </a:t>
            </a:r>
            <a:r>
              <a:rPr lang="en-US" b="1" dirty="0">
                <a:solidFill>
                  <a:srgbClr val="FF0000"/>
                </a:solidFill>
              </a:rPr>
              <a:t>parallel</a:t>
            </a:r>
            <a:r>
              <a:rPr lang="en-US" dirty="0"/>
              <a:t> is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the</a:t>
            </a:r>
            <a:r>
              <a:rPr lang="en-US" u="sng" dirty="0"/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 individual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conductances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6DA7C-25B4-13FD-E74C-81090AEB34C6}"/>
                  </a:ext>
                </a:extLst>
              </p:cNvPr>
              <p:cNvSpPr txBox="1"/>
              <p:nvPr/>
            </p:nvSpPr>
            <p:spPr>
              <a:xfrm>
                <a:off x="838200" y="3224195"/>
                <a:ext cx="2572884" cy="10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76DA7C-25B4-13FD-E74C-81090AEB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24195"/>
                <a:ext cx="2572884" cy="1027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C2012B-1B37-8D5A-079C-C0FD2C8F0FCC}"/>
                  </a:ext>
                </a:extLst>
              </p:cNvPr>
              <p:cNvSpPr txBox="1"/>
              <p:nvPr/>
            </p:nvSpPr>
            <p:spPr>
              <a:xfrm>
                <a:off x="838200" y="4539962"/>
                <a:ext cx="53038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Simplification for the 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C2012B-1B37-8D5A-079C-C0FD2C8F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9962"/>
                <a:ext cx="5303888" cy="461665"/>
              </a:xfrm>
              <a:prstGeom prst="rect">
                <a:avLst/>
              </a:prstGeom>
              <a:blipFill>
                <a:blip r:embed="rId5"/>
                <a:stretch>
                  <a:fillRect l="-183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EE122-4C50-A610-923B-BF5720A4C510}"/>
                  </a:ext>
                </a:extLst>
              </p:cNvPr>
              <p:cNvSpPr txBox="1"/>
              <p:nvPr/>
            </p:nvSpPr>
            <p:spPr>
              <a:xfrm>
                <a:off x="3568974" y="5379459"/>
                <a:ext cx="1705147" cy="710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b="1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AEE122-4C50-A610-923B-BF5720A4C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74" y="5379459"/>
                <a:ext cx="1705147" cy="7105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1D769-8073-5242-BA78-E0D0078D9B99}"/>
                  </a:ext>
                </a:extLst>
              </p:cNvPr>
              <p:cNvSpPr txBox="1"/>
              <p:nvPr/>
            </p:nvSpPr>
            <p:spPr>
              <a:xfrm>
                <a:off x="3963535" y="3253176"/>
                <a:ext cx="4020476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A1D769-8073-5242-BA78-E0D0078D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35" y="3253176"/>
                <a:ext cx="4020476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66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E7550-26D4-BC4D-C2FA-99FF7AE2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243" y="2825491"/>
            <a:ext cx="4366638" cy="30025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Resistors and Current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D5-8F57-792D-30C2-C96DC23D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equivalent resistance</a:t>
            </a:r>
            <a:r>
              <a:rPr lang="en-US" dirty="0"/>
              <a:t> of any number of resistors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connected in </a:t>
            </a:r>
            <a:r>
              <a:rPr lang="en-US" b="1" dirty="0">
                <a:solidFill>
                  <a:srgbClr val="FF0000"/>
                </a:solidFill>
              </a:rPr>
              <a:t>parallel</a:t>
            </a:r>
            <a:r>
              <a:rPr lang="en-US" dirty="0"/>
              <a:t> is 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inverse of the</a:t>
            </a:r>
            <a:r>
              <a:rPr lang="en-US" u="sng" dirty="0"/>
              <a:t>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 individual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conductances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/>
              <p:nvPr/>
            </p:nvSpPr>
            <p:spPr>
              <a:xfrm>
                <a:off x="1041106" y="5277780"/>
                <a:ext cx="3037810" cy="855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06" y="5277780"/>
                <a:ext cx="3037810" cy="855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4E79-944C-2411-258C-5502CDCBF0D1}"/>
                  </a:ext>
                </a:extLst>
              </p:cNvPr>
              <p:cNvSpPr txBox="1"/>
              <p:nvPr/>
            </p:nvSpPr>
            <p:spPr>
              <a:xfrm>
                <a:off x="838200" y="3576699"/>
                <a:ext cx="626268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current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400" dirty="0"/>
                  <a:t> - is divided among the resistors in </a:t>
                </a:r>
                <a:r>
                  <a:rPr lang="en-US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direct </a:t>
                </a:r>
                <a:r>
                  <a:rPr lang="en-US" sz="2400" b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inverse</a:t>
                </a:r>
                <a:r>
                  <a:rPr lang="en-US" sz="2400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proportion to their resistances</a:t>
                </a:r>
                <a:r>
                  <a:rPr lang="en-US" sz="2400" dirty="0"/>
                  <a:t>; the larger the resistance, the larger the voltage drop.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4E79-944C-2411-258C-5502CDCBF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6699"/>
                <a:ext cx="6262686" cy="1569660"/>
              </a:xfrm>
              <a:prstGeom prst="rect">
                <a:avLst/>
              </a:prstGeom>
              <a:blipFill>
                <a:blip r:embed="rId4"/>
                <a:stretch>
                  <a:fillRect l="-1655" t="-3502" r="-29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F993A0-74DB-5E9D-5647-BDDD286F63E3}"/>
              </a:ext>
            </a:extLst>
          </p:cNvPr>
          <p:cNvSpPr txBox="1"/>
          <p:nvPr/>
        </p:nvSpPr>
        <p:spPr>
          <a:xfrm>
            <a:off x="838200" y="29883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of current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/>
              <p:nvPr/>
            </p:nvSpPr>
            <p:spPr>
              <a:xfrm flipH="1">
                <a:off x="8213368" y="2726782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A8A1E2-E93F-189E-2D1C-8A5F0A40D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13368" y="2726782"/>
                <a:ext cx="2838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F5EC6-69C5-07FB-5F9E-4B76505B7529}"/>
                  </a:ext>
                </a:extLst>
              </p:cNvPr>
              <p:cNvSpPr txBox="1"/>
              <p:nvPr/>
            </p:nvSpPr>
            <p:spPr>
              <a:xfrm>
                <a:off x="4325594" y="5277780"/>
                <a:ext cx="3037810" cy="855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FF5EC6-69C5-07FB-5F9E-4B76505B7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594" y="5277780"/>
                <a:ext cx="3037810" cy="855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B7A0CB-04BB-F453-6C98-02D0C72A2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resistors in parallel, the current through the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en-US" dirty="0" err="1"/>
                  <a:t>th</a:t>
                </a:r>
                <a:r>
                  <a:rPr lang="en-US" dirty="0"/>
                  <a:t> resistor is given by,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∈{1,2,3,⋯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B7A0CB-04BB-F453-6C98-02D0C72A2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Resistors and Current Division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3E4DB6-8069-6B39-8EE3-69666221A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8" t="57361" r="19167" b="2778"/>
          <a:stretch/>
        </p:blipFill>
        <p:spPr bwMode="auto">
          <a:xfrm>
            <a:off x="5851840" y="3115221"/>
            <a:ext cx="542925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3F83F-86E6-9438-CB78-4349ED8400F8}"/>
                  </a:ext>
                </a:extLst>
              </p:cNvPr>
              <p:cNvSpPr txBox="1"/>
              <p:nvPr/>
            </p:nvSpPr>
            <p:spPr>
              <a:xfrm>
                <a:off x="1809220" y="3597265"/>
                <a:ext cx="3071601" cy="1769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13F83F-86E6-9438-CB78-4349ED840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20" y="3597265"/>
                <a:ext cx="3071601" cy="176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1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C73-6256-3C78-0AE1-A6D215A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 diagrams: Example 4</a:t>
            </a:r>
            <a:endParaRPr lang="en-B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3D62D-1506-90D7-74B7-D0068F28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60" y="2858312"/>
            <a:ext cx="4993945" cy="15787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A0D263D-1862-6D63-DFFA-41B6C8BFFC5F}"/>
              </a:ext>
            </a:extLst>
          </p:cNvPr>
          <p:cNvGrpSpPr/>
          <p:nvPr/>
        </p:nvGrpSpPr>
        <p:grpSpPr>
          <a:xfrm>
            <a:off x="7235985" y="2925930"/>
            <a:ext cx="514800" cy="2002320"/>
            <a:chOff x="7340760" y="4611855"/>
            <a:chExt cx="514800" cy="20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71194B-9D13-BCF3-17C0-491DCD888D9B}"/>
                    </a:ext>
                  </a:extLst>
                </p14:cNvPr>
                <p14:cNvContentPartPr/>
                <p14:nvPr/>
              </p14:nvContentPartPr>
              <p14:xfrm>
                <a:off x="7486920" y="4611855"/>
                <a:ext cx="207360" cy="1228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71194B-9D13-BCF3-17C0-491DCD888D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68920" y="4593855"/>
                  <a:ext cx="243000" cy="12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F9F4E4-49A5-EC65-20D2-370E3FF05444}"/>
                    </a:ext>
                  </a:extLst>
                </p14:cNvPr>
                <p14:cNvContentPartPr/>
                <p14:nvPr/>
              </p14:nvContentPartPr>
              <p14:xfrm>
                <a:off x="7528320" y="5800935"/>
                <a:ext cx="151560" cy="63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F9F4E4-49A5-EC65-20D2-370E3FF054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10320" y="5782935"/>
                  <a:ext cx="187200" cy="66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D535AD-C479-40CB-FC8B-8B54592752EC}"/>
                    </a:ext>
                  </a:extLst>
                </p14:cNvPr>
                <p14:cNvContentPartPr/>
                <p14:nvPr/>
              </p14:nvContentPartPr>
              <p14:xfrm>
                <a:off x="7370640" y="6432015"/>
                <a:ext cx="484920" cy="1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D535AD-C479-40CB-FC8B-8B54592752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2653" y="6414015"/>
                  <a:ext cx="52053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6CD5A9-36E1-C5EE-B7AC-9BDB5E10EA32}"/>
                    </a:ext>
                  </a:extLst>
                </p14:cNvPr>
                <p14:cNvContentPartPr/>
                <p14:nvPr/>
              </p14:nvContentPartPr>
              <p14:xfrm>
                <a:off x="7340760" y="6432735"/>
                <a:ext cx="156240" cy="131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6CD5A9-36E1-C5EE-B7AC-9BDB5E10EA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22760" y="6414735"/>
                  <a:ext cx="191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2D1CA7D-134B-D205-35C4-EAA4F9B1EE80}"/>
                    </a:ext>
                  </a:extLst>
                </p14:cNvPr>
                <p14:cNvContentPartPr/>
                <p14:nvPr/>
              </p14:nvContentPartPr>
              <p14:xfrm>
                <a:off x="7458840" y="6453615"/>
                <a:ext cx="1641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2D1CA7D-134B-D205-35C4-EAA4F9B1EE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40879" y="6435615"/>
                  <a:ext cx="19972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5F8905-56DB-2667-F444-86B0F80A81AD}"/>
                    </a:ext>
                  </a:extLst>
                </p14:cNvPr>
                <p14:cNvContentPartPr/>
                <p14:nvPr/>
              </p14:nvContentPartPr>
              <p14:xfrm>
                <a:off x="7549200" y="6472695"/>
                <a:ext cx="141480" cy="11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5F8905-56DB-2667-F444-86B0F80A81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1200" y="6454695"/>
                  <a:ext cx="177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B11494-50B4-0E96-8BB3-259C033609FB}"/>
                    </a:ext>
                  </a:extLst>
                </p14:cNvPr>
                <p14:cNvContentPartPr/>
                <p14:nvPr/>
              </p14:nvContentPartPr>
              <p14:xfrm>
                <a:off x="7640640" y="6470175"/>
                <a:ext cx="202680" cy="14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B11494-50B4-0E96-8BB3-259C033609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22640" y="6452130"/>
                  <a:ext cx="238320" cy="1797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8970F1-8ECA-5C3D-8732-73EC7EE8410D}"/>
                  </a:ext>
                </a:extLst>
              </p14:cNvPr>
              <p14:cNvContentPartPr/>
              <p14:nvPr/>
            </p14:nvContentPartPr>
            <p14:xfrm>
              <a:off x="7406985" y="2905050"/>
              <a:ext cx="268560" cy="206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8970F1-8ECA-5C3D-8732-73EC7EE841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89009" y="2887050"/>
                <a:ext cx="304152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94C867-C7A7-D47E-B21C-7257F26205F5}"/>
                  </a:ext>
                </a:extLst>
              </p14:cNvPr>
              <p14:cNvContentPartPr/>
              <p14:nvPr/>
            </p14:nvContentPartPr>
            <p14:xfrm>
              <a:off x="7593825" y="2600130"/>
              <a:ext cx="232920" cy="35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94C867-C7A7-D47E-B21C-7257F26205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75825" y="2582130"/>
                <a:ext cx="268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7CC6D4-CB0E-92C5-AA92-2AA3C93B82B6}"/>
                  </a:ext>
                </a:extLst>
              </p14:cNvPr>
              <p14:cNvContentPartPr/>
              <p14:nvPr/>
            </p14:nvContentPartPr>
            <p14:xfrm>
              <a:off x="7795065" y="2885610"/>
              <a:ext cx="126360" cy="240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7CC6D4-CB0E-92C5-AA92-2AA3C93B82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77065" y="2867610"/>
                <a:ext cx="1620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3F2165-326F-ED4A-0227-6618C2BA639F}"/>
                  </a:ext>
                </a:extLst>
              </p14:cNvPr>
              <p14:cNvContentPartPr/>
              <p14:nvPr/>
            </p14:nvContentPartPr>
            <p14:xfrm>
              <a:off x="7727745" y="3484290"/>
              <a:ext cx="13680" cy="215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3F2165-326F-ED4A-0227-6618C2BA63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09745" y="3466290"/>
                <a:ext cx="49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1CECDA-F823-84A4-9B71-361954BE10C0}"/>
                  </a:ext>
                </a:extLst>
              </p14:cNvPr>
              <p14:cNvContentPartPr/>
              <p14:nvPr/>
            </p14:nvContentPartPr>
            <p14:xfrm>
              <a:off x="7721265" y="3457290"/>
              <a:ext cx="160200" cy="268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1CECDA-F823-84A4-9B71-361954BE10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03265" y="3439290"/>
                <a:ext cx="1958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B4FB0F-2B59-15CC-10B2-374408FAC91A}"/>
                  </a:ext>
                </a:extLst>
              </p14:cNvPr>
              <p14:cNvContentPartPr/>
              <p14:nvPr/>
            </p14:nvContentPartPr>
            <p14:xfrm>
              <a:off x="7977585" y="3699210"/>
              <a:ext cx="11880" cy="126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B4FB0F-2B59-15CC-10B2-374408FAC9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59585" y="3681210"/>
                <a:ext cx="475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7E6C5C7-2CFE-6E64-C1A7-4CCD8F23528B}"/>
                  </a:ext>
                </a:extLst>
              </p14:cNvPr>
              <p14:cNvContentPartPr/>
              <p14:nvPr/>
            </p14:nvContentPartPr>
            <p14:xfrm>
              <a:off x="7511385" y="4599930"/>
              <a:ext cx="1605240" cy="45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7E6C5C7-2CFE-6E64-C1A7-4CCD8F23528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93745" y="4582290"/>
                <a:ext cx="16408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F97F533-A7BF-2212-A8C0-383547A77246}"/>
                  </a:ext>
                </a:extLst>
              </p14:cNvPr>
              <p14:cNvContentPartPr/>
              <p14:nvPr/>
            </p14:nvContentPartPr>
            <p14:xfrm>
              <a:off x="8872545" y="3981810"/>
              <a:ext cx="499320" cy="41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F97F533-A7BF-2212-A8C0-383547A772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54905" y="3964170"/>
                <a:ext cx="5349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7A64C5-4D31-7691-DBC8-2CC477409927}"/>
                  </a:ext>
                </a:extLst>
              </p14:cNvPr>
              <p14:cNvContentPartPr/>
              <p14:nvPr/>
            </p14:nvContentPartPr>
            <p14:xfrm>
              <a:off x="9126345" y="4105290"/>
              <a:ext cx="23040" cy="184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7A64C5-4D31-7691-DBC8-2CC4774099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08345" y="4087290"/>
                <a:ext cx="58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2DC3E4-0607-1AD5-09B3-7D0B11B444AE}"/>
                  </a:ext>
                </a:extLst>
              </p14:cNvPr>
              <p14:cNvContentPartPr/>
              <p14:nvPr/>
            </p14:nvContentPartPr>
            <p14:xfrm>
              <a:off x="9092865" y="4202850"/>
              <a:ext cx="122040" cy="99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2DC3E4-0607-1AD5-09B3-7D0B11B444A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4865" y="4184850"/>
                <a:ext cx="157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F4F858-AC8A-FB88-79A7-14D1B66461C5}"/>
                  </a:ext>
                </a:extLst>
              </p14:cNvPr>
              <p14:cNvContentPartPr/>
              <p14:nvPr/>
            </p14:nvContentPartPr>
            <p14:xfrm>
              <a:off x="9121665" y="3607410"/>
              <a:ext cx="30960" cy="35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F4F858-AC8A-FB88-79A7-14D1B66461C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03665" y="3589770"/>
                <a:ext cx="6660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EA83E0F-1102-E0B6-5C6F-A1333550C28B}"/>
                  </a:ext>
                </a:extLst>
              </p14:cNvPr>
              <p14:cNvContentPartPr/>
              <p14:nvPr/>
            </p14:nvContentPartPr>
            <p14:xfrm>
              <a:off x="9105465" y="3618930"/>
              <a:ext cx="512640" cy="37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EA83E0F-1102-E0B6-5C6F-A1333550C2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87465" y="3601290"/>
                <a:ext cx="548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41D679-15F3-D86B-1A93-D98176DA1596}"/>
                  </a:ext>
                </a:extLst>
              </p14:cNvPr>
              <p14:cNvContentPartPr/>
              <p14:nvPr/>
            </p14:nvContentPartPr>
            <p14:xfrm>
              <a:off x="9130305" y="3654210"/>
              <a:ext cx="551160" cy="942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41D679-15F3-D86B-1A93-D98176DA159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12305" y="3636210"/>
                <a:ext cx="586800" cy="9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C13AA3-D6B7-F1FB-24C7-729B3762A949}"/>
                  </a:ext>
                </a:extLst>
              </p14:cNvPr>
              <p14:cNvContentPartPr/>
              <p14:nvPr/>
            </p14:nvContentPartPr>
            <p14:xfrm>
              <a:off x="9143265" y="4401570"/>
              <a:ext cx="55080" cy="202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C13AA3-D6B7-F1FB-24C7-729B3762A94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125265" y="4383930"/>
                <a:ext cx="9072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609A845-BEE9-4513-4CBD-CDB1C6AF5EFE}"/>
              </a:ext>
            </a:extLst>
          </p:cNvPr>
          <p:cNvGrpSpPr/>
          <p:nvPr/>
        </p:nvGrpSpPr>
        <p:grpSpPr>
          <a:xfrm>
            <a:off x="9622425" y="3630450"/>
            <a:ext cx="1293480" cy="1102680"/>
            <a:chOff x="9727200" y="5316375"/>
            <a:chExt cx="1293480" cy="11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5683CD-A938-E0A7-B371-8DA5E9E3285C}"/>
                    </a:ext>
                  </a:extLst>
                </p14:cNvPr>
                <p14:cNvContentPartPr/>
                <p14:nvPr/>
              </p14:nvContentPartPr>
              <p14:xfrm>
                <a:off x="9895680" y="5730735"/>
                <a:ext cx="21960" cy="17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5683CD-A938-E0A7-B371-8DA5E9E328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78040" y="5712735"/>
                  <a:ext cx="5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9DBD37-CF26-277C-2D7D-825AB4B3A821}"/>
                    </a:ext>
                  </a:extLst>
                </p14:cNvPr>
                <p14:cNvContentPartPr/>
                <p14:nvPr/>
              </p14:nvContentPartPr>
              <p14:xfrm>
                <a:off x="9886320" y="5700495"/>
                <a:ext cx="136800" cy="21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9DBD37-CF26-277C-2D7D-825AB4B3A8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68320" y="5682855"/>
                  <a:ext cx="172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A962BC-C71C-F860-8868-DDD034CD018D}"/>
                    </a:ext>
                  </a:extLst>
                </p14:cNvPr>
                <p14:cNvContentPartPr/>
                <p14:nvPr/>
              </p14:nvContentPartPr>
              <p14:xfrm>
                <a:off x="10016640" y="5922255"/>
                <a:ext cx="145800" cy="17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A962BC-C71C-F860-8868-DDD034CD01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98640" y="5904255"/>
                  <a:ext cx="181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D81789-9012-1EDE-66C2-F9AD6EC8D9A4}"/>
                    </a:ext>
                  </a:extLst>
                </p14:cNvPr>
                <p14:cNvContentPartPr/>
                <p14:nvPr/>
              </p14:nvContentPartPr>
              <p14:xfrm>
                <a:off x="9736920" y="5316375"/>
                <a:ext cx="800280" cy="1102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D81789-9012-1EDE-66C2-F9AD6EC8D9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18920" y="5298375"/>
                  <a:ext cx="83592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302D69-98A3-6368-4E98-80BB9FB10EBA}"/>
                    </a:ext>
                  </a:extLst>
                </p14:cNvPr>
                <p14:cNvContentPartPr/>
                <p14:nvPr/>
              </p14:nvContentPartPr>
              <p14:xfrm>
                <a:off x="9727200" y="6257775"/>
                <a:ext cx="906840" cy="2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302D69-98A3-6368-4E98-80BB9FB10E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09200" y="6240135"/>
                  <a:ext cx="942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49F48C-DD59-D4C3-F9BF-CE2E5961A367}"/>
                    </a:ext>
                  </a:extLst>
                </p14:cNvPr>
                <p14:cNvContentPartPr/>
                <p14:nvPr/>
              </p14:nvContentPartPr>
              <p14:xfrm>
                <a:off x="10707480" y="5663415"/>
                <a:ext cx="19080" cy="232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49F48C-DD59-D4C3-F9BF-CE2E5961A3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89480" y="5645775"/>
                  <a:ext cx="54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667F99-FCC3-B47F-232B-3B85C289D03F}"/>
                    </a:ext>
                  </a:extLst>
                </p14:cNvPr>
                <p14:cNvContentPartPr/>
                <p14:nvPr/>
              </p14:nvContentPartPr>
              <p14:xfrm>
                <a:off x="10673640" y="5660895"/>
                <a:ext cx="191520" cy="27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667F99-FCC3-B47F-232B-3B85C289D0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56000" y="5643255"/>
                  <a:ext cx="227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612A1A-EDDD-8338-1E0E-7925FDF52E9B}"/>
                    </a:ext>
                  </a:extLst>
                </p14:cNvPr>
                <p14:cNvContentPartPr/>
                <p14:nvPr/>
              </p14:nvContentPartPr>
              <p14:xfrm>
                <a:off x="10910880" y="5895255"/>
                <a:ext cx="109800" cy="12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612A1A-EDDD-8338-1E0E-7925FDF52E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92880" y="5877615"/>
                  <a:ext cx="145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315086-1F21-63F7-E6CB-A1C7ECFD284E}"/>
                    </a:ext>
                  </a:extLst>
                </p14:cNvPr>
                <p14:cNvContentPartPr/>
                <p14:nvPr/>
              </p14:nvContentPartPr>
              <p14:xfrm>
                <a:off x="10965960" y="5937375"/>
                <a:ext cx="25200" cy="19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315086-1F21-63F7-E6CB-A1C7ECFD28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48320" y="5919735"/>
                  <a:ext cx="608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6EB186-0092-1AF3-66AD-A48E00566241}"/>
              </a:ext>
            </a:extLst>
          </p:cNvPr>
          <p:cNvGrpSpPr/>
          <p:nvPr/>
        </p:nvGrpSpPr>
        <p:grpSpPr>
          <a:xfrm>
            <a:off x="6841785" y="3900810"/>
            <a:ext cx="470520" cy="394200"/>
            <a:chOff x="6946560" y="5586735"/>
            <a:chExt cx="47052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25368F-D184-2B3F-396F-BDB24FB419EC}"/>
                    </a:ext>
                  </a:extLst>
                </p14:cNvPr>
                <p14:cNvContentPartPr/>
                <p14:nvPr/>
              </p14:nvContentPartPr>
              <p14:xfrm>
                <a:off x="6946560" y="5737215"/>
                <a:ext cx="32040" cy="21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25368F-D184-2B3F-396F-BDB24FB419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928560" y="5719215"/>
                  <a:ext cx="67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2F066A-83DF-F9C0-74D7-4B58B2359E92}"/>
                    </a:ext>
                  </a:extLst>
                </p14:cNvPr>
                <p14:cNvContentPartPr/>
                <p14:nvPr/>
              </p14:nvContentPartPr>
              <p14:xfrm>
                <a:off x="6962760" y="5586735"/>
                <a:ext cx="204840" cy="311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2F066A-83DF-F9C0-74D7-4B58B2359E9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44760" y="5568735"/>
                  <a:ext cx="2404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2631BF-ECA5-1985-DA22-B22652197510}"/>
                    </a:ext>
                  </a:extLst>
                </p14:cNvPr>
                <p14:cNvContentPartPr/>
                <p14:nvPr/>
              </p14:nvContentPartPr>
              <p14:xfrm>
                <a:off x="7276320" y="5840535"/>
                <a:ext cx="140760" cy="140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2631BF-ECA5-1985-DA22-B2265219751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58320" y="5822895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17FD52-7C5D-322B-B50D-7CB46D1B5E82}"/>
              </a:ext>
            </a:extLst>
          </p:cNvPr>
          <p:cNvGrpSpPr/>
          <p:nvPr/>
        </p:nvGrpSpPr>
        <p:grpSpPr>
          <a:xfrm>
            <a:off x="6726225" y="3234090"/>
            <a:ext cx="493920" cy="357120"/>
            <a:chOff x="6831000" y="4920015"/>
            <a:chExt cx="49392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966C79-8110-6744-DF51-5B6206F53D2F}"/>
                    </a:ext>
                  </a:extLst>
                </p14:cNvPr>
                <p14:cNvContentPartPr/>
                <p14:nvPr/>
              </p14:nvContentPartPr>
              <p14:xfrm>
                <a:off x="7255080" y="4937295"/>
                <a:ext cx="23400" cy="308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966C79-8110-6744-DF51-5B6206F53D2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37440" y="4919655"/>
                  <a:ext cx="590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5E7609-47BB-41DA-2680-511EFC1374EB}"/>
                    </a:ext>
                  </a:extLst>
                </p14:cNvPr>
                <p14:cNvContentPartPr/>
                <p14:nvPr/>
              </p14:nvContentPartPr>
              <p14:xfrm>
                <a:off x="7206840" y="5191815"/>
                <a:ext cx="118080" cy="85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5E7609-47BB-41DA-2680-511EFC1374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88840" y="5173815"/>
                  <a:ext cx="1537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C71817A-5FF7-66E5-AD91-CB63B2D49621}"/>
                    </a:ext>
                  </a:extLst>
                </p14:cNvPr>
                <p14:cNvContentPartPr/>
                <p14:nvPr/>
              </p14:nvContentPartPr>
              <p14:xfrm>
                <a:off x="6902640" y="4920015"/>
                <a:ext cx="8280" cy="21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C71817A-5FF7-66E5-AD91-CB63B2D496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85000" y="4902375"/>
                  <a:ext cx="43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F431A2-095E-FA78-E10B-1E2152468DC7}"/>
                    </a:ext>
                  </a:extLst>
                </p14:cNvPr>
                <p14:cNvContentPartPr/>
                <p14:nvPr/>
              </p14:nvContentPartPr>
              <p14:xfrm>
                <a:off x="6831000" y="4932975"/>
                <a:ext cx="118080" cy="41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F431A2-095E-FA78-E10B-1E2152468D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13000" y="4914975"/>
                  <a:ext cx="153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76C800-1A1A-6E8D-5BED-B9A337A01843}"/>
                    </a:ext>
                  </a:extLst>
                </p14:cNvPr>
                <p14:cNvContentPartPr/>
                <p14:nvPr/>
              </p14:nvContentPartPr>
              <p14:xfrm>
                <a:off x="6854040" y="5177775"/>
                <a:ext cx="164160" cy="32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76C800-1A1A-6E8D-5BED-B9A337A0184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36040" y="5159775"/>
                  <a:ext cx="199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17A35C-3D62-FFFB-FC38-CB22A97F5198}"/>
                    </a:ext>
                  </a:extLst>
                </p14:cNvPr>
                <p14:cNvContentPartPr/>
                <p14:nvPr/>
              </p14:nvContentPartPr>
              <p14:xfrm>
                <a:off x="7022160" y="5160135"/>
                <a:ext cx="61560" cy="9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17A35C-3D62-FFFB-FC38-CB22A97F519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04160" y="5142495"/>
                  <a:ext cx="97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48196C-3FE3-3FC5-1CBB-342F24D5AC13}"/>
                    </a:ext>
                  </a:extLst>
                </p14:cNvPr>
                <p14:cNvContentPartPr/>
                <p14:nvPr/>
              </p14:nvContentPartPr>
              <p14:xfrm>
                <a:off x="6908760" y="5073735"/>
                <a:ext cx="36360" cy="10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48196C-3FE3-3FC5-1CBB-342F24D5AC1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90760" y="5056095"/>
                  <a:ext cx="7200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264F62F-9E4B-E981-B6EF-76B7892ECAB2}"/>
              </a:ext>
            </a:extLst>
          </p:cNvPr>
          <p:cNvGrpSpPr/>
          <p:nvPr/>
        </p:nvGrpSpPr>
        <p:grpSpPr>
          <a:xfrm>
            <a:off x="8202945" y="4088370"/>
            <a:ext cx="497880" cy="325440"/>
            <a:chOff x="8307720" y="5774295"/>
            <a:chExt cx="49788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39D1C5-8332-D373-4DB3-36DEF012CF08}"/>
                    </a:ext>
                  </a:extLst>
                </p14:cNvPr>
                <p14:cNvContentPartPr/>
                <p14:nvPr/>
              </p14:nvContentPartPr>
              <p14:xfrm>
                <a:off x="8307720" y="5804175"/>
                <a:ext cx="205560" cy="20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39D1C5-8332-D373-4DB3-36DEF012CF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90080" y="5786535"/>
                  <a:ext cx="241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CDD884-ACE4-3395-828A-C0F00EC328CE}"/>
                    </a:ext>
                  </a:extLst>
                </p14:cNvPr>
                <p14:cNvContentPartPr/>
                <p14:nvPr/>
              </p14:nvContentPartPr>
              <p14:xfrm>
                <a:off x="8636760" y="5785815"/>
                <a:ext cx="25560" cy="21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CDD884-ACE4-3395-828A-C0F00EC328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19120" y="5768175"/>
                  <a:ext cx="61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919912-C750-D814-3374-3EEC6A36BFCF}"/>
                    </a:ext>
                  </a:extLst>
                </p14:cNvPr>
                <p14:cNvContentPartPr/>
                <p14:nvPr/>
              </p14:nvContentPartPr>
              <p14:xfrm>
                <a:off x="8571600" y="5774295"/>
                <a:ext cx="91800" cy="50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919912-C750-D814-3374-3EEC6A36BFC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53960" y="5756655"/>
                  <a:ext cx="127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426877-9A88-08E7-5B11-77C62DD890A5}"/>
                    </a:ext>
                  </a:extLst>
                </p14:cNvPr>
                <p14:cNvContentPartPr/>
                <p14:nvPr/>
              </p14:nvContentPartPr>
              <p14:xfrm>
                <a:off x="8559000" y="6022695"/>
                <a:ext cx="124200" cy="33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426877-9A88-08E7-5B11-77C62DD890A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41360" y="6005055"/>
                  <a:ext cx="159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E967CC-7BC5-547C-55F6-2E018CB2D791}"/>
                    </a:ext>
                  </a:extLst>
                </p14:cNvPr>
                <p14:cNvContentPartPr/>
                <p14:nvPr/>
              </p14:nvContentPartPr>
              <p14:xfrm>
                <a:off x="8722080" y="5990655"/>
                <a:ext cx="83520" cy="109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E967CC-7BC5-547C-55F6-2E018CB2D79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04080" y="5973015"/>
                  <a:ext cx="1191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8572BF-CC8D-615B-A5A4-CD7CDE27DCBC}"/>
              </a:ext>
            </a:extLst>
          </p:cNvPr>
          <p:cNvGrpSpPr/>
          <p:nvPr/>
        </p:nvGrpSpPr>
        <p:grpSpPr>
          <a:xfrm>
            <a:off x="9282225" y="2977770"/>
            <a:ext cx="144720" cy="762120"/>
            <a:chOff x="9387000" y="4663695"/>
            <a:chExt cx="14472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567182C-F78C-24F7-F544-62F42090E0DC}"/>
                    </a:ext>
                  </a:extLst>
                </p14:cNvPr>
                <p14:cNvContentPartPr/>
                <p14:nvPr/>
              </p14:nvContentPartPr>
              <p14:xfrm>
                <a:off x="9387000" y="5209095"/>
                <a:ext cx="144720" cy="216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67182C-F78C-24F7-F544-62F42090E0D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69000" y="5191095"/>
                  <a:ext cx="180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D979771-EACF-0FBE-D395-56DF8D7CE190}"/>
                    </a:ext>
                  </a:extLst>
                </p14:cNvPr>
                <p14:cNvContentPartPr/>
                <p14:nvPr/>
              </p14:nvContentPartPr>
              <p14:xfrm>
                <a:off x="9413640" y="4884375"/>
                <a:ext cx="88560" cy="23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D979771-EACF-0FBE-D395-56DF8D7CE1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396000" y="4866735"/>
                  <a:ext cx="124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83E8DE-4360-79B9-FE4E-35547E3F7015}"/>
                    </a:ext>
                  </a:extLst>
                </p14:cNvPr>
                <p14:cNvContentPartPr/>
                <p14:nvPr/>
              </p14:nvContentPartPr>
              <p14:xfrm>
                <a:off x="9409680" y="4663695"/>
                <a:ext cx="92880" cy="93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83E8DE-4360-79B9-FE4E-35547E3F701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91680" y="4646055"/>
                  <a:ext cx="1285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698A84-95C8-FB1E-D52A-40276CB80288}"/>
              </a:ext>
            </a:extLst>
          </p:cNvPr>
          <p:cNvGrpSpPr/>
          <p:nvPr/>
        </p:nvGrpSpPr>
        <p:grpSpPr>
          <a:xfrm>
            <a:off x="4071945" y="2872650"/>
            <a:ext cx="364320" cy="436680"/>
            <a:chOff x="4176720" y="4558575"/>
            <a:chExt cx="36432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85B66A-5C80-08D7-EF7B-BDE4B48F7854}"/>
                    </a:ext>
                  </a:extLst>
                </p14:cNvPr>
                <p14:cNvContentPartPr/>
                <p14:nvPr/>
              </p14:nvContentPartPr>
              <p14:xfrm>
                <a:off x="4176720" y="4868175"/>
                <a:ext cx="334080" cy="23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85B66A-5C80-08D7-EF7B-BDE4B48F78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58720" y="4850535"/>
                  <a:ext cx="369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F17185-37E4-D1B7-6C3A-97DBDFF0BA19}"/>
                    </a:ext>
                  </a:extLst>
                </p14:cNvPr>
                <p14:cNvContentPartPr/>
                <p14:nvPr/>
              </p14:nvContentPartPr>
              <p14:xfrm>
                <a:off x="4407480" y="4812015"/>
                <a:ext cx="133560" cy="183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F17185-37E4-D1B7-6C3A-97DBDFF0BA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89840" y="4794015"/>
                  <a:ext cx="169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E3FD8F-CC93-26E3-BF1F-66E6B5E12853}"/>
                    </a:ext>
                  </a:extLst>
                </p14:cNvPr>
                <p14:cNvContentPartPr/>
                <p14:nvPr/>
              </p14:nvContentPartPr>
              <p14:xfrm>
                <a:off x="4290120" y="4558575"/>
                <a:ext cx="71640" cy="17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E3FD8F-CC93-26E3-BF1F-66E6B5E1285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72120" y="4540575"/>
                  <a:ext cx="10728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64C0224-D2C0-593F-C657-14364A901B09}"/>
                  </a:ext>
                </a:extLst>
              </p14:cNvPr>
              <p14:cNvContentPartPr/>
              <p14:nvPr/>
            </p14:nvContentPartPr>
            <p14:xfrm>
              <a:off x="4216665" y="2691930"/>
              <a:ext cx="71280" cy="6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64C0224-D2C0-593F-C657-14364A901B0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198665" y="2673930"/>
                <a:ext cx="106920" cy="1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76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D13-3F77-140C-078F-D6F224B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35E52-30F1-7646-74C5-E8DC788A9379}"/>
                  </a:ext>
                </a:extLst>
              </p:cNvPr>
              <p:cNvSpPr txBox="1"/>
              <p:nvPr/>
            </p:nvSpPr>
            <p:spPr>
              <a:xfrm>
                <a:off x="838200" y="1629958"/>
                <a:ext cx="8407400" cy="126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 the circuit, find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in terms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what value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produce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10?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35E52-30F1-7646-74C5-E8DC788A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29958"/>
                <a:ext cx="8407400" cy="1267655"/>
              </a:xfrm>
              <a:prstGeom prst="rect">
                <a:avLst/>
              </a:prstGeom>
              <a:blipFill>
                <a:blip r:embed="rId2"/>
                <a:stretch>
                  <a:fillRect l="-1160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34BCB-6217-4FB9-E727-E080578F41F8}"/>
                  </a:ext>
                </a:extLst>
              </p:cNvPr>
              <p:cNvSpPr txBox="1"/>
              <p:nvPr/>
            </p:nvSpPr>
            <p:spPr>
              <a:xfrm>
                <a:off x="838200" y="2807878"/>
                <a:ext cx="4867275" cy="3562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:r>
                  <a:rPr lang="en-US" sz="2000" dirty="0"/>
                  <a:t>Ohm’s Law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i="1" dirty="0"/>
              </a:p>
              <a:p>
                <a:endParaRPr lang="en-US" sz="20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Voltage across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Parallel Resistors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34BCB-6217-4FB9-E727-E080578F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7878"/>
                <a:ext cx="4867275" cy="3562963"/>
              </a:xfrm>
              <a:prstGeom prst="rect">
                <a:avLst/>
              </a:prstGeom>
              <a:blipFill>
                <a:blip r:embed="rId3"/>
                <a:stretch>
                  <a:fillRect l="-2005"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E541A38-9B9C-80DF-683F-31D2DB805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37" y="2955521"/>
            <a:ext cx="6266963" cy="19811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DB9C8-7E9C-34A6-DE15-EF096928AD5E}"/>
                  </a:ext>
                </a:extLst>
              </p:cNvPr>
              <p:cNvSpPr txBox="1"/>
              <p:nvPr/>
            </p:nvSpPr>
            <p:spPr>
              <a:xfrm flipH="1">
                <a:off x="9172817" y="2935413"/>
                <a:ext cx="28384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2DB9C8-7E9C-34A6-DE15-EF096928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72817" y="2935413"/>
                <a:ext cx="2838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4E854-2194-B9D0-E801-6332C3D1AE3A}"/>
              </a:ext>
            </a:extLst>
          </p:cNvPr>
          <p:cNvCxnSpPr>
            <a:cxnSpLocks/>
          </p:cNvCxnSpPr>
          <p:nvPr/>
        </p:nvCxnSpPr>
        <p:spPr>
          <a:xfrm>
            <a:off x="9170322" y="3429000"/>
            <a:ext cx="33491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75A7DF-400B-B444-4FD0-37C32FB48565}"/>
                  </a:ext>
                </a:extLst>
              </p:cNvPr>
              <p:cNvSpPr txBox="1"/>
              <p:nvPr/>
            </p:nvSpPr>
            <p:spPr>
              <a:xfrm>
                <a:off x="6589161" y="5410169"/>
                <a:ext cx="3719513" cy="914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 dirty="0" err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75A7DF-400B-B444-4FD0-37C32FB4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161" y="5410169"/>
                <a:ext cx="3719513" cy="914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818CE-A449-03DD-E829-8BFD90C764C6}"/>
                  </a:ext>
                </a:extLst>
              </p:cNvPr>
              <p:cNvSpPr txBox="1"/>
              <p:nvPr/>
            </p:nvSpPr>
            <p:spPr>
              <a:xfrm>
                <a:off x="11251743" y="6488668"/>
                <a:ext cx="94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818CE-A449-03DD-E829-8BFD90C7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743" y="6488668"/>
                <a:ext cx="94025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CF8D6B4-F92E-BE56-9528-2ECD423D295B}"/>
              </a:ext>
            </a:extLst>
          </p:cNvPr>
          <p:cNvGrpSpPr/>
          <p:nvPr/>
        </p:nvGrpSpPr>
        <p:grpSpPr>
          <a:xfrm>
            <a:off x="6096000" y="2894223"/>
            <a:ext cx="4189680" cy="2328120"/>
            <a:chOff x="6726225" y="2600130"/>
            <a:chExt cx="4189680" cy="23281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62C23C-377E-53AA-042D-6969D49A9C70}"/>
                </a:ext>
              </a:extLst>
            </p:cNvPr>
            <p:cNvGrpSpPr/>
            <p:nvPr/>
          </p:nvGrpSpPr>
          <p:grpSpPr>
            <a:xfrm>
              <a:off x="7235985" y="2925930"/>
              <a:ext cx="514800" cy="2002320"/>
              <a:chOff x="7340760" y="4611855"/>
              <a:chExt cx="514800" cy="2002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F3331C68-407D-FE42-2415-25603A33B295}"/>
                      </a:ext>
                    </a:extLst>
                  </p14:cNvPr>
                  <p14:cNvContentPartPr/>
                  <p14:nvPr/>
                </p14:nvContentPartPr>
                <p14:xfrm>
                  <a:off x="7486920" y="4611855"/>
                  <a:ext cx="207360" cy="122832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7F71194B-9D13-BCF3-17C0-491DCD888D9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468920" y="4593855"/>
                    <a:ext cx="243000" cy="126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984D19AC-634C-A5A8-03DA-E95D79008304}"/>
                      </a:ext>
                    </a:extLst>
                  </p14:cNvPr>
                  <p14:cNvContentPartPr/>
                  <p14:nvPr/>
                </p14:nvContentPartPr>
                <p14:xfrm>
                  <a:off x="7528320" y="5800935"/>
                  <a:ext cx="151560" cy="6314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AF9F4E4-49A5-EC65-20D2-370E3FF0544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510320" y="5782935"/>
                    <a:ext cx="187200" cy="66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D43B13FE-88CA-D202-E94D-E71B2CF8024B}"/>
                      </a:ext>
                    </a:extLst>
                  </p14:cNvPr>
                  <p14:cNvContentPartPr/>
                  <p14:nvPr/>
                </p14:nvContentPartPr>
                <p14:xfrm>
                  <a:off x="7370640" y="6432015"/>
                  <a:ext cx="484920" cy="14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DED535AD-C479-40CB-FC8B-8B54592752E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352653" y="6414015"/>
                    <a:ext cx="520534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35F439B-8210-7D74-BDB2-F7F3D16523BD}"/>
                      </a:ext>
                    </a:extLst>
                  </p14:cNvPr>
                  <p14:cNvContentPartPr/>
                  <p14:nvPr/>
                </p14:nvContentPartPr>
                <p14:xfrm>
                  <a:off x="7340760" y="6432735"/>
                  <a:ext cx="156240" cy="131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B36CD5A9-36E1-C5EE-B7AC-9BDB5E10EA3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322760" y="6414735"/>
                    <a:ext cx="19188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5FA69A4-82C0-B417-4BD2-B3C03C505FA7}"/>
                      </a:ext>
                    </a:extLst>
                  </p14:cNvPr>
                  <p14:cNvContentPartPr/>
                  <p14:nvPr/>
                </p14:nvContentPartPr>
                <p14:xfrm>
                  <a:off x="7458840" y="6453615"/>
                  <a:ext cx="164160" cy="111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2D1CA7D-134B-D205-35C4-EAA4F9B1EE8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440879" y="6435615"/>
                    <a:ext cx="199722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446666D-E9C2-42EE-429A-CE4B57AED462}"/>
                      </a:ext>
                    </a:extLst>
                  </p14:cNvPr>
                  <p14:cNvContentPartPr/>
                  <p14:nvPr/>
                </p14:nvContentPartPr>
                <p14:xfrm>
                  <a:off x="7549200" y="6472695"/>
                  <a:ext cx="141480" cy="1112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45F8905-56DB-2667-F444-86B0F80A81A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531200" y="6454695"/>
                    <a:ext cx="1771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8460E2E-7DE1-DF93-3A3B-96916AAD983D}"/>
                      </a:ext>
                    </a:extLst>
                  </p14:cNvPr>
                  <p14:cNvContentPartPr/>
                  <p14:nvPr/>
                </p14:nvContentPartPr>
                <p14:xfrm>
                  <a:off x="7640640" y="6470175"/>
                  <a:ext cx="202680" cy="1440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4B11494-50B4-0E96-8BB3-259C033609F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622640" y="6452130"/>
                    <a:ext cx="238320" cy="17972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691DD1-2C61-CFD9-A777-3CBE476B550F}"/>
                    </a:ext>
                  </a:extLst>
                </p14:cNvPr>
                <p14:cNvContentPartPr/>
                <p14:nvPr/>
              </p14:nvContentPartPr>
              <p14:xfrm>
                <a:off x="7406985" y="2905050"/>
                <a:ext cx="268560" cy="206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691DD1-2C61-CFD9-A777-3CBE476B55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89009" y="2887050"/>
                  <a:ext cx="304152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4C03C-6858-2BEB-84FD-E27B9A711F27}"/>
                    </a:ext>
                  </a:extLst>
                </p14:cNvPr>
                <p14:cNvContentPartPr/>
                <p14:nvPr/>
              </p14:nvContentPartPr>
              <p14:xfrm>
                <a:off x="7593825" y="2600130"/>
                <a:ext cx="232920" cy="350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4C03C-6858-2BEB-84FD-E27B9A711F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5825" y="2582130"/>
                  <a:ext cx="268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9DF9EF-59B8-6643-42D7-254FC52AF579}"/>
                    </a:ext>
                  </a:extLst>
                </p14:cNvPr>
                <p14:cNvContentPartPr/>
                <p14:nvPr/>
              </p14:nvContentPartPr>
              <p14:xfrm>
                <a:off x="7795065" y="2885610"/>
                <a:ext cx="126360" cy="240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9DF9EF-59B8-6643-42D7-254FC52AF5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77065" y="2867610"/>
                  <a:ext cx="162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348B292-3A97-B0B0-2783-F8940377F351}"/>
                    </a:ext>
                  </a:extLst>
                </p14:cNvPr>
                <p14:cNvContentPartPr/>
                <p14:nvPr/>
              </p14:nvContentPartPr>
              <p14:xfrm>
                <a:off x="7727745" y="3484290"/>
                <a:ext cx="13680" cy="21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348B292-3A97-B0B0-2783-F8940377F3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9745" y="3466290"/>
                  <a:ext cx="493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1329DB-F1AA-4FD2-F12E-5B2FA02DD96A}"/>
                    </a:ext>
                  </a:extLst>
                </p14:cNvPr>
                <p14:cNvContentPartPr/>
                <p14:nvPr/>
              </p14:nvContentPartPr>
              <p14:xfrm>
                <a:off x="7721265" y="3457290"/>
                <a:ext cx="160200" cy="26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1329DB-F1AA-4FD2-F12E-5B2FA02DD9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03265" y="3439290"/>
                  <a:ext cx="195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97D9A2-9E55-97EB-2867-E97D5A3BFF16}"/>
                    </a:ext>
                  </a:extLst>
                </p14:cNvPr>
                <p14:cNvContentPartPr/>
                <p14:nvPr/>
              </p14:nvContentPartPr>
              <p14:xfrm>
                <a:off x="7977585" y="3699210"/>
                <a:ext cx="1188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97D9A2-9E55-97EB-2867-E97D5A3BFF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59585" y="3681210"/>
                  <a:ext cx="47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BB1F53-F426-FB6E-DB84-8EF1D5BF3177}"/>
                    </a:ext>
                  </a:extLst>
                </p14:cNvPr>
                <p14:cNvContentPartPr/>
                <p14:nvPr/>
              </p14:nvContentPartPr>
              <p14:xfrm>
                <a:off x="7511385" y="4599930"/>
                <a:ext cx="1605240" cy="45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5BB1F53-F426-FB6E-DB84-8EF1D5BF31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93381" y="4581930"/>
                  <a:ext cx="1640888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A810AF-57B6-2AEC-7B80-B7E43E1EF747}"/>
                    </a:ext>
                  </a:extLst>
                </p14:cNvPr>
                <p14:cNvContentPartPr/>
                <p14:nvPr/>
              </p14:nvContentPartPr>
              <p14:xfrm>
                <a:off x="8872545" y="3981810"/>
                <a:ext cx="499320" cy="41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A810AF-57B6-2AEC-7B80-B7E43E1EF7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54545" y="3963794"/>
                  <a:ext cx="534960" cy="446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6369D3-8845-9CD9-289B-526FD19AA064}"/>
                    </a:ext>
                  </a:extLst>
                </p14:cNvPr>
                <p14:cNvContentPartPr/>
                <p14:nvPr/>
              </p14:nvContentPartPr>
              <p14:xfrm>
                <a:off x="9126345" y="4105290"/>
                <a:ext cx="23040" cy="18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6369D3-8845-9CD9-289B-526FD19AA0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08622" y="4087290"/>
                  <a:ext cx="58132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6AB347-0FF2-E613-B310-85C9A5BF0E45}"/>
                    </a:ext>
                  </a:extLst>
                </p14:cNvPr>
                <p14:cNvContentPartPr/>
                <p14:nvPr/>
              </p14:nvContentPartPr>
              <p14:xfrm>
                <a:off x="9092865" y="4202850"/>
                <a:ext cx="122040" cy="9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6AB347-0FF2-E613-B310-85C9A5BF0E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4865" y="4184850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96792F-8BB6-E82A-60D7-931799FC460C}"/>
                    </a:ext>
                  </a:extLst>
                </p14:cNvPr>
                <p14:cNvContentPartPr/>
                <p14:nvPr/>
              </p14:nvContentPartPr>
              <p14:xfrm>
                <a:off x="9121665" y="3607410"/>
                <a:ext cx="30960" cy="355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96792F-8BB6-E82A-60D7-931799FC46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03665" y="3589410"/>
                  <a:ext cx="666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4E9DAF-F8F3-8055-71B4-8748E1CFDB9E}"/>
                    </a:ext>
                  </a:extLst>
                </p14:cNvPr>
                <p14:cNvContentPartPr/>
                <p14:nvPr/>
              </p14:nvContentPartPr>
              <p14:xfrm>
                <a:off x="9105465" y="3618930"/>
                <a:ext cx="512640" cy="37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4E9DAF-F8F3-8055-71B4-8748E1CFDB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87465" y="3600757"/>
                  <a:ext cx="548280" cy="73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3762B3-C7A3-F8E2-60AF-8C0BF51B0A51}"/>
                    </a:ext>
                  </a:extLst>
                </p14:cNvPr>
                <p14:cNvContentPartPr/>
                <p14:nvPr/>
              </p14:nvContentPartPr>
              <p14:xfrm>
                <a:off x="9130305" y="3654210"/>
                <a:ext cx="551160" cy="94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3762B3-C7A3-F8E2-60AF-8C0BF51B0A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12305" y="3636210"/>
                  <a:ext cx="58680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CE2AD4B-1354-D213-0B94-D5C7E586178B}"/>
                    </a:ext>
                  </a:extLst>
                </p14:cNvPr>
                <p14:cNvContentPartPr/>
                <p14:nvPr/>
              </p14:nvContentPartPr>
              <p14:xfrm>
                <a:off x="9143265" y="4401570"/>
                <a:ext cx="55080" cy="20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CE2AD4B-1354-D213-0B94-D5C7E586178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25265" y="4383570"/>
                  <a:ext cx="90720" cy="237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34B9A1D-7BE7-7134-0030-BC97B0E396E5}"/>
                </a:ext>
              </a:extLst>
            </p:cNvPr>
            <p:cNvGrpSpPr/>
            <p:nvPr/>
          </p:nvGrpSpPr>
          <p:grpSpPr>
            <a:xfrm>
              <a:off x="9622425" y="3630450"/>
              <a:ext cx="1293480" cy="1102680"/>
              <a:chOff x="9727200" y="5316375"/>
              <a:chExt cx="1293480" cy="110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AD93CEA-AD35-0D77-61AF-8E4259E1E609}"/>
                      </a:ext>
                    </a:extLst>
                  </p14:cNvPr>
                  <p14:cNvContentPartPr/>
                  <p14:nvPr/>
                </p14:nvContentPartPr>
                <p14:xfrm>
                  <a:off x="9895680" y="5730735"/>
                  <a:ext cx="21960" cy="1767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B85683CD-A938-E0A7-B371-8DA5E9E3285C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878040" y="5712735"/>
                    <a:ext cx="57600" cy="21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9BF0CA9-E9D0-E1FB-9F29-1DF6691F081B}"/>
                      </a:ext>
                    </a:extLst>
                  </p14:cNvPr>
                  <p14:cNvContentPartPr/>
                  <p14:nvPr/>
                </p14:nvContentPartPr>
                <p14:xfrm>
                  <a:off x="9886320" y="5700495"/>
                  <a:ext cx="136800" cy="2188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09DBD37-CF26-277C-2D7D-825AB4B3A821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9868320" y="5682855"/>
                    <a:ext cx="17244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5B599DE-3FEA-A961-6E4E-A584250DB064}"/>
                      </a:ext>
                    </a:extLst>
                  </p14:cNvPr>
                  <p14:cNvContentPartPr/>
                  <p14:nvPr/>
                </p14:nvContentPartPr>
                <p14:xfrm>
                  <a:off x="10016640" y="5922255"/>
                  <a:ext cx="145800" cy="177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F1A962BC-C71C-F860-8868-DDD034CD018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998640" y="5904255"/>
                    <a:ext cx="181440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65A1EDA4-13B6-ECF5-D375-3A4F6AC87C57}"/>
                      </a:ext>
                    </a:extLst>
                  </p14:cNvPr>
                  <p14:cNvContentPartPr/>
                  <p14:nvPr/>
                </p14:nvContentPartPr>
                <p14:xfrm>
                  <a:off x="9736920" y="5316375"/>
                  <a:ext cx="800280" cy="11026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2D81789-9012-1EDE-66C2-F9AD6EC8D9A4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718920" y="5298375"/>
                    <a:ext cx="835920" cy="11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382551A9-7B1C-871C-1A07-AB2A21D10DB5}"/>
                      </a:ext>
                    </a:extLst>
                  </p14:cNvPr>
                  <p14:cNvContentPartPr/>
                  <p14:nvPr/>
                </p14:nvContentPartPr>
                <p14:xfrm>
                  <a:off x="9727200" y="6257775"/>
                  <a:ext cx="906840" cy="23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29302D69-98A3-6368-4E98-80BB9FB10EB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9709200" y="6240135"/>
                    <a:ext cx="942480" cy="5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2585D3DC-0541-CCB6-4949-0E703ECBB4F8}"/>
                      </a:ext>
                    </a:extLst>
                  </p14:cNvPr>
                  <p14:cNvContentPartPr/>
                  <p14:nvPr/>
                </p14:nvContentPartPr>
                <p14:xfrm>
                  <a:off x="10707480" y="5663415"/>
                  <a:ext cx="19080" cy="232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349F48C-DD59-D4C3-F9BF-CE2E5961A367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689480" y="5645775"/>
                    <a:ext cx="54720" cy="26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BD08A87A-F73F-1009-F67E-EA10190B4DA0}"/>
                      </a:ext>
                    </a:extLst>
                  </p14:cNvPr>
                  <p14:cNvContentPartPr/>
                  <p14:nvPr/>
                </p14:nvContentPartPr>
                <p14:xfrm>
                  <a:off x="10673640" y="5660895"/>
                  <a:ext cx="191520" cy="2757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8B667F99-FCC3-B47F-232B-3B85C289D03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656000" y="5643255"/>
                    <a:ext cx="2271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E3A37806-5CF7-B9FD-B47F-DA90F00FFD91}"/>
                      </a:ext>
                    </a:extLst>
                  </p14:cNvPr>
                  <p14:cNvContentPartPr/>
                  <p14:nvPr/>
                </p14:nvContentPartPr>
                <p14:xfrm>
                  <a:off x="10910880" y="5895255"/>
                  <a:ext cx="109800" cy="1260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2612A1A-EDDD-8338-1E0E-7925FDF52E9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892880" y="5877615"/>
                    <a:ext cx="14544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CC0FB44-4FC1-4A10-93A2-0357C1106A9B}"/>
                      </a:ext>
                    </a:extLst>
                  </p14:cNvPr>
                  <p14:cNvContentPartPr/>
                  <p14:nvPr/>
                </p14:nvContentPartPr>
                <p14:xfrm>
                  <a:off x="10965960" y="5937375"/>
                  <a:ext cx="25200" cy="19404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9315086-1F21-63F7-E6CB-A1C7ECFD284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948320" y="5919735"/>
                    <a:ext cx="60840" cy="229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162283-974A-B1C3-37B0-0E827C59E61E}"/>
                </a:ext>
              </a:extLst>
            </p:cNvPr>
            <p:cNvGrpSpPr/>
            <p:nvPr/>
          </p:nvGrpSpPr>
          <p:grpSpPr>
            <a:xfrm>
              <a:off x="6841785" y="3900810"/>
              <a:ext cx="470520" cy="394200"/>
              <a:chOff x="6946560" y="5586735"/>
              <a:chExt cx="470520" cy="39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65335B4-2ABA-181D-8078-295C3DEE27B0}"/>
                      </a:ext>
                    </a:extLst>
                  </p14:cNvPr>
                  <p14:cNvContentPartPr/>
                  <p14:nvPr/>
                </p14:nvContentPartPr>
                <p14:xfrm>
                  <a:off x="6946560" y="5737215"/>
                  <a:ext cx="32040" cy="2113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F25368F-D184-2B3F-396F-BDB24FB419E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928560" y="5719215"/>
                    <a:ext cx="676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9B9D411-FA4D-0A17-3FFE-078D87BEBA02}"/>
                      </a:ext>
                    </a:extLst>
                  </p14:cNvPr>
                  <p14:cNvContentPartPr/>
                  <p14:nvPr/>
                </p14:nvContentPartPr>
                <p14:xfrm>
                  <a:off x="6962760" y="5586735"/>
                  <a:ext cx="204840" cy="3110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A2F066A-83DF-F9C0-74D7-4B58B2359E92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944760" y="5568735"/>
                    <a:ext cx="240480" cy="3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3187FF6-E72F-96B7-40C8-FF0E1692425F}"/>
                      </a:ext>
                    </a:extLst>
                  </p14:cNvPr>
                  <p14:cNvContentPartPr/>
                  <p14:nvPr/>
                </p14:nvContentPartPr>
                <p14:xfrm>
                  <a:off x="7276320" y="5840535"/>
                  <a:ext cx="140760" cy="1404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B2631BF-ECA5-1985-DA22-B2265219751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7258320" y="5822895"/>
                    <a:ext cx="176400" cy="17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B77BA05-F30F-B607-2BC2-220765B27CDE}"/>
                </a:ext>
              </a:extLst>
            </p:cNvPr>
            <p:cNvGrpSpPr/>
            <p:nvPr/>
          </p:nvGrpSpPr>
          <p:grpSpPr>
            <a:xfrm>
              <a:off x="6726225" y="3234090"/>
              <a:ext cx="493920" cy="357120"/>
              <a:chOff x="6831000" y="4920015"/>
              <a:chExt cx="493920" cy="35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9FED2C5-0CC4-2397-9023-AF850FF49004}"/>
                      </a:ext>
                    </a:extLst>
                  </p14:cNvPr>
                  <p14:cNvContentPartPr/>
                  <p14:nvPr/>
                </p14:nvContentPartPr>
                <p14:xfrm>
                  <a:off x="7255080" y="4937295"/>
                  <a:ext cx="23400" cy="3088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EA966C79-8110-6744-DF51-5B6206F53D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237440" y="4919655"/>
                    <a:ext cx="59040" cy="34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AD97692-6121-3D6E-7B71-0BD34E12EDF4}"/>
                      </a:ext>
                    </a:extLst>
                  </p14:cNvPr>
                  <p14:cNvContentPartPr/>
                  <p14:nvPr/>
                </p14:nvContentPartPr>
                <p14:xfrm>
                  <a:off x="7206840" y="5191815"/>
                  <a:ext cx="118080" cy="853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65E7609-47BB-41DA-2680-511EFC1374EB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7188840" y="5173815"/>
                    <a:ext cx="1537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A53AC70-415F-C8BD-CF75-27936BF9AE36}"/>
                      </a:ext>
                    </a:extLst>
                  </p14:cNvPr>
                  <p14:cNvContentPartPr/>
                  <p14:nvPr/>
                </p14:nvContentPartPr>
                <p14:xfrm>
                  <a:off x="6902640" y="4920015"/>
                  <a:ext cx="8280" cy="2199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AC71817A-5FF7-66E5-AD91-CB63B2D4962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885000" y="4902375"/>
                    <a:ext cx="4392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B6079A9-C4AE-21A6-7746-9467A968D32B}"/>
                      </a:ext>
                    </a:extLst>
                  </p14:cNvPr>
                  <p14:cNvContentPartPr/>
                  <p14:nvPr/>
                </p14:nvContentPartPr>
                <p14:xfrm>
                  <a:off x="6831000" y="4932975"/>
                  <a:ext cx="118080" cy="417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F431A2-095E-FA78-E10B-1E2152468DC7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813000" y="4914975"/>
                    <a:ext cx="15372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7BCC37E-8D9E-921E-D180-B39A68B7BDBE}"/>
                      </a:ext>
                    </a:extLst>
                  </p14:cNvPr>
                  <p14:cNvContentPartPr/>
                  <p14:nvPr/>
                </p14:nvContentPartPr>
                <p14:xfrm>
                  <a:off x="6854040" y="5177775"/>
                  <a:ext cx="164160" cy="327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976C800-1A1A-6E8D-5BED-B9A337A0184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836040" y="5159775"/>
                    <a:ext cx="19980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4B65EE4-65F3-AFBE-5085-9CDE29DE169E}"/>
                      </a:ext>
                    </a:extLst>
                  </p14:cNvPr>
                  <p14:cNvContentPartPr/>
                  <p14:nvPr/>
                </p14:nvContentPartPr>
                <p14:xfrm>
                  <a:off x="7022160" y="5160135"/>
                  <a:ext cx="61560" cy="93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917A35C-3D62-FFFB-FC38-CB22A97F5198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004160" y="5142495"/>
                    <a:ext cx="9720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9CB88AE-A6D4-048A-C4E6-70EDC9ECC86C}"/>
                      </a:ext>
                    </a:extLst>
                  </p14:cNvPr>
                  <p14:cNvContentPartPr/>
                  <p14:nvPr/>
                </p14:nvContentPartPr>
                <p14:xfrm>
                  <a:off x="6908760" y="5073735"/>
                  <a:ext cx="36360" cy="10764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1748196C-3FE3-3FC5-1CBB-342F24D5AC13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6890760" y="5056095"/>
                    <a:ext cx="72000" cy="14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F79B0C1-FF51-3AC5-C6A2-D82D1A7D03CA}"/>
                </a:ext>
              </a:extLst>
            </p:cNvPr>
            <p:cNvGrpSpPr/>
            <p:nvPr/>
          </p:nvGrpSpPr>
          <p:grpSpPr>
            <a:xfrm>
              <a:off x="8202945" y="4088370"/>
              <a:ext cx="497880" cy="325440"/>
              <a:chOff x="8307720" y="5774295"/>
              <a:chExt cx="497880" cy="32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13BA557-DF56-D0F1-CFE8-EB43C912E610}"/>
                      </a:ext>
                    </a:extLst>
                  </p14:cNvPr>
                  <p14:cNvContentPartPr/>
                  <p14:nvPr/>
                </p14:nvContentPartPr>
                <p14:xfrm>
                  <a:off x="8307720" y="5804175"/>
                  <a:ext cx="205560" cy="2059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2039D1C5-8332-D373-4DB3-36DEF012CF08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290080" y="5786535"/>
                    <a:ext cx="241200" cy="24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55226BC-37D1-502F-E6F7-03F65BE35993}"/>
                      </a:ext>
                    </a:extLst>
                  </p14:cNvPr>
                  <p14:cNvContentPartPr/>
                  <p14:nvPr/>
                </p14:nvContentPartPr>
                <p14:xfrm>
                  <a:off x="8636760" y="5785815"/>
                  <a:ext cx="25560" cy="2113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6BCDD884-ACE4-3395-828A-C0F00EC328CE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619120" y="5768175"/>
                    <a:ext cx="6120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8708D8C-8C02-391B-723C-2E600952EC76}"/>
                      </a:ext>
                    </a:extLst>
                  </p14:cNvPr>
                  <p14:cNvContentPartPr/>
                  <p14:nvPr/>
                </p14:nvContentPartPr>
                <p14:xfrm>
                  <a:off x="8571600" y="5774295"/>
                  <a:ext cx="91800" cy="507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0919912-C750-D814-3374-3EEC6A36BFC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553960" y="5756655"/>
                    <a:ext cx="12744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AC388E9-1102-A2C5-9B6F-3D5E140B2B51}"/>
                      </a:ext>
                    </a:extLst>
                  </p14:cNvPr>
                  <p14:cNvContentPartPr/>
                  <p14:nvPr/>
                </p14:nvContentPartPr>
                <p14:xfrm>
                  <a:off x="8559000" y="6022695"/>
                  <a:ext cx="124200" cy="338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A426877-9A88-08E7-5B11-77C62DD890A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541360" y="6005055"/>
                    <a:ext cx="1598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5436894-0253-E862-3C26-83110E38B4E0}"/>
                      </a:ext>
                    </a:extLst>
                  </p14:cNvPr>
                  <p14:cNvContentPartPr/>
                  <p14:nvPr/>
                </p14:nvContentPartPr>
                <p14:xfrm>
                  <a:off x="8722080" y="5990655"/>
                  <a:ext cx="83520" cy="109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A1E967CC-7BC5-547C-55F6-2E018CB2D79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704080" y="5973015"/>
                    <a:ext cx="119160" cy="14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87A383F-BCB0-22A4-AA6D-52B704B69671}"/>
                </a:ext>
              </a:extLst>
            </p:cNvPr>
            <p:cNvGrpSpPr/>
            <p:nvPr/>
          </p:nvGrpSpPr>
          <p:grpSpPr>
            <a:xfrm>
              <a:off x="9282225" y="2977770"/>
              <a:ext cx="144720" cy="762120"/>
              <a:chOff x="9387000" y="4663695"/>
              <a:chExt cx="144720" cy="76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50785804-77CA-E898-EA00-3ACF156F1444}"/>
                      </a:ext>
                    </a:extLst>
                  </p14:cNvPr>
                  <p14:cNvContentPartPr/>
                  <p14:nvPr/>
                </p14:nvContentPartPr>
                <p14:xfrm>
                  <a:off x="9387000" y="5209095"/>
                  <a:ext cx="144720" cy="2167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B567182C-F78C-24F7-F544-62F42090E0D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369000" y="5191095"/>
                    <a:ext cx="18036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66D2A4F-392E-9C8D-CB67-3103FBCA9C8D}"/>
                      </a:ext>
                    </a:extLst>
                  </p14:cNvPr>
                  <p14:cNvContentPartPr/>
                  <p14:nvPr/>
                </p14:nvContentPartPr>
                <p14:xfrm>
                  <a:off x="9413640" y="4884375"/>
                  <a:ext cx="88560" cy="2397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4D979771-EACF-0FBE-D395-56DF8D7CE190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9396000" y="4866735"/>
                    <a:ext cx="12420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89F53A9-490B-A6D1-B8CA-D2EC5C80CF3F}"/>
                      </a:ext>
                    </a:extLst>
                  </p14:cNvPr>
                  <p14:cNvContentPartPr/>
                  <p14:nvPr/>
                </p14:nvContentPartPr>
                <p14:xfrm>
                  <a:off x="9409680" y="4663695"/>
                  <a:ext cx="92880" cy="936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C583E8DE-4360-79B9-FE4E-35547E3F7015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9391680" y="4646055"/>
                    <a:ext cx="128520" cy="129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728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D13-3F77-140C-078F-D6F224B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 Nodal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4119A-C1D4-7CD8-2190-369B776A5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825" y="1690688"/>
            <a:ext cx="5824626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197B8E-32EE-66D3-9140-355CF43C3E00}"/>
                  </a:ext>
                </a:extLst>
              </p14:cNvPr>
              <p14:cNvContentPartPr/>
              <p14:nvPr/>
            </p14:nvContentPartPr>
            <p14:xfrm>
              <a:off x="8913960" y="1526655"/>
              <a:ext cx="182880" cy="18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197B8E-32EE-66D3-9140-355CF43C3E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5320" y="1517655"/>
                <a:ext cx="20052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5C3E871-AA96-8ACE-95C5-3BEF0216C524}"/>
              </a:ext>
            </a:extLst>
          </p:cNvPr>
          <p:cNvGrpSpPr/>
          <p:nvPr/>
        </p:nvGrpSpPr>
        <p:grpSpPr>
          <a:xfrm>
            <a:off x="7231385" y="2000711"/>
            <a:ext cx="4305673" cy="3731291"/>
            <a:chOff x="6629213" y="2310735"/>
            <a:chExt cx="4305673" cy="37312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2AFEEC-C094-DDE1-FA7F-19D4B0CB3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9213" y="2323144"/>
              <a:ext cx="4305673" cy="371888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92C986C-2357-76C2-F5C1-0C3684B0C511}"/>
                </a:ext>
              </a:extLst>
            </p:cNvPr>
            <p:cNvGrpSpPr/>
            <p:nvPr/>
          </p:nvGrpSpPr>
          <p:grpSpPr>
            <a:xfrm>
              <a:off x="9138960" y="2310735"/>
              <a:ext cx="240780" cy="265489"/>
              <a:chOff x="9138960" y="2310735"/>
              <a:chExt cx="240780" cy="26548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19B83E8-1A58-6C75-04CE-4C528DD68ED2}"/>
                  </a:ext>
                </a:extLst>
              </p:cNvPr>
              <p:cNvGrpSpPr/>
              <p:nvPr/>
            </p:nvGrpSpPr>
            <p:grpSpPr>
              <a:xfrm>
                <a:off x="9176700" y="2323144"/>
                <a:ext cx="203040" cy="253080"/>
                <a:chOff x="9138600" y="2301735"/>
                <a:chExt cx="203040" cy="253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44B41DC4-22CA-7CB1-7BA8-7ED1042F26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38600" y="2339535"/>
                    <a:ext cx="52560" cy="1047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44B41DC4-22CA-7CB1-7BA8-7ED1042F2621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9075960" y="2276895"/>
                      <a:ext cx="178200" cy="230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2" name="Ink 11">
                      <a:extLst>
                        <a:ext uri="{FF2B5EF4-FFF2-40B4-BE49-F238E27FC236}">
                          <a16:creationId xmlns:a16="http://schemas.microsoft.com/office/drawing/2014/main" id="{A632CE32-9381-0117-2942-BFE515E79E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163800" y="2301735"/>
                    <a:ext cx="177840" cy="253080"/>
                  </p14:xfrm>
                </p:contentPart>
              </mc:Choice>
              <mc:Fallback xmlns="">
                <p:pic>
                  <p:nvPicPr>
                    <p:cNvPr id="12" name="Ink 11">
                      <a:extLst>
                        <a:ext uri="{FF2B5EF4-FFF2-40B4-BE49-F238E27FC236}">
                          <a16:creationId xmlns:a16="http://schemas.microsoft.com/office/drawing/2014/main" id="{A632CE32-9381-0117-2942-BFE515E79EEC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9101160" y="2238735"/>
                      <a:ext cx="303480" cy="378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5C9E0389-B387-BA6D-68B7-E3EF9BB8F554}"/>
                      </a:ext>
                    </a:extLst>
                  </p14:cNvPr>
                  <p14:cNvContentPartPr/>
                  <p14:nvPr/>
                </p14:nvContentPartPr>
                <p14:xfrm>
                  <a:off x="9138960" y="2310735"/>
                  <a:ext cx="216360" cy="2602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5C9E0389-B387-BA6D-68B7-E3EF9BB8F5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76320" y="2248095"/>
                    <a:ext cx="342000" cy="385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136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C778E7DA-0215-7FC7-DD66-9D7BE3FD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574205"/>
            <a:ext cx="3217817" cy="2403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0D788-5675-2F91-DD76-54A0C115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1- Nodal Analysis</a:t>
            </a:r>
            <a:endParaRPr lang="en-B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67B6C48-E1FD-80AA-BF17-A377AF210BD9}"/>
                  </a:ext>
                </a:extLst>
              </p14:cNvPr>
              <p14:cNvContentPartPr/>
              <p14:nvPr/>
            </p14:nvContentPartPr>
            <p14:xfrm>
              <a:off x="10184107" y="1924643"/>
              <a:ext cx="205920" cy="573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67B6C48-E1FD-80AA-BF17-A377AF210B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53147" y="1893683"/>
                <a:ext cx="2671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FF8B60F-F2C9-6B60-ABDB-B4E84E456F18}"/>
                  </a:ext>
                </a:extLst>
              </p14:cNvPr>
              <p14:cNvContentPartPr/>
              <p14:nvPr/>
            </p14:nvContentPartPr>
            <p14:xfrm>
              <a:off x="9755347" y="2485163"/>
              <a:ext cx="1300320" cy="1587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FF8B60F-F2C9-6B60-ABDB-B4E84E456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4378" y="2454210"/>
                <a:ext cx="1361537" cy="1648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86B34DD-F7D5-8C1A-8C57-35D968282FB5}"/>
                  </a:ext>
                </a:extLst>
              </p14:cNvPr>
              <p14:cNvContentPartPr/>
              <p14:nvPr/>
            </p14:nvContentPartPr>
            <p14:xfrm>
              <a:off x="10184107" y="4054043"/>
              <a:ext cx="504720" cy="473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86B34DD-F7D5-8C1A-8C57-35D968282F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53147" y="4023083"/>
                <a:ext cx="5659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7011FD1-089C-0074-2F8C-D716BE8ADE5F}"/>
                  </a:ext>
                </a:extLst>
              </p14:cNvPr>
              <p14:cNvContentPartPr/>
              <p14:nvPr/>
            </p14:nvContentPartPr>
            <p14:xfrm>
              <a:off x="9922747" y="3954323"/>
              <a:ext cx="1108440" cy="1774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7011FD1-089C-0074-2F8C-D716BE8ADE5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91787" y="3923363"/>
                <a:ext cx="1169640" cy="18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039626-5426-07B3-B3A5-E5CA321FB23C}"/>
                  </a:ext>
                </a:extLst>
              </p14:cNvPr>
              <p14:cNvContentPartPr/>
              <p14:nvPr/>
            </p14:nvContentPartPr>
            <p14:xfrm>
              <a:off x="10202827" y="5709683"/>
              <a:ext cx="604440" cy="467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039626-5426-07B3-B3A5-E5CA321FB2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71849" y="5678723"/>
                <a:ext cx="665676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D13CBB0-3428-E1C9-86E5-5D860961D319}"/>
                  </a:ext>
                </a:extLst>
              </p14:cNvPr>
              <p14:cNvContentPartPr/>
              <p14:nvPr/>
            </p14:nvContentPartPr>
            <p14:xfrm>
              <a:off x="11286067" y="3275723"/>
              <a:ext cx="585720" cy="236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D13CBB0-3428-E1C9-86E5-5D860961D3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55088" y="3244810"/>
                <a:ext cx="646958" cy="297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652BFF9-0307-F222-45BC-3DD399BAC97E}"/>
                  </a:ext>
                </a:extLst>
              </p14:cNvPr>
              <p14:cNvContentPartPr/>
              <p14:nvPr/>
            </p14:nvContentPartPr>
            <p14:xfrm>
              <a:off x="8895667" y="3263123"/>
              <a:ext cx="591840" cy="212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652BFF9-0307-F222-45BC-3DD399BAC9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64707" y="3232163"/>
                <a:ext cx="6530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E2CDD66-11C9-36EF-9C4B-C0D50DF770A7}"/>
                  </a:ext>
                </a:extLst>
              </p14:cNvPr>
              <p14:cNvContentPartPr/>
              <p14:nvPr/>
            </p14:nvContentPartPr>
            <p14:xfrm>
              <a:off x="8764987" y="4919123"/>
              <a:ext cx="660240" cy="268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E2CDD66-11C9-36EF-9C4B-C0D50DF770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34027" y="4888121"/>
                <a:ext cx="721440" cy="329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75F9A95-59A4-61A5-F1B1-C09B97654B6E}"/>
                  </a:ext>
                </a:extLst>
              </p14:cNvPr>
              <p14:cNvContentPartPr/>
              <p14:nvPr/>
            </p14:nvContentPartPr>
            <p14:xfrm>
              <a:off x="11367067" y="4913003"/>
              <a:ext cx="648000" cy="249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75F9A95-59A4-61A5-F1B1-C09B97654B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336090" y="4882043"/>
                <a:ext cx="709234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9B12CA5-F53B-1E75-BC7B-AEEA0D747578}"/>
                  </a:ext>
                </a:extLst>
              </p14:cNvPr>
              <p14:cNvContentPartPr/>
              <p14:nvPr/>
            </p14:nvContentPartPr>
            <p14:xfrm>
              <a:off x="10283827" y="4645163"/>
              <a:ext cx="93600" cy="199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9B12CA5-F53B-1E75-BC7B-AEEA0D7475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52867" y="4614203"/>
                <a:ext cx="154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4B63DCC-8322-74EA-197D-F901A80A7FC4}"/>
                  </a:ext>
                </a:extLst>
              </p14:cNvPr>
              <p14:cNvContentPartPr/>
              <p14:nvPr/>
            </p14:nvContentPartPr>
            <p14:xfrm>
              <a:off x="10445827" y="4663883"/>
              <a:ext cx="124920" cy="162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4B63DCC-8322-74EA-197D-F901A80A7FC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14867" y="4632854"/>
                <a:ext cx="186120" cy="223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F7EFDCF-7B1B-DD18-C554-8E377B3EE44C}"/>
                  </a:ext>
                </a:extLst>
              </p14:cNvPr>
              <p14:cNvContentPartPr/>
              <p14:nvPr/>
            </p14:nvContentPartPr>
            <p14:xfrm>
              <a:off x="10620067" y="1750403"/>
              <a:ext cx="560520" cy="280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F7EFDCF-7B1B-DD18-C554-8E377B3EE44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89127" y="1719403"/>
                <a:ext cx="621681" cy="342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E4B0E66-B365-AC1F-4933-C19B726233A5}"/>
                  </a:ext>
                </a:extLst>
              </p14:cNvPr>
              <p14:cNvContentPartPr/>
              <p14:nvPr/>
            </p14:nvContentPartPr>
            <p14:xfrm>
              <a:off x="9823367" y="4187029"/>
              <a:ext cx="286560" cy="293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E4B0E66-B365-AC1F-4933-C19B726233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92407" y="4156031"/>
                <a:ext cx="347760" cy="35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BB14374-45B2-B6C3-1F5A-AC3EB61B3F9A}"/>
                  </a:ext>
                </a:extLst>
              </p14:cNvPr>
              <p14:cNvContentPartPr/>
              <p14:nvPr/>
            </p14:nvContentPartPr>
            <p14:xfrm>
              <a:off x="10881767" y="4106029"/>
              <a:ext cx="224640" cy="243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BB14374-45B2-B6C3-1F5A-AC3EB61B3F9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50757" y="4075023"/>
                <a:ext cx="285938" cy="304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D04C52A-43BD-B2E9-30D0-CF4569CF6730}"/>
                  </a:ext>
                </a:extLst>
              </p14:cNvPr>
              <p14:cNvContentPartPr/>
              <p14:nvPr/>
            </p14:nvContentPartPr>
            <p14:xfrm>
              <a:off x="11267687" y="4118629"/>
              <a:ext cx="168480" cy="162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D04C52A-43BD-B2E9-30D0-CF4569CF673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36727" y="4087669"/>
                <a:ext cx="229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A8DDB73-230D-26A6-10A6-93A883BB229B}"/>
                  </a:ext>
                </a:extLst>
              </p14:cNvPr>
              <p14:cNvContentPartPr/>
              <p14:nvPr/>
            </p14:nvContentPartPr>
            <p14:xfrm>
              <a:off x="8970527" y="4180909"/>
              <a:ext cx="597960" cy="205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A8DDB73-230D-26A6-10A6-93A883BB229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39567" y="4149949"/>
                <a:ext cx="659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E56A36A-4977-4994-8F15-DDD07E2F11D1}"/>
                  </a:ext>
                </a:extLst>
              </p14:cNvPr>
              <p14:cNvContentPartPr/>
              <p14:nvPr/>
            </p14:nvContentPartPr>
            <p14:xfrm>
              <a:off x="9157367" y="4392589"/>
              <a:ext cx="6480" cy="68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E56A36A-4977-4994-8F15-DDD07E2F11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126407" y="4361629"/>
                <a:ext cx="67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C81F646-B7A2-0C42-353D-2C1FBF0FDBDD}"/>
                  </a:ext>
                </a:extLst>
              </p14:cNvPr>
              <p14:cNvContentPartPr/>
              <p14:nvPr/>
            </p14:nvContentPartPr>
            <p14:xfrm>
              <a:off x="11491967" y="4268029"/>
              <a:ext cx="6480" cy="1000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C81F646-B7A2-0C42-353D-2C1FBF0FDBD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462636" y="4237069"/>
                <a:ext cx="64459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19C69D6-846C-9B7C-415C-D24E164CEED0}"/>
                  </a:ext>
                </a:extLst>
              </p14:cNvPr>
              <p14:cNvContentPartPr/>
              <p14:nvPr/>
            </p14:nvContentPartPr>
            <p14:xfrm>
              <a:off x="9548689" y="2150089"/>
              <a:ext cx="187200" cy="6789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19C69D6-846C-9B7C-415C-D24E164CEE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17729" y="2119129"/>
                <a:ext cx="248400" cy="7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8688668-1104-A308-A158-993439C65E2C}"/>
                  </a:ext>
                </a:extLst>
              </p14:cNvPr>
              <p14:cNvContentPartPr/>
              <p14:nvPr/>
            </p14:nvContentPartPr>
            <p14:xfrm>
              <a:off x="9468049" y="2716729"/>
              <a:ext cx="149760" cy="1497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8688668-1104-A308-A158-993439C65E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437089" y="2685769"/>
                <a:ext cx="210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B496308-ABAF-DBF3-DA53-D4FDBEBF8099}"/>
                  </a:ext>
                </a:extLst>
              </p14:cNvPr>
              <p14:cNvContentPartPr/>
              <p14:nvPr/>
            </p14:nvContentPartPr>
            <p14:xfrm>
              <a:off x="11005609" y="2436289"/>
              <a:ext cx="162360" cy="566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B496308-ABAF-DBF3-DA53-D4FDBEBF80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74580" y="2405329"/>
                <a:ext cx="223696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B9C69-4B1D-5451-CC3E-689ABABAE522}"/>
                  </a:ext>
                </a:extLst>
              </p:cNvPr>
              <p:cNvSpPr txBox="1"/>
              <p:nvPr/>
            </p:nvSpPr>
            <p:spPr>
              <a:xfrm>
                <a:off x="1160813" y="5053223"/>
                <a:ext cx="6996228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B9C69-4B1D-5451-CC3E-689ABABAE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13" y="5053223"/>
                <a:ext cx="6996228" cy="92217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B5BBE0-4385-A596-425B-9C1FCC6DA3D6}"/>
              </a:ext>
            </a:extLst>
          </p:cNvPr>
          <p:cNvGrpSpPr/>
          <p:nvPr/>
        </p:nvGrpSpPr>
        <p:grpSpPr>
          <a:xfrm>
            <a:off x="3925455" y="2016291"/>
            <a:ext cx="4578152" cy="2917744"/>
            <a:chOff x="3222822" y="2222731"/>
            <a:chExt cx="4578152" cy="29177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8410BC-9A2D-EB31-CEC2-F7A528C82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3222822" y="2222731"/>
              <a:ext cx="4014183" cy="254008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8E56747-CF38-DE4D-AAC0-B0A7C526BF5E}"/>
                </a:ext>
              </a:extLst>
            </p:cNvPr>
            <p:cNvSpPr/>
            <p:nvPr/>
          </p:nvSpPr>
          <p:spPr>
            <a:xfrm>
              <a:off x="6515099" y="4583331"/>
              <a:ext cx="1285875" cy="5571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1A239-545E-322A-8496-F6FB0DED433C}"/>
                  </a:ext>
                </a:extLst>
              </p:cNvPr>
              <p:cNvSpPr txBox="1"/>
              <p:nvPr/>
            </p:nvSpPr>
            <p:spPr>
              <a:xfrm>
                <a:off x="974785" y="4655463"/>
                <a:ext cx="3584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Node equation for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1A239-545E-322A-8496-F6FB0DED4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5" y="4655463"/>
                <a:ext cx="3584828" cy="461665"/>
              </a:xfrm>
              <a:prstGeom prst="rect">
                <a:avLst/>
              </a:prstGeom>
              <a:blipFill>
                <a:blip r:embed="rId47"/>
                <a:stretch>
                  <a:fillRect l="-272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00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7EC9066-1C67-BD6F-9839-93E562FCD1E5}"/>
              </a:ext>
            </a:extLst>
          </p:cNvPr>
          <p:cNvGrpSpPr/>
          <p:nvPr/>
        </p:nvGrpSpPr>
        <p:grpSpPr>
          <a:xfrm>
            <a:off x="1383729" y="1228406"/>
            <a:ext cx="9424542" cy="4401188"/>
            <a:chOff x="838200" y="1590675"/>
            <a:chExt cx="9424542" cy="44011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9B254A-34CE-14B7-DFB5-8E7BE0CB7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9424542" cy="43011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23F1B1-02D2-77E8-FB2A-7EFEC52BBBA2}"/>
                </a:ext>
              </a:extLst>
            </p:cNvPr>
            <p:cNvSpPr/>
            <p:nvPr/>
          </p:nvSpPr>
          <p:spPr>
            <a:xfrm>
              <a:off x="838200" y="1590675"/>
              <a:ext cx="5133975" cy="676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A6D13-3F77-140C-078F-D6F224B7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2- Nodal Analysis – </a:t>
            </a:r>
            <a:r>
              <a:rPr lang="en-US" b="1" dirty="0"/>
              <a:t>Home Task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7E03B-809C-AFC3-8B73-E364FDD16780}"/>
                  </a:ext>
                </a:extLst>
              </p:cNvPr>
              <p:cNvSpPr txBox="1"/>
              <p:nvPr/>
            </p:nvSpPr>
            <p:spPr>
              <a:xfrm>
                <a:off x="831279" y="5905500"/>
                <a:ext cx="4044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two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equations!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7E03B-809C-AFC3-8B73-E364FDD16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9" y="5905500"/>
                <a:ext cx="4044377" cy="369332"/>
              </a:xfrm>
              <a:prstGeom prst="rect">
                <a:avLst/>
              </a:prstGeom>
              <a:blipFill>
                <a:blip r:embed="rId3"/>
                <a:stretch>
                  <a:fillRect l="-12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0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3CE3-4477-1551-C4CF-DEFB2D7E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B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E659A-D34E-2647-E851-E2DF67519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6802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KCL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0.6−0.5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0.5−0.7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E659A-D34E-2647-E851-E2DF67519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68020" cy="4351338"/>
              </a:xfrm>
              <a:blipFill>
                <a:blip r:embed="rId2"/>
                <a:stretch>
                  <a:fillRect l="-176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315B3A-96F2-0819-C329-EEBCF630BC40}"/>
                  </a:ext>
                </a:extLst>
              </p14:cNvPr>
              <p14:cNvContentPartPr/>
              <p14:nvPr/>
            </p14:nvContentPartPr>
            <p14:xfrm>
              <a:off x="9021228" y="2289566"/>
              <a:ext cx="286200" cy="127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315B3A-96F2-0819-C329-EEBCF630B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0268" y="2258606"/>
                <a:ext cx="347400" cy="13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84C1DA-CB86-2AEE-B1E5-3E4FCB2504EB}"/>
                  </a:ext>
                </a:extLst>
              </p14:cNvPr>
              <p14:cNvContentPartPr/>
              <p14:nvPr/>
            </p14:nvContentPartPr>
            <p14:xfrm>
              <a:off x="9151188" y="3571886"/>
              <a:ext cx="3132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84C1DA-CB86-2AEE-B1E5-3E4FCB2504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20580" y="3540628"/>
                <a:ext cx="91825" cy="99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3474F5-E2B6-7BBD-3767-B673B833CCE6}"/>
                  </a:ext>
                </a:extLst>
              </p14:cNvPr>
              <p14:cNvContentPartPr/>
              <p14:nvPr/>
            </p14:nvContentPartPr>
            <p14:xfrm>
              <a:off x="9145068" y="3609326"/>
              <a:ext cx="12960" cy="36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3474F5-E2B6-7BBD-3767-B673B833CC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4108" y="3578396"/>
                <a:ext cx="74160" cy="428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2273E6-B4E5-280D-9EFE-3842DEEB3B55}"/>
                  </a:ext>
                </a:extLst>
              </p14:cNvPr>
              <p14:cNvContentPartPr/>
              <p14:nvPr/>
            </p14:nvContentPartPr>
            <p14:xfrm>
              <a:off x="9119868" y="4094966"/>
              <a:ext cx="174600" cy="14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2273E6-B4E5-280D-9EFE-3842DEEB3B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88908" y="4064006"/>
                <a:ext cx="2358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8D78EA-84E1-8990-37E1-078F94879204}"/>
                  </a:ext>
                </a:extLst>
              </p14:cNvPr>
              <p14:cNvContentPartPr/>
              <p14:nvPr/>
            </p14:nvContentPartPr>
            <p14:xfrm>
              <a:off x="8864628" y="3976526"/>
              <a:ext cx="591840" cy="610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8D78EA-84E1-8990-37E1-078F948792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33668" y="3945548"/>
                <a:ext cx="653040" cy="67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6B7568-D53B-26E1-B5E6-7F64395DF176}"/>
                  </a:ext>
                </a:extLst>
              </p14:cNvPr>
              <p14:cNvContentPartPr/>
              <p14:nvPr/>
            </p14:nvContentPartPr>
            <p14:xfrm>
              <a:off x="9076308" y="4605446"/>
              <a:ext cx="324000" cy="30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6B7568-D53B-26E1-B5E6-7F64395DF1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45348" y="4574522"/>
                <a:ext cx="385200" cy="366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8E4B26-32CB-568E-FA06-CD154ECE2DFC}"/>
                  </a:ext>
                </a:extLst>
              </p14:cNvPr>
              <p14:cNvContentPartPr/>
              <p14:nvPr/>
            </p14:nvContentPartPr>
            <p14:xfrm>
              <a:off x="8989188" y="4916486"/>
              <a:ext cx="386280" cy="124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8E4B26-32CB-568E-FA06-CD154ECE2D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58228" y="4885526"/>
                <a:ext cx="447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FBAF23E-F0C4-C230-1359-394089EAEBA3}"/>
                  </a:ext>
                </a:extLst>
              </p14:cNvPr>
              <p14:cNvContentPartPr/>
              <p14:nvPr/>
            </p14:nvContentPartPr>
            <p14:xfrm>
              <a:off x="9132468" y="3603206"/>
              <a:ext cx="1121040" cy="267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FBAF23E-F0C4-C230-1359-394089EAEB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01508" y="3572288"/>
                <a:ext cx="1182240" cy="328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CF94B72-5E5B-F1EE-C2F8-B3093C35FE8C}"/>
                  </a:ext>
                </a:extLst>
              </p14:cNvPr>
              <p14:cNvContentPartPr/>
              <p14:nvPr/>
            </p14:nvContentPartPr>
            <p14:xfrm>
              <a:off x="10010148" y="3876806"/>
              <a:ext cx="560520" cy="57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CF94B72-5E5B-F1EE-C2F8-B3093C35FE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79188" y="3845846"/>
                <a:ext cx="62172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CD599D-F814-561E-C5CD-03E4D739A235}"/>
                  </a:ext>
                </a:extLst>
              </p14:cNvPr>
              <p14:cNvContentPartPr/>
              <p14:nvPr/>
            </p14:nvContentPartPr>
            <p14:xfrm>
              <a:off x="10246668" y="4474766"/>
              <a:ext cx="212040" cy="1189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CD599D-F814-561E-C5CD-03E4D739A2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15708" y="4443815"/>
                <a:ext cx="273240" cy="12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F32146-1D59-C677-F7C9-5509455550E1}"/>
                  </a:ext>
                </a:extLst>
              </p14:cNvPr>
              <p14:cNvContentPartPr/>
              <p14:nvPr/>
            </p14:nvContentPartPr>
            <p14:xfrm>
              <a:off x="9966588" y="5931326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F32146-1D59-C677-F7C9-5509455550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35628" y="5900366"/>
                <a:ext cx="615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12070B-B044-331A-5E48-03481FCF36BA}"/>
                  </a:ext>
                </a:extLst>
              </p14:cNvPr>
              <p14:cNvContentPartPr/>
              <p14:nvPr/>
            </p14:nvContentPartPr>
            <p14:xfrm>
              <a:off x="10196988" y="3540926"/>
              <a:ext cx="759960" cy="100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12070B-B044-331A-5E48-03481FCF36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66013" y="3509966"/>
                <a:ext cx="821189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26DE80-2711-19C3-EF25-EA03E7F70653}"/>
                  </a:ext>
                </a:extLst>
              </p14:cNvPr>
              <p14:cNvContentPartPr/>
              <p14:nvPr/>
            </p14:nvContentPartPr>
            <p14:xfrm>
              <a:off x="11249268" y="4704806"/>
              <a:ext cx="261720" cy="12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26DE80-2711-19C3-EF25-EA03E7F706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18308" y="4672961"/>
                <a:ext cx="32292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DE7D8E-8213-1489-090B-4D945CC54A25}"/>
                  </a:ext>
                </a:extLst>
              </p14:cNvPr>
              <p14:cNvContentPartPr/>
              <p14:nvPr/>
            </p14:nvContentPartPr>
            <p14:xfrm>
              <a:off x="11274108" y="4057526"/>
              <a:ext cx="274320" cy="299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DE7D8E-8213-1489-090B-4D945CC54A2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43148" y="4026603"/>
                <a:ext cx="335520" cy="360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2E8C4B0-E9FC-29AD-6907-45515E5BB446}"/>
                  </a:ext>
                </a:extLst>
              </p14:cNvPr>
              <p14:cNvContentPartPr/>
              <p14:nvPr/>
            </p14:nvContentPartPr>
            <p14:xfrm>
              <a:off x="11205708" y="3522206"/>
              <a:ext cx="149760" cy="149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2E8C4B0-E9FC-29AD-6907-45515E5BB4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74748" y="3491246"/>
                <a:ext cx="2109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0093C1-B4E9-C2DF-4BBA-7E51A24D2E51}"/>
                  </a:ext>
                </a:extLst>
              </p14:cNvPr>
              <p14:cNvContentPartPr/>
              <p14:nvPr/>
            </p14:nvContentPartPr>
            <p14:xfrm>
              <a:off x="9443868" y="2837486"/>
              <a:ext cx="734760" cy="230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0093C1-B4E9-C2DF-4BBA-7E51A24D2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12923" y="2806574"/>
                <a:ext cx="795930" cy="291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4A17C57-A0E4-E4F1-9806-96B02D8A9071}"/>
                  </a:ext>
                </a:extLst>
              </p14:cNvPr>
              <p14:cNvContentPartPr/>
              <p14:nvPr/>
            </p14:nvContentPartPr>
            <p14:xfrm>
              <a:off x="10595508" y="4916486"/>
              <a:ext cx="903240" cy="274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4A17C57-A0E4-E4F1-9806-96B02D8A90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64548" y="4885485"/>
                <a:ext cx="964440" cy="3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46B00F9-011E-21DD-FC9E-7B5A15B9CFBE}"/>
                  </a:ext>
                </a:extLst>
              </p14:cNvPr>
              <p14:cNvContentPartPr/>
              <p14:nvPr/>
            </p14:nvContentPartPr>
            <p14:xfrm>
              <a:off x="7931508" y="4300166"/>
              <a:ext cx="659880" cy="249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46B00F9-011E-21DD-FC9E-7B5A15B9CF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00531" y="4269206"/>
                <a:ext cx="721113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ED41B9B-FD10-F9FD-285C-8845A230EC91}"/>
                  </a:ext>
                </a:extLst>
              </p14:cNvPr>
              <p14:cNvContentPartPr/>
              <p14:nvPr/>
            </p14:nvContentPartPr>
            <p14:xfrm>
              <a:off x="10520628" y="4418606"/>
              <a:ext cx="336600" cy="168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ED41B9B-FD10-F9FD-285C-8845A230EC9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89668" y="4387646"/>
                <a:ext cx="397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A20C7BA-3071-4869-DDFC-2B506C7A89A2}"/>
                  </a:ext>
                </a:extLst>
              </p14:cNvPr>
              <p14:cNvContentPartPr/>
              <p14:nvPr/>
            </p14:nvContentPartPr>
            <p14:xfrm>
              <a:off x="10931748" y="4418606"/>
              <a:ext cx="143640" cy="155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A20C7BA-3071-4869-DDFC-2B506C7A89A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00788" y="4387717"/>
                <a:ext cx="204840" cy="21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5E68D1C-12F8-B293-E869-A75C37B71A7C}"/>
                  </a:ext>
                </a:extLst>
              </p14:cNvPr>
              <p14:cNvContentPartPr/>
              <p14:nvPr/>
            </p14:nvContentPartPr>
            <p14:xfrm>
              <a:off x="9001788" y="1897166"/>
              <a:ext cx="709920" cy="205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5E68D1C-12F8-B293-E869-A75C37B71A7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970844" y="1866206"/>
                <a:ext cx="771089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B8A2685-8CC7-110F-940E-D079FE9B6AC7}"/>
                  </a:ext>
                </a:extLst>
              </p14:cNvPr>
              <p14:cNvContentPartPr/>
              <p14:nvPr/>
            </p14:nvContentPartPr>
            <p14:xfrm>
              <a:off x="10115988" y="5838086"/>
              <a:ext cx="255960" cy="15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B8A2685-8CC7-110F-940E-D079FE9B6AC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84984" y="5807197"/>
                <a:ext cx="317246" cy="21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B6828C-8DBD-0FB3-F0D6-568EF6FC1594}"/>
                  </a:ext>
                </a:extLst>
              </p14:cNvPr>
              <p14:cNvContentPartPr/>
              <p14:nvPr/>
            </p14:nvContentPartPr>
            <p14:xfrm>
              <a:off x="9817188" y="5931326"/>
              <a:ext cx="174600" cy="6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B6828C-8DBD-0FB3-F0D6-568EF6FC159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86228" y="5900366"/>
                <a:ext cx="235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8F4653-C51C-ADAC-68B7-6555DB180642}"/>
                  </a:ext>
                </a:extLst>
              </p14:cNvPr>
              <p14:cNvContentPartPr/>
              <p14:nvPr/>
            </p14:nvContentPartPr>
            <p14:xfrm>
              <a:off x="10464828" y="5844206"/>
              <a:ext cx="435960" cy="199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8F4653-C51C-ADAC-68B7-6555DB18064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33894" y="5813190"/>
                <a:ext cx="497110" cy="261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01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1641-A1C9-6F4D-D236-23FC3703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B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F616F-C657-07E3-7CEE-C508EBD0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9028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KCL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301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KCL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+0.5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−10.5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F616F-C657-07E3-7CEE-C508EBD0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90286" cy="4351338"/>
              </a:xfrm>
              <a:blipFill>
                <a:blip r:embed="rId2"/>
                <a:stretch>
                  <a:fillRect l="-15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00F5DB-AC63-E2BE-3D8F-C25393D44C6C}"/>
                  </a:ext>
                </a:extLst>
              </p14:cNvPr>
              <p14:cNvContentPartPr/>
              <p14:nvPr/>
            </p14:nvContentPartPr>
            <p14:xfrm>
              <a:off x="5980966" y="3106505"/>
              <a:ext cx="1544400" cy="18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00F5DB-AC63-E2BE-3D8F-C25393D44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99" y="3075545"/>
                <a:ext cx="1605614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9D36EF-3FA5-456D-BB66-04B11E12ED17}"/>
                  </a:ext>
                </a:extLst>
              </p14:cNvPr>
              <p14:cNvContentPartPr/>
              <p14:nvPr/>
            </p14:nvContentPartPr>
            <p14:xfrm>
              <a:off x="7506286" y="3156185"/>
              <a:ext cx="68760" cy="7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9D36EF-3FA5-456D-BB66-04B11E12ED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75326" y="3125076"/>
                <a:ext cx="129960" cy="13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96A54D-8E0E-5F6F-B747-B286ACEA1CD2}"/>
                  </a:ext>
                </a:extLst>
              </p14:cNvPr>
              <p14:cNvContentPartPr/>
              <p14:nvPr/>
            </p14:nvContentPartPr>
            <p14:xfrm>
              <a:off x="7537606" y="3168785"/>
              <a:ext cx="622800" cy="1450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96A54D-8E0E-5F6F-B747-B286ACEA1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6646" y="3137825"/>
                <a:ext cx="684000" cy="15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74B5C0-EBA7-6289-788B-D21C7E203501}"/>
                  </a:ext>
                </a:extLst>
              </p14:cNvPr>
              <p14:cNvContentPartPr/>
              <p14:nvPr/>
            </p14:nvContentPartPr>
            <p14:xfrm>
              <a:off x="7842526" y="4606985"/>
              <a:ext cx="486000" cy="155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74B5C0-EBA7-6289-788B-D21C7E2035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11566" y="4576096"/>
                <a:ext cx="547200" cy="21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7BD8220-7D88-213F-7313-7752CF0CDF18}"/>
                  </a:ext>
                </a:extLst>
              </p14:cNvPr>
              <p14:cNvContentPartPr/>
              <p14:nvPr/>
            </p14:nvContentPartPr>
            <p14:xfrm>
              <a:off x="7543726" y="2602145"/>
              <a:ext cx="2608920" cy="573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7BD8220-7D88-213F-7313-7752CF0CDF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12766" y="2571185"/>
                <a:ext cx="267012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F858641-C4AB-E281-F204-4E4DE7BDD158}"/>
                  </a:ext>
                </a:extLst>
              </p14:cNvPr>
              <p14:cNvContentPartPr/>
              <p14:nvPr/>
            </p14:nvContentPartPr>
            <p14:xfrm>
              <a:off x="9467206" y="3411425"/>
              <a:ext cx="803520" cy="1058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F858641-C4AB-E281-F204-4E4DE7BDD1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36246" y="3380465"/>
                <a:ext cx="86472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B974DF-DDBA-88D8-83CD-617DA7D04EF7}"/>
                  </a:ext>
                </a:extLst>
              </p14:cNvPr>
              <p14:cNvContentPartPr/>
              <p14:nvPr/>
            </p14:nvContentPartPr>
            <p14:xfrm>
              <a:off x="9704086" y="4488545"/>
              <a:ext cx="461160" cy="168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B974DF-DDBA-88D8-83CD-617DA7D04E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73126" y="4457585"/>
                <a:ext cx="522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6A3681E-0BBA-EFAA-BDE2-1D940FE10972}"/>
                  </a:ext>
                </a:extLst>
              </p14:cNvPr>
              <p14:cNvContentPartPr/>
              <p14:nvPr/>
            </p14:nvContentPartPr>
            <p14:xfrm>
              <a:off x="9791206" y="3150065"/>
              <a:ext cx="62640" cy="299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6A3681E-0BBA-EFAA-BDE2-1D940FE109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60246" y="3119105"/>
                <a:ext cx="1238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F0FCB8A-B564-5037-CE5A-FC00317070DE}"/>
                  </a:ext>
                </a:extLst>
              </p14:cNvPr>
              <p14:cNvContentPartPr/>
              <p14:nvPr/>
            </p14:nvContentPartPr>
            <p14:xfrm>
              <a:off x="9809926" y="2720585"/>
              <a:ext cx="1500840" cy="567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F0FCB8A-B564-5037-CE5A-FC00317070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78966" y="2689625"/>
                <a:ext cx="156204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02215F-40ED-B3F3-8CF0-E4DF4E6A8C5C}"/>
                  </a:ext>
                </a:extLst>
              </p14:cNvPr>
              <p14:cNvContentPartPr/>
              <p14:nvPr/>
            </p14:nvContentPartPr>
            <p14:xfrm>
              <a:off x="11279086" y="3162665"/>
              <a:ext cx="112320" cy="1249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02215F-40ED-B3F3-8CF0-E4DF4E6A8C5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248126" y="3131705"/>
                <a:ext cx="173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1BBAA6E-5153-9193-8B8D-53D70D06FEBE}"/>
                  </a:ext>
                </a:extLst>
              </p14:cNvPr>
              <p14:cNvContentPartPr/>
              <p14:nvPr/>
            </p14:nvContentPartPr>
            <p14:xfrm>
              <a:off x="5097166" y="3062945"/>
              <a:ext cx="498240" cy="32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1BBAA6E-5153-9193-8B8D-53D70D06FEB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66228" y="3031985"/>
                <a:ext cx="559396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43FFB7-5761-9040-D724-3ADC9C2CC765}"/>
                  </a:ext>
                </a:extLst>
              </p14:cNvPr>
              <p14:cNvContentPartPr/>
              <p14:nvPr/>
            </p14:nvContentPartPr>
            <p14:xfrm>
              <a:off x="11577886" y="3125225"/>
              <a:ext cx="199440" cy="13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43FFB7-5761-9040-D724-3ADC9C2CC7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46982" y="3094350"/>
                <a:ext cx="260530" cy="19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44D2C9D-79C5-8D70-78EE-CD82D2744F4B}"/>
                  </a:ext>
                </a:extLst>
              </p14:cNvPr>
              <p14:cNvContentPartPr/>
              <p14:nvPr/>
            </p14:nvContentPartPr>
            <p14:xfrm>
              <a:off x="11752126" y="3312065"/>
              <a:ext cx="93600" cy="81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44D2C9D-79C5-8D70-78EE-CD82D2744F4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721285" y="3281105"/>
                <a:ext cx="154566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B9FA009-C048-89D5-C6DE-E0AEB8383306}"/>
                  </a:ext>
                </a:extLst>
              </p14:cNvPr>
              <p14:cNvContentPartPr/>
              <p14:nvPr/>
            </p14:nvContentPartPr>
            <p14:xfrm>
              <a:off x="6566326" y="3947105"/>
              <a:ext cx="1214280" cy="249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B9FA009-C048-89D5-C6DE-E0AEB838330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535366" y="3916145"/>
                <a:ext cx="1275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ACD137-C16F-67FB-8AAC-4EABB4AD105F}"/>
                  </a:ext>
                </a:extLst>
              </p14:cNvPr>
              <p14:cNvContentPartPr/>
              <p14:nvPr/>
            </p14:nvContentPartPr>
            <p14:xfrm>
              <a:off x="6566326" y="2664425"/>
              <a:ext cx="610560" cy="324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ACD137-C16F-67FB-8AAC-4EABB4AD10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35366" y="2633465"/>
                <a:ext cx="6717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96299DC-5736-8880-81C1-78C1D262357D}"/>
                  </a:ext>
                </a:extLst>
              </p14:cNvPr>
              <p14:cNvContentPartPr/>
              <p14:nvPr/>
            </p14:nvContentPartPr>
            <p14:xfrm>
              <a:off x="8689246" y="2191385"/>
              <a:ext cx="896760" cy="212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96299DC-5736-8880-81C1-78C1D26235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658286" y="2160372"/>
                <a:ext cx="957960" cy="27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35090D9-396C-DE9E-5C1F-BD87451ACF3C}"/>
                  </a:ext>
                </a:extLst>
              </p14:cNvPr>
              <p14:cNvContentPartPr/>
              <p14:nvPr/>
            </p14:nvContentPartPr>
            <p14:xfrm>
              <a:off x="10307806" y="3971945"/>
              <a:ext cx="174600" cy="212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35090D9-396C-DE9E-5C1F-BD87451ACF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76910" y="3940985"/>
                <a:ext cx="235674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D1CE19-E9D7-2844-B4F6-0B8237FAC62B}"/>
                  </a:ext>
                </a:extLst>
              </p14:cNvPr>
              <p14:cNvContentPartPr/>
              <p14:nvPr/>
            </p14:nvContentPartPr>
            <p14:xfrm>
              <a:off x="8365606" y="3193625"/>
              <a:ext cx="168480" cy="118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D1CE19-E9D7-2844-B4F6-0B8237FAC6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334646" y="3162571"/>
                <a:ext cx="229680" cy="180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163890-30A2-B6CE-CDB2-E65F4B2B455E}"/>
                  </a:ext>
                </a:extLst>
              </p14:cNvPr>
              <p14:cNvContentPartPr/>
              <p14:nvPr/>
            </p14:nvContentPartPr>
            <p14:xfrm>
              <a:off x="8415286" y="4339145"/>
              <a:ext cx="199440" cy="19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163890-30A2-B6CE-CDB2-E65F4B2B455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384382" y="4307590"/>
                <a:ext cx="260530" cy="81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566C710-C1FC-1B75-68ED-56A22B025874}"/>
                  </a:ext>
                </a:extLst>
              </p14:cNvPr>
              <p14:cNvContentPartPr/>
              <p14:nvPr/>
            </p14:nvContentPartPr>
            <p14:xfrm>
              <a:off x="8409166" y="3741545"/>
              <a:ext cx="317520" cy="317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566C710-C1FC-1B75-68ED-56A22B02587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78241" y="3710585"/>
                <a:ext cx="378651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AE9C422-7B8A-5807-BE61-833100DC7903}"/>
                  </a:ext>
                </a:extLst>
              </p14:cNvPr>
              <p14:cNvContentPartPr/>
              <p14:nvPr/>
            </p14:nvContentPartPr>
            <p14:xfrm>
              <a:off x="10544326" y="4016225"/>
              <a:ext cx="249480" cy="279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AE9C422-7B8A-5807-BE61-833100DC790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13321" y="3985305"/>
                <a:ext cx="310768" cy="340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1CEB961-A1BF-7EA3-58A1-E164490E00E6}"/>
                  </a:ext>
                </a:extLst>
              </p14:cNvPr>
              <p14:cNvContentPartPr/>
              <p14:nvPr/>
            </p14:nvContentPartPr>
            <p14:xfrm>
              <a:off x="10332646" y="3437345"/>
              <a:ext cx="180720" cy="130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1CEB961-A1BF-7EA3-58A1-E164490E00E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301686" y="3406385"/>
                <a:ext cx="241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BBD077-ABA2-9A43-3945-07A65335CD7B}"/>
                  </a:ext>
                </a:extLst>
              </p14:cNvPr>
              <p14:cNvContentPartPr/>
              <p14:nvPr/>
            </p14:nvContentPartPr>
            <p14:xfrm>
              <a:off x="10581766" y="3424025"/>
              <a:ext cx="454680" cy="168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BBD077-ABA2-9A43-3945-07A65335CD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50830" y="3393065"/>
                <a:ext cx="515832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00C1953-157B-0487-9FD9-AF4230E9B8D6}"/>
                  </a:ext>
                </a:extLst>
              </p14:cNvPr>
              <p14:cNvContentPartPr/>
              <p14:nvPr/>
            </p14:nvContentPartPr>
            <p14:xfrm>
              <a:off x="6005806" y="5117465"/>
              <a:ext cx="1793520" cy="436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00C1953-157B-0487-9FD9-AF4230E9B8D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74840" y="5086505"/>
                <a:ext cx="1854732" cy="49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5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B10C9-CC10-35A1-85B6-3241E7A38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0295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Steps to decompose circuits to line diagram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 dirty="0"/>
                  <a:t>Set a ground so that number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floating voltage </a:t>
                </a:r>
                <a:r>
                  <a:rPr lang="en-US" sz="2000" dirty="0"/>
                  <a:t>sources are minimized.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 dirty="0"/>
                  <a:t>Detach the ground </a:t>
                </a:r>
                <a:r>
                  <a:rPr lang="en-US" sz="2000" b="1" dirty="0"/>
                  <a:t>from the voltage source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AutoNum type="arabicPeriod"/>
                </a:pPr>
                <a:r>
                  <a:rPr lang="en-US" sz="2000" dirty="0"/>
                  <a:t>Convert the non-floating voltage sources (</a:t>
                </a:r>
                <a:r>
                  <a:rPr lang="en-US" sz="2000" strike="sngStrike" dirty="0"/>
                  <a:t>current sources</a:t>
                </a:r>
                <a:r>
                  <a:rPr lang="en-US" sz="2000" dirty="0"/>
                  <a:t>)  into: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/>
                  <a:t>Arrow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sz="1600" b="1" dirty="0"/>
                  <a:t> Fixed/Constant voltage source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/>
                  <a:t>Keep passive elements as they are.</a:t>
                </a:r>
                <a:r>
                  <a:rPr lang="en-US" sz="2400" dirty="0"/>
                  <a:t>  </a:t>
                </a:r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CB10C9-CC10-35A1-85B6-3241E7A38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029575" cy="4351338"/>
              </a:xfrm>
              <a:blipFill>
                <a:blip r:embed="rId2"/>
                <a:stretch>
                  <a:fillRect l="-835" t="-1401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3660635-629E-387E-B2E0-E32FE658A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4438133"/>
            <a:ext cx="4857750" cy="2169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E08B3D-9435-2FB1-F143-BF0D2A14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Circuit Representation: Line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9F422-A47B-DE1B-4BE9-08FA44165158}"/>
                  </a:ext>
                </a:extLst>
              </p:cNvPr>
              <p:cNvSpPr txBox="1"/>
              <p:nvPr/>
            </p:nvSpPr>
            <p:spPr>
              <a:xfrm>
                <a:off x="8867775" y="1725613"/>
                <a:ext cx="299085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Floating voltage </a:t>
                </a:r>
                <a:r>
                  <a:rPr lang="en-US" sz="2000" dirty="0"/>
                  <a:t>sources: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Voltage sources which are </a:t>
                </a:r>
                <a:r>
                  <a:rPr lang="en-US" sz="20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not connected the ground </a:t>
                </a:r>
                <a:r>
                  <a:rPr lang="en-US" sz="2000" dirty="0"/>
                  <a:t>terminal. In the diagram,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000" dirty="0"/>
                  <a:t> voltage source is floating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F9F422-A47B-DE1B-4BE9-08FA4416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775" y="1725613"/>
                <a:ext cx="2990850" cy="2246769"/>
              </a:xfrm>
              <a:prstGeom prst="rect">
                <a:avLst/>
              </a:prstGeom>
              <a:blipFill>
                <a:blip r:embed="rId5"/>
                <a:stretch>
                  <a:fillRect l="-2449" t="-1355" r="-2653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4DA1-EC74-C7D0-980C-4966117A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B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8DB3C-E4FC-1645-8B87-B418FB728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12060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KCL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KCL at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+0.025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−10.075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BD" dirty="0"/>
              </a:p>
              <a:p>
                <a:pPr marL="0" indent="0">
                  <a:buNone/>
                </a:pPr>
                <a:endParaRPr lang="en-B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8DB3C-E4FC-1645-8B87-B418FB728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120600" cy="4351338"/>
              </a:xfrm>
              <a:blipFill>
                <a:blip r:embed="rId2"/>
                <a:stretch>
                  <a:fillRect l="-1786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954E17-4ED9-21AC-2FCD-C221F8CAD6E2}"/>
              </a:ext>
            </a:extLst>
          </p:cNvPr>
          <p:cNvGrpSpPr/>
          <p:nvPr/>
        </p:nvGrpSpPr>
        <p:grpSpPr>
          <a:xfrm>
            <a:off x="5824832" y="2397156"/>
            <a:ext cx="5921881" cy="2931502"/>
            <a:chOff x="5144401" y="2321481"/>
            <a:chExt cx="6873480" cy="34025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656071-98EA-567F-15DB-1B4EA12EE420}"/>
                    </a:ext>
                  </a:extLst>
                </p14:cNvPr>
                <p14:cNvContentPartPr/>
                <p14:nvPr/>
              </p14:nvContentPartPr>
              <p14:xfrm>
                <a:off x="7073635" y="2975241"/>
                <a:ext cx="317520" cy="31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656071-98EA-567F-15DB-1B4EA12EE4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7752" y="2939318"/>
                  <a:ext cx="388451" cy="388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E11791-C156-2D3C-1AD7-696CA151ABFE}"/>
                    </a:ext>
                  </a:extLst>
                </p14:cNvPr>
                <p14:cNvContentPartPr/>
                <p14:nvPr/>
              </p14:nvContentPartPr>
              <p14:xfrm>
                <a:off x="9863256" y="4186492"/>
                <a:ext cx="249480" cy="27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E11791-C156-2D3C-1AD7-696CA151AB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27257" y="4150588"/>
                  <a:ext cx="321059" cy="351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0B5CEC-9443-82EB-E9FE-F7743501EF84}"/>
                    </a:ext>
                  </a:extLst>
                </p14:cNvPr>
                <p14:cNvContentPartPr/>
                <p14:nvPr/>
              </p14:nvContentPartPr>
              <p14:xfrm>
                <a:off x="5324736" y="5287732"/>
                <a:ext cx="1793520" cy="436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0B5CEC-9443-82EB-E9FE-F7743501EF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88799" y="5251790"/>
                  <a:ext cx="1864559" cy="507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FCD093-6873-6A30-E357-1DF4B650757B}"/>
                    </a:ext>
                  </a:extLst>
                </p14:cNvPr>
                <p14:cNvContentPartPr/>
                <p14:nvPr/>
              </p14:nvContentPartPr>
              <p14:xfrm>
                <a:off x="5144401" y="3360801"/>
                <a:ext cx="392760" cy="417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FCD093-6873-6A30-E357-1DF4B65075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08468" y="3324856"/>
                  <a:ext cx="464209" cy="489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DF539F-DEFE-74D2-68AA-E8039770DD2C}"/>
                    </a:ext>
                  </a:extLst>
                </p14:cNvPr>
                <p14:cNvContentPartPr/>
                <p14:nvPr/>
              </p14:nvContentPartPr>
              <p14:xfrm>
                <a:off x="5299896" y="2772412"/>
                <a:ext cx="5329800" cy="2054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DF539F-DEFE-74D2-68AA-E8039770DD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63960" y="2736479"/>
                  <a:ext cx="5401254" cy="2125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DA6552-3A51-4EBB-FE30-5FB4335B0D06}"/>
                    </a:ext>
                  </a:extLst>
                </p14:cNvPr>
                <p14:cNvContentPartPr/>
                <p14:nvPr/>
              </p14:nvContentPartPr>
              <p14:xfrm>
                <a:off x="5785561" y="2850321"/>
                <a:ext cx="672840" cy="21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DA6552-3A51-4EBB-FE30-5FB4335B0D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49620" y="2814424"/>
                  <a:ext cx="743885" cy="28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D5ACCE-D3D8-8FAE-B0BB-A79E67885F1B}"/>
                    </a:ext>
                  </a:extLst>
                </p14:cNvPr>
                <p14:cNvContentPartPr/>
                <p14:nvPr/>
              </p14:nvContentPartPr>
              <p14:xfrm>
                <a:off x="7341841" y="4761561"/>
                <a:ext cx="100080" cy="93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D5ACCE-D3D8-8FAE-B0BB-A79E67885F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05979" y="4725625"/>
                  <a:ext cx="170970" cy="1650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F0F951-C9A6-9A74-9A10-5CFFCE6AD0C4}"/>
                    </a:ext>
                  </a:extLst>
                </p14:cNvPr>
                <p14:cNvContentPartPr/>
                <p14:nvPr/>
              </p14:nvContentPartPr>
              <p14:xfrm>
                <a:off x="7584841" y="4898721"/>
                <a:ext cx="317520" cy="243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F0F951-C9A6-9A74-9A10-5CFFCE6AD0C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48958" y="4862875"/>
                  <a:ext cx="388451" cy="313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D3C4CD4-D48F-8A48-7E47-F5B20B9823EE}"/>
                    </a:ext>
                  </a:extLst>
                </p14:cNvPr>
                <p14:cNvContentPartPr/>
                <p14:nvPr/>
              </p14:nvContentPartPr>
              <p14:xfrm>
                <a:off x="7808761" y="2321481"/>
                <a:ext cx="1096175" cy="280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D3C4CD4-D48F-8A48-7E47-F5B20B9823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72821" y="2285538"/>
                  <a:ext cx="1167220" cy="351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0B1693-5C27-1337-4251-0C494841D1D9}"/>
                    </a:ext>
                  </a:extLst>
                </p14:cNvPr>
                <p14:cNvContentPartPr/>
                <p14:nvPr/>
              </p14:nvContentPartPr>
              <p14:xfrm>
                <a:off x="10591561" y="3386001"/>
                <a:ext cx="467280" cy="1214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0B1693-5C27-1337-4251-0C494841D1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55616" y="3350066"/>
                  <a:ext cx="538751" cy="12857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F6290E-0DDE-87FB-C480-4E34239ED372}"/>
                    </a:ext>
                  </a:extLst>
                </p14:cNvPr>
                <p14:cNvContentPartPr/>
                <p14:nvPr/>
              </p14:nvContentPartPr>
              <p14:xfrm>
                <a:off x="10529281" y="4618641"/>
                <a:ext cx="448560" cy="137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F6290E-0DDE-87FB-C480-4E34239ED37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93363" y="4582788"/>
                  <a:ext cx="519561" cy="208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E8816B-0F36-8180-AB68-751C973114A7}"/>
                    </a:ext>
                  </a:extLst>
                </p14:cNvPr>
                <p14:cNvContentPartPr/>
                <p14:nvPr/>
              </p14:nvContentPartPr>
              <p14:xfrm>
                <a:off x="11077201" y="3983601"/>
                <a:ext cx="940680" cy="21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E8816B-0F36-8180-AB68-751C973114A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41262" y="3947704"/>
                  <a:ext cx="1011722" cy="28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EA8A09-11DC-E263-91CC-C9C074460400}"/>
                    </a:ext>
                  </a:extLst>
                </p14:cNvPr>
                <p14:cNvContentPartPr/>
                <p14:nvPr/>
              </p14:nvContentPartPr>
              <p14:xfrm>
                <a:off x="11039761" y="3293121"/>
                <a:ext cx="660600" cy="304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EA8A09-11DC-E263-91CC-C9C0744604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003804" y="3257150"/>
                  <a:ext cx="732095" cy="37602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75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B59B-493D-4676-1FAA-5571B517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Home Task 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AA46F-4192-F2A1-E2EB-1B3F3B48E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071" y="1155486"/>
            <a:ext cx="3481254" cy="4954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912CAD-7BEB-9441-0A06-E4EF1E49C370}"/>
                  </a:ext>
                </a:extLst>
              </p:cNvPr>
              <p:cNvSpPr txBox="1"/>
              <p:nvPr/>
            </p:nvSpPr>
            <p:spPr>
              <a:xfrm>
                <a:off x="838200" y="2162175"/>
                <a:ext cx="6949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912CAD-7BEB-9441-0A06-E4EF1E49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62175"/>
                <a:ext cx="6949146" cy="369332"/>
              </a:xfrm>
              <a:prstGeom prst="rect">
                <a:avLst/>
              </a:prstGeom>
              <a:blipFill>
                <a:blip r:embed="rId3"/>
                <a:stretch>
                  <a:fillRect l="-7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F727F1-0AA9-C1F4-A8F7-F85EB1A0DE1C}"/>
                  </a:ext>
                </a:extLst>
              </p:cNvPr>
              <p:cNvSpPr txBox="1"/>
              <p:nvPr/>
            </p:nvSpPr>
            <p:spPr>
              <a:xfrm>
                <a:off x="952500" y="2809875"/>
                <a:ext cx="1351075" cy="364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50000"/>
                  </a:lnSpc>
                  <a:buFontTx/>
                  <a:buAutoNum type="alphaLcPeriod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250000"/>
                  </a:lnSpc>
                  <a:buAutoNum type="alphaLcPeriod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250000"/>
                  </a:lnSpc>
                  <a:buAutoNum type="alphaLcPeriod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2000" b="1" dirty="0"/>
              </a:p>
              <a:p>
                <a:pPr marL="342900" indent="-342900">
                  <a:lnSpc>
                    <a:spcPct val="250000"/>
                  </a:lnSpc>
                  <a:buAutoNum type="alphaLcPeriod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>
                  <a:lnSpc>
                    <a:spcPct val="200000"/>
                  </a:lnSpc>
                </a:pPr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F727F1-0AA9-C1F4-A8F7-F85EB1A0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809875"/>
                <a:ext cx="1351075" cy="3646511"/>
              </a:xfrm>
              <a:prstGeom prst="rect">
                <a:avLst/>
              </a:prstGeom>
              <a:blipFill>
                <a:blip r:embed="rId4"/>
                <a:stretch>
                  <a:fillRect l="-4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475B868-2283-E81A-EBB0-AD45094AB868}"/>
              </a:ext>
            </a:extLst>
          </p:cNvPr>
          <p:cNvGrpSpPr/>
          <p:nvPr/>
        </p:nvGrpSpPr>
        <p:grpSpPr>
          <a:xfrm>
            <a:off x="3334320" y="3215415"/>
            <a:ext cx="4768200" cy="2560680"/>
            <a:chOff x="3334320" y="3215415"/>
            <a:chExt cx="4768200" cy="256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9D0986-1DF5-C1C3-F2B4-E71F0B92AA6D}"/>
                    </a:ext>
                  </a:extLst>
                </p14:cNvPr>
                <p14:cNvContentPartPr/>
                <p14:nvPr/>
              </p14:nvContentPartPr>
              <p14:xfrm>
                <a:off x="4000320" y="4299015"/>
                <a:ext cx="231480" cy="5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9D0986-1DF5-C1C3-F2B4-E71F0B92AA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82320" y="4281143"/>
                  <a:ext cx="267120" cy="857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307C47-44D6-E770-7870-0EC4966CA581}"/>
                    </a:ext>
                  </a:extLst>
                </p14:cNvPr>
                <p14:cNvContentPartPr/>
                <p14:nvPr/>
              </p14:nvContentPartPr>
              <p14:xfrm>
                <a:off x="4141080" y="4254735"/>
                <a:ext cx="33840" cy="21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307C47-44D6-E770-7870-0EC4966CA5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3080" y="4236705"/>
                  <a:ext cx="69480" cy="250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7764F4-44D0-EC46-798C-E2566A894310}"/>
                    </a:ext>
                  </a:extLst>
                </p14:cNvPr>
                <p14:cNvContentPartPr/>
                <p14:nvPr/>
              </p14:nvContentPartPr>
              <p14:xfrm>
                <a:off x="4087080" y="4536975"/>
                <a:ext cx="190800" cy="3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7764F4-44D0-EC46-798C-E2566A8943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69080" y="4518975"/>
                  <a:ext cx="226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872071-B94A-7B25-7F95-9C6B88D20072}"/>
                    </a:ext>
                  </a:extLst>
                </p14:cNvPr>
                <p14:cNvContentPartPr/>
                <p14:nvPr/>
              </p14:nvContentPartPr>
              <p14:xfrm>
                <a:off x="3837600" y="4128015"/>
                <a:ext cx="641160" cy="653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872071-B94A-7B25-7F95-9C6B88D200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19600" y="4110015"/>
                  <a:ext cx="67680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B135A8-45EB-7ED1-EECC-A66D220E5B22}"/>
                    </a:ext>
                  </a:extLst>
                </p14:cNvPr>
                <p14:cNvContentPartPr/>
                <p14:nvPr/>
              </p14:nvContentPartPr>
              <p14:xfrm>
                <a:off x="4078080" y="3670095"/>
                <a:ext cx="1671480" cy="504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B135A8-45EB-7ED1-EECC-A66D220E5B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0080" y="3652095"/>
                  <a:ext cx="170712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208335-1A8D-7AFE-9BC6-7BA9D4A7A00E}"/>
                    </a:ext>
                  </a:extLst>
                </p14:cNvPr>
                <p14:cNvContentPartPr/>
                <p14:nvPr/>
              </p14:nvContentPartPr>
              <p14:xfrm>
                <a:off x="5734800" y="3712575"/>
                <a:ext cx="67680" cy="534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208335-1A8D-7AFE-9BC6-7BA9D4A7A0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16800" y="3694575"/>
                  <a:ext cx="10332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0C4BFF-8228-4E38-F8C4-0C8FC295D66E}"/>
                    </a:ext>
                  </a:extLst>
                </p14:cNvPr>
                <p14:cNvContentPartPr/>
                <p14:nvPr/>
              </p14:nvContentPartPr>
              <p14:xfrm>
                <a:off x="5571000" y="4202535"/>
                <a:ext cx="608400" cy="9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0C4BFF-8228-4E38-F8C4-0C8FC295D6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53000" y="4184467"/>
                  <a:ext cx="644040" cy="131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02C222-5B28-510E-2260-5DB66695994A}"/>
                    </a:ext>
                  </a:extLst>
                </p14:cNvPr>
                <p14:cNvContentPartPr/>
                <p14:nvPr/>
              </p14:nvContentPartPr>
              <p14:xfrm>
                <a:off x="5778720" y="4364895"/>
                <a:ext cx="229320" cy="2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02C222-5B28-510E-2260-5DB66695994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60720" y="4346895"/>
                  <a:ext cx="264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1825909-07E8-038B-12F0-6BBADF7813AF}"/>
                    </a:ext>
                  </a:extLst>
                </p14:cNvPr>
                <p14:cNvContentPartPr/>
                <p14:nvPr/>
              </p14:nvContentPartPr>
              <p14:xfrm>
                <a:off x="5805360" y="4418175"/>
                <a:ext cx="295200" cy="1249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825909-07E8-038B-12F0-6BBADF7813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7360" y="4400175"/>
                  <a:ext cx="330840" cy="12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A54841-A7FF-0B97-3E14-D55056FD55AA}"/>
                    </a:ext>
                  </a:extLst>
                </p14:cNvPr>
                <p14:cNvContentPartPr/>
                <p14:nvPr/>
              </p14:nvContentPartPr>
              <p14:xfrm>
                <a:off x="4224960" y="4827135"/>
                <a:ext cx="1827360" cy="948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A54841-A7FF-0B97-3E14-D55056FD55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06960" y="4809135"/>
                  <a:ext cx="1863000" cy="9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3429692-533F-48D2-8215-3D2A7E09DAEA}"/>
                    </a:ext>
                  </a:extLst>
                </p14:cNvPr>
                <p14:cNvContentPartPr/>
                <p14:nvPr/>
              </p14:nvContentPartPr>
              <p14:xfrm>
                <a:off x="5764320" y="3594495"/>
                <a:ext cx="1658520" cy="213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3429692-533F-48D2-8215-3D2A7E09DA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46320" y="3576498"/>
                  <a:ext cx="1694160" cy="2173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84FB4F-4AB0-024B-E8AC-0273D98FB78E}"/>
                    </a:ext>
                  </a:extLst>
                </p14:cNvPr>
                <p14:cNvContentPartPr/>
                <p14:nvPr/>
              </p14:nvContentPartPr>
              <p14:xfrm>
                <a:off x="6186600" y="4981935"/>
                <a:ext cx="159480" cy="22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84FB4F-4AB0-024B-E8AC-0273D98FB7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8641" y="4963935"/>
                  <a:ext cx="19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1E462-BE0F-E1BF-9879-DA986FD8B371}"/>
                    </a:ext>
                  </a:extLst>
                </p14:cNvPr>
                <p14:cNvContentPartPr/>
                <p14:nvPr/>
              </p14:nvContentPartPr>
              <p14:xfrm>
                <a:off x="6364800" y="5178135"/>
                <a:ext cx="115920" cy="19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1E462-BE0F-E1BF-9879-DA986FD8B3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6800" y="5160135"/>
                  <a:ext cx="151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C0127E-BEAD-F7A4-9D2B-9FA684247B48}"/>
                    </a:ext>
                  </a:extLst>
                </p14:cNvPr>
                <p14:cNvContentPartPr/>
                <p14:nvPr/>
              </p14:nvContentPartPr>
              <p14:xfrm>
                <a:off x="6360480" y="5276055"/>
                <a:ext cx="107280" cy="33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C0127E-BEAD-F7A4-9D2B-9FA684247B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42480" y="5258055"/>
                  <a:ext cx="142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1D660E-405C-C20A-E0AE-1D51EBC2D099}"/>
                    </a:ext>
                  </a:extLst>
                </p14:cNvPr>
                <p14:cNvContentPartPr/>
                <p14:nvPr/>
              </p14:nvContentPartPr>
              <p14:xfrm>
                <a:off x="4567320" y="3274095"/>
                <a:ext cx="82080" cy="29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1D660E-405C-C20A-E0AE-1D51EBC2D09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9320" y="3256073"/>
                  <a:ext cx="117720" cy="330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43EA0E-5EC0-ACFF-0D25-BADEDB33C6F1}"/>
                    </a:ext>
                  </a:extLst>
                </p14:cNvPr>
                <p14:cNvContentPartPr/>
                <p14:nvPr/>
              </p14:nvContentPartPr>
              <p14:xfrm>
                <a:off x="4533480" y="3215415"/>
                <a:ext cx="272520" cy="334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43EA0E-5EC0-ACFF-0D25-BADEDB33C6F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15480" y="3197415"/>
                  <a:ext cx="308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D5D0EB-2582-ABDC-2729-3B44978B9307}"/>
                    </a:ext>
                  </a:extLst>
                </p14:cNvPr>
                <p14:cNvContentPartPr/>
                <p14:nvPr/>
              </p14:nvContentPartPr>
              <p14:xfrm>
                <a:off x="7601400" y="4484055"/>
                <a:ext cx="55440" cy="223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D5D0EB-2582-ABDC-2729-3B44978B93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3400" y="4466084"/>
                  <a:ext cx="91080" cy="259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33A053-DDC5-FD87-72DB-F03442CD2C2F}"/>
                    </a:ext>
                  </a:extLst>
                </p14:cNvPr>
                <p14:cNvContentPartPr/>
                <p14:nvPr/>
              </p14:nvContentPartPr>
              <p14:xfrm>
                <a:off x="7588800" y="4387935"/>
                <a:ext cx="271440" cy="336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33A053-DDC5-FD87-72DB-F03442CD2C2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70776" y="4369954"/>
                  <a:ext cx="307127" cy="372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7E2004-23CA-318C-AF8F-A56AACF369DE}"/>
                    </a:ext>
                  </a:extLst>
                </p14:cNvPr>
                <p14:cNvContentPartPr/>
                <p14:nvPr/>
              </p14:nvContentPartPr>
              <p14:xfrm>
                <a:off x="7910280" y="4654695"/>
                <a:ext cx="192240" cy="18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7E2004-23CA-318C-AF8F-A56AACF369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92246" y="4636695"/>
                  <a:ext cx="227947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F8A12A-A1AB-A58D-4D06-8BBD0CA64A7C}"/>
                    </a:ext>
                  </a:extLst>
                </p14:cNvPr>
                <p14:cNvContentPartPr/>
                <p14:nvPr/>
              </p14:nvContentPartPr>
              <p14:xfrm>
                <a:off x="5262480" y="4263375"/>
                <a:ext cx="130680" cy="26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F8A12A-A1AB-A58D-4D06-8BBD0CA64A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44480" y="4245351"/>
                  <a:ext cx="166320" cy="303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6CCCD2-8AD0-5457-FCD2-8F2DA8DEA378}"/>
                    </a:ext>
                  </a:extLst>
                </p14:cNvPr>
                <p14:cNvContentPartPr/>
                <p14:nvPr/>
              </p14:nvContentPartPr>
              <p14:xfrm>
                <a:off x="5417640" y="4510695"/>
                <a:ext cx="124200" cy="19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6CCCD2-8AD0-5457-FCD2-8F2DA8DEA3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99640" y="4492661"/>
                  <a:ext cx="159840" cy="229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AA63A4-BEBA-BF2A-9141-CDB0ACE87DD3}"/>
                    </a:ext>
                  </a:extLst>
                </p14:cNvPr>
                <p14:cNvContentPartPr/>
                <p14:nvPr/>
              </p14:nvContentPartPr>
              <p14:xfrm>
                <a:off x="5442840" y="4623735"/>
                <a:ext cx="92880" cy="2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AA63A4-BEBA-BF2A-9141-CDB0ACE87DD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24770" y="4605735"/>
                  <a:ext cx="128659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8CE29C-FE23-E689-5D08-5E8002D3CEDD}"/>
                    </a:ext>
                  </a:extLst>
                </p14:cNvPr>
                <p14:cNvContentPartPr/>
                <p14:nvPr/>
              </p14:nvContentPartPr>
              <p14:xfrm>
                <a:off x="5565600" y="4558215"/>
                <a:ext cx="106200" cy="13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8CE29C-FE23-E689-5D08-5E8002D3CE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47600" y="4540215"/>
                  <a:ext cx="141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81C2B3E-5311-12A6-64CB-FCE37D2A0C49}"/>
                    </a:ext>
                  </a:extLst>
                </p14:cNvPr>
                <p14:cNvContentPartPr/>
                <p14:nvPr/>
              </p14:nvContentPartPr>
              <p14:xfrm>
                <a:off x="3334320" y="4472535"/>
                <a:ext cx="243000" cy="349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1C2B3E-5311-12A6-64CB-FCE37D2A0C4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16293" y="4454535"/>
                  <a:ext cx="278693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F34529-E8E0-0135-403B-9A4C5E790074}"/>
                    </a:ext>
                  </a:extLst>
                </p14:cNvPr>
                <p14:cNvContentPartPr/>
                <p14:nvPr/>
              </p14:nvContentPartPr>
              <p14:xfrm>
                <a:off x="3568320" y="4311975"/>
                <a:ext cx="142560" cy="4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F34529-E8E0-0135-403B-9A4C5E7900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0320" y="4293975"/>
                  <a:ext cx="178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9446F5-6964-AFCA-0A17-8650D4EA0829}"/>
                    </a:ext>
                  </a:extLst>
                </p14:cNvPr>
                <p14:cNvContentPartPr/>
                <p14:nvPr/>
              </p14:nvContentPartPr>
              <p14:xfrm>
                <a:off x="3629880" y="4285695"/>
                <a:ext cx="49320" cy="153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9446F5-6964-AFCA-0A17-8650D4EA08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1880" y="4267695"/>
                  <a:ext cx="8496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25301B-2C5C-A277-AFA6-D9CD38A4A27E}"/>
              </a:ext>
            </a:extLst>
          </p:cNvPr>
          <p:cNvGrpSpPr/>
          <p:nvPr/>
        </p:nvGrpSpPr>
        <p:grpSpPr>
          <a:xfrm>
            <a:off x="5222160" y="3010575"/>
            <a:ext cx="386640" cy="535680"/>
            <a:chOff x="5222160" y="3010575"/>
            <a:chExt cx="38664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2143FF-D0BF-A2BB-7D61-48355C37192D}"/>
                    </a:ext>
                  </a:extLst>
                </p14:cNvPr>
                <p14:cNvContentPartPr/>
                <p14:nvPr/>
              </p14:nvContentPartPr>
              <p14:xfrm>
                <a:off x="5241600" y="3431055"/>
                <a:ext cx="350640" cy="6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2143FF-D0BF-A2BB-7D61-48355C3719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23600" y="3413055"/>
                  <a:ext cx="386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B2C46E-3278-E49F-6F22-7F165F9B3E0E}"/>
                    </a:ext>
                  </a:extLst>
                </p14:cNvPr>
                <p14:cNvContentPartPr/>
                <p14:nvPr/>
              </p14:nvContentPartPr>
              <p14:xfrm>
                <a:off x="5470200" y="3365175"/>
                <a:ext cx="138600" cy="18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B2C46E-3278-E49F-6F22-7F165F9B3E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52200" y="3347175"/>
                  <a:ext cx="174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89CA2F-FBD4-C69E-98E7-9731307C6EC7}"/>
                    </a:ext>
                  </a:extLst>
                </p14:cNvPr>
                <p14:cNvContentPartPr/>
                <p14:nvPr/>
              </p14:nvContentPartPr>
              <p14:xfrm>
                <a:off x="5280480" y="3062055"/>
                <a:ext cx="45000" cy="204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89CA2F-FBD4-C69E-98E7-9731307C6E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62480" y="3044087"/>
                  <a:ext cx="80640" cy="240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2C34362-AFC9-69D3-165C-6FADCD2F7A62}"/>
                    </a:ext>
                  </a:extLst>
                </p14:cNvPr>
                <p14:cNvContentPartPr/>
                <p14:nvPr/>
              </p14:nvContentPartPr>
              <p14:xfrm>
                <a:off x="5222160" y="3010575"/>
                <a:ext cx="92880" cy="87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2C34362-AFC9-69D3-165C-6FADCD2F7A6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04160" y="2992575"/>
                  <a:ext cx="128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36A9F-B6BC-7289-CC26-F7BC201F323E}"/>
                    </a:ext>
                  </a:extLst>
                </p14:cNvPr>
                <p14:cNvContentPartPr/>
                <p14:nvPr/>
              </p14:nvContentPartPr>
              <p14:xfrm>
                <a:off x="5285520" y="3235215"/>
                <a:ext cx="101160" cy="28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36A9F-B6BC-7289-CC26-F7BC201F323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67520" y="3217215"/>
                  <a:ext cx="1368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9F526A8-F364-87D8-6EB7-243B6F3564ED}"/>
              </a:ext>
            </a:extLst>
          </p:cNvPr>
          <p:cNvGrpSpPr/>
          <p:nvPr/>
        </p:nvGrpSpPr>
        <p:grpSpPr>
          <a:xfrm>
            <a:off x="6152760" y="4048095"/>
            <a:ext cx="302400" cy="815400"/>
            <a:chOff x="6152760" y="4048095"/>
            <a:chExt cx="302400" cy="8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C4DBC9-E1FF-B32F-9C73-C16DCB3090A0}"/>
                    </a:ext>
                  </a:extLst>
                </p14:cNvPr>
                <p14:cNvContentPartPr/>
                <p14:nvPr/>
              </p14:nvContentPartPr>
              <p14:xfrm>
                <a:off x="6274440" y="4048095"/>
                <a:ext cx="59400" cy="40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C4DBC9-E1FF-B32F-9C73-C16DCB3090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56440" y="4030095"/>
                  <a:ext cx="950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F8CE8C-9F29-A540-7CD4-EDAE478DEE5B}"/>
                    </a:ext>
                  </a:extLst>
                </p14:cNvPr>
                <p14:cNvContentPartPr/>
                <p14:nvPr/>
              </p14:nvContentPartPr>
              <p14:xfrm>
                <a:off x="6257520" y="4369215"/>
                <a:ext cx="119880" cy="14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F8CE8C-9F29-A540-7CD4-EDAE478DEE5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39520" y="4351215"/>
                  <a:ext cx="15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9D58FC-3D0F-C793-F1D0-4F6F9382B770}"/>
                    </a:ext>
                  </a:extLst>
                </p14:cNvPr>
                <p14:cNvContentPartPr/>
                <p14:nvPr/>
              </p14:nvContentPartPr>
              <p14:xfrm>
                <a:off x="6203160" y="4562895"/>
                <a:ext cx="50400" cy="174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9D58FC-3D0F-C793-F1D0-4F6F9382B77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85160" y="4544932"/>
                  <a:ext cx="86040" cy="209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FCA729-7EB9-5575-E8B8-16A5A9161C93}"/>
                    </a:ext>
                  </a:extLst>
                </p14:cNvPr>
                <p14:cNvContentPartPr/>
                <p14:nvPr/>
              </p14:nvContentPartPr>
              <p14:xfrm>
                <a:off x="6152760" y="4531935"/>
                <a:ext cx="80280" cy="54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FCA729-7EB9-5575-E8B8-16A5A9161C9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34760" y="4513935"/>
                  <a:ext cx="11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EECB91-DB26-D0A2-4B03-1B157339B09C}"/>
                    </a:ext>
                  </a:extLst>
                </p14:cNvPr>
                <p14:cNvContentPartPr/>
                <p14:nvPr/>
              </p14:nvContentPartPr>
              <p14:xfrm>
                <a:off x="6219720" y="4757655"/>
                <a:ext cx="92880" cy="50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EECB91-DB26-D0A2-4B03-1B157339B0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01720" y="4739655"/>
                  <a:ext cx="1285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7210C5-B10E-2A3C-FE2B-53C64C6007AA}"/>
                    </a:ext>
                  </a:extLst>
                </p14:cNvPr>
                <p14:cNvContentPartPr/>
                <p14:nvPr/>
              </p14:nvContentPartPr>
              <p14:xfrm>
                <a:off x="6318720" y="4677375"/>
                <a:ext cx="134640" cy="18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7210C5-B10E-2A3C-FE2B-53C64C6007A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00720" y="4659375"/>
                  <a:ext cx="170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D2DB17-521E-029E-AF7E-41A72CB3CA13}"/>
                    </a:ext>
                  </a:extLst>
                </p14:cNvPr>
                <p14:cNvContentPartPr/>
                <p14:nvPr/>
              </p14:nvContentPartPr>
              <p14:xfrm>
                <a:off x="6347880" y="4756575"/>
                <a:ext cx="107280" cy="6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D2DB17-521E-029E-AF7E-41A72CB3CA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29880" y="4738575"/>
                  <a:ext cx="1429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A2D891A-2606-0903-7C11-CB7BCD56F83F}"/>
              </a:ext>
            </a:extLst>
          </p:cNvPr>
          <p:cNvGrpSpPr/>
          <p:nvPr/>
        </p:nvGrpSpPr>
        <p:grpSpPr>
          <a:xfrm>
            <a:off x="6705000" y="2906175"/>
            <a:ext cx="496440" cy="547920"/>
            <a:chOff x="6705000" y="2906175"/>
            <a:chExt cx="49644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8E2162A-0A5C-FB4E-C766-DED6D831F0AD}"/>
                    </a:ext>
                  </a:extLst>
                </p14:cNvPr>
                <p14:cNvContentPartPr/>
                <p14:nvPr/>
              </p14:nvContentPartPr>
              <p14:xfrm>
                <a:off x="6705000" y="3349695"/>
                <a:ext cx="478440" cy="9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8E2162A-0A5C-FB4E-C766-DED6D831F0A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87000" y="3331695"/>
                  <a:ext cx="514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3ADFC8-7EC3-5606-22F3-6DE111EFCC01}"/>
                    </a:ext>
                  </a:extLst>
                </p14:cNvPr>
                <p14:cNvContentPartPr/>
                <p14:nvPr/>
              </p14:nvContentPartPr>
              <p14:xfrm>
                <a:off x="7107840" y="3256815"/>
                <a:ext cx="93600" cy="19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3ADFC8-7EC3-5606-22F3-6DE111EFCC0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89840" y="3238815"/>
                  <a:ext cx="129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AB15F25-E299-67F5-B9F5-9E7D6A627DD7}"/>
                    </a:ext>
                  </a:extLst>
                </p14:cNvPr>
                <p14:cNvContentPartPr/>
                <p14:nvPr/>
              </p14:nvContentPartPr>
              <p14:xfrm>
                <a:off x="6824880" y="2953335"/>
                <a:ext cx="83880" cy="23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AB15F25-E299-67F5-B9F5-9E7D6A627D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06880" y="2935307"/>
                  <a:ext cx="119520" cy="267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AA7984-E3CC-92DA-1846-2A54573F24CA}"/>
                    </a:ext>
                  </a:extLst>
                </p14:cNvPr>
                <p14:cNvContentPartPr/>
                <p14:nvPr/>
              </p14:nvContentPartPr>
              <p14:xfrm>
                <a:off x="6814080" y="2906175"/>
                <a:ext cx="105480" cy="59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AA7984-E3CC-92DA-1846-2A54573F24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6018" y="2888175"/>
                  <a:ext cx="141242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AADAA0F-8FF3-07F5-76D8-D0BC84195E1A}"/>
                    </a:ext>
                  </a:extLst>
                </p14:cNvPr>
                <p14:cNvContentPartPr/>
                <p14:nvPr/>
              </p14:nvContentPartPr>
              <p14:xfrm>
                <a:off x="6864480" y="3174735"/>
                <a:ext cx="128520" cy="66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AADAA0F-8FF3-07F5-76D8-D0BC84195E1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46429" y="3156832"/>
                  <a:ext cx="164260" cy="101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6C44386-3EEB-AC9D-EC19-B3F2AA9B546D}"/>
                    </a:ext>
                  </a:extLst>
                </p14:cNvPr>
                <p14:cNvContentPartPr/>
                <p14:nvPr/>
              </p14:nvContentPartPr>
              <p14:xfrm>
                <a:off x="7028280" y="3082215"/>
                <a:ext cx="12852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6C44386-3EEB-AC9D-EC19-B3F2AA9B546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10229" y="3064215"/>
                  <a:ext cx="164260" cy="19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177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AE58-52F4-9027-7F6D-F011BFE3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Current-Voltage (I-V)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9A82-0977-5623-F52A-68683E21C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I-V characteristic defines the relationship between the </a:t>
            </a:r>
            <a:r>
              <a:rPr lang="en-US" sz="2400" b="1" dirty="0"/>
              <a:t>current flow (through), I</a:t>
            </a:r>
            <a:r>
              <a:rPr lang="en-US" sz="2400" dirty="0"/>
              <a:t> and </a:t>
            </a:r>
            <a:r>
              <a:rPr lang="en-US" sz="2400" b="1" dirty="0"/>
              <a:t>voltage (across), V </a:t>
            </a:r>
            <a:r>
              <a:rPr lang="en-US" sz="2400" dirty="0"/>
              <a:t>an electronic device or element.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A tool for understanding the operation of the circuit element.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The Current-Voltage (I-V) characteristics are found by evaluating the </a:t>
            </a:r>
            <a:r>
              <a:rPr lang="en-US" sz="2400" b="1" dirty="0"/>
              <a:t>response</a:t>
            </a:r>
            <a:r>
              <a:rPr lang="en-US" sz="2400" dirty="0"/>
              <a:t> of a device/element under different </a:t>
            </a:r>
            <a:r>
              <a:rPr lang="en-US" sz="2400" b="1" dirty="0"/>
              <a:t>excitation</a:t>
            </a:r>
            <a:r>
              <a:rPr lang="en-US" sz="2400" dirty="0"/>
              <a:t> conditions. The behavior of a device depends on the </a:t>
            </a:r>
            <a:r>
              <a:rPr lang="en-US" sz="2400" b="1" dirty="0"/>
              <a:t>applied excitation </a:t>
            </a:r>
            <a:r>
              <a:rPr lang="en-US" sz="2400" dirty="0"/>
              <a:t>and can change if the excitation changes. </a:t>
            </a:r>
          </a:p>
        </p:txBody>
      </p:sp>
    </p:spTree>
    <p:extLst>
      <p:ext uri="{BB962C8B-B14F-4D97-AF65-F5344CB8AC3E}">
        <p14:creationId xmlns:p14="http://schemas.microsoft.com/office/powerpoint/2010/main" val="423292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E60-0D87-32DD-05D4-F0B9CD3E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Current-Voltage (I-V) Characteristics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EE0B45-AF5C-9B61-1361-6232CECBB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355" y="2616233"/>
            <a:ext cx="47815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2B2BB-6D0B-C404-0F20-04A71576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91" y="2898049"/>
            <a:ext cx="4210878" cy="272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CBCB9-1E31-9F08-D8F3-BEFCFA1F7369}"/>
              </a:ext>
            </a:extLst>
          </p:cNvPr>
          <p:cNvSpPr txBox="1"/>
          <p:nvPr/>
        </p:nvSpPr>
        <p:spPr>
          <a:xfrm>
            <a:off x="838200" y="1690688"/>
            <a:ext cx="1706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927304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DAC9-9F02-69E5-1D50-E527384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Current-Voltage (I-V)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869DF-F4A0-8863-B7AF-175EFB2BA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997765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869DF-F4A0-8863-B7AF-175EFB2BA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997765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F6A19D-859D-7BB0-7D34-F2A520FA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5965" y="1825625"/>
                <a:ext cx="176916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F6A19D-859D-7BB0-7D34-F2A520FA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965" y="1825625"/>
                <a:ext cx="1769165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218BC42-456F-6EFB-4D6E-C680E7264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138" y="1960562"/>
                <a:ext cx="2590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218BC42-456F-6EFB-4D6E-C680E7264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8" y="1960562"/>
                <a:ext cx="25908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n a graph&#10;&#10;Description automatically generated with low confidence">
            <a:extLst>
              <a:ext uri="{FF2B5EF4-FFF2-40B4-BE49-F238E27FC236}">
                <a16:creationId xmlns:a16="http://schemas.microsoft.com/office/drawing/2014/main" id="{8FDB43E1-210A-8F0F-CF68-B39DCA29C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13" y="2382079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31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B453-466A-4718-5A59-6594BBCD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(I-V) Characteristics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3FB3D-4BF5-8EA4-5B9F-AE86D7FDA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793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1. Linear Devices/Elements: </a:t>
                </a:r>
                <a:r>
                  <a:rPr lang="en-US" dirty="0"/>
                  <a:t>The Current-Voltage relationship is linear i.e. the current through the element is a linear function of the applied voltage across it. The relationship can be characterized by: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2. Non-Linear Devices/Elements: </a:t>
                </a:r>
                <a:r>
                  <a:rPr lang="en-US" dirty="0"/>
                  <a:t>The Current-Voltage relationship is Non-linear i.e., the current through the element is a nonlinear function of the applied voltage across it.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ra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𝑘𝑉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3FB3D-4BF5-8EA4-5B9F-AE86D7FDA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79366"/>
              </a:xfrm>
              <a:blipFill>
                <a:blip r:embed="rId2"/>
                <a:stretch>
                  <a:fillRect l="-1217" t="-110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n a graph&#10;&#10;Description automatically generated with low confidence">
            <a:extLst>
              <a:ext uri="{FF2B5EF4-FFF2-40B4-BE49-F238E27FC236}">
                <a16:creationId xmlns:a16="http://schemas.microsoft.com/office/drawing/2014/main" id="{4C1514EE-90C7-4954-3D3E-392DD93E7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47" y="4862858"/>
            <a:ext cx="1630017" cy="16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5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BACE-D1B9-BA0D-43C4-39FFB17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(I-V)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9735-2A17-291A-CCDA-4B869B7A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which of these I-V curves are Linear and which are Nonlinear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C5DEE0-4F26-D194-FD97-0B69D08D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47" y="2322237"/>
            <a:ext cx="6193735" cy="430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952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A72-61DF-4E55-1297-459A7C0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Devices/Elements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E41F-FBCE-4E07-A9A2-19DAAF63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down the slopes of these following regions in ascending order (you do not need to calculate the slopes)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BF26FF-464B-2CBC-BF6B-442C4DEEF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7" y="2648617"/>
            <a:ext cx="5073303" cy="35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383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FA72-61DF-4E55-1297-459A7C07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Devices/Elements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E41F-FBCE-4E07-A9A2-19DAAF63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out the slope of the following curves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F46A568-09FA-0FCE-BDB2-065A34D2C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19" y="2970143"/>
            <a:ext cx="4852151" cy="347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6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F4D5-3208-040A-7F5B-E04AE6F1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Devices/Elements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1B82C-2582-4C97-DC94-3A59E79B2A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the lines represented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what is the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in the following figures [Figure (</a:t>
                </a:r>
                <a:r>
                  <a:rPr lang="en-US" dirty="0" err="1"/>
                  <a:t>i</a:t>
                </a:r>
                <a:r>
                  <a:rPr lang="en-US" dirty="0"/>
                  <a:t>), (ii) and (iii)]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1B82C-2582-4C97-DC94-3A59E79B2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9C82496F-6F27-AD8F-7C48-18B7EA809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4643"/>
            <a:ext cx="10640119" cy="264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3C73-6256-3C78-0AE1-A6D215A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 diagrams: Example 1</a:t>
            </a:r>
            <a:endParaRPr lang="en-B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9DDC7-0453-01C7-D1D2-16299DFE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27" y="1858319"/>
            <a:ext cx="4069433" cy="2209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9C041C-76E8-764B-AA5D-977D21EE05DE}"/>
                  </a:ext>
                </a:extLst>
              </p:cNvPr>
              <p:cNvSpPr txBox="1"/>
              <p:nvPr/>
            </p:nvSpPr>
            <p:spPr>
              <a:xfrm>
                <a:off x="1987563" y="1858319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9C041C-76E8-764B-AA5D-977D21EE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63" y="1858319"/>
                <a:ext cx="523529" cy="369332"/>
              </a:xfrm>
              <a:prstGeom prst="rect">
                <a:avLst/>
              </a:prstGeom>
              <a:blipFill>
                <a:blip r:embed="rId3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090847-BC2A-F078-CE83-A3CD5578138C}"/>
                  </a:ext>
                </a:extLst>
              </p:cNvPr>
              <p:cNvSpPr txBox="1"/>
              <p:nvPr/>
            </p:nvSpPr>
            <p:spPr>
              <a:xfrm>
                <a:off x="3542611" y="1851963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090847-BC2A-F078-CE83-A3CD5578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11" y="1851963"/>
                <a:ext cx="523529" cy="369332"/>
              </a:xfrm>
              <a:prstGeom prst="rect">
                <a:avLst/>
              </a:prstGeom>
              <a:blipFill>
                <a:blip r:embed="rId4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EB20AC-0228-D2AF-A34E-5706A694C198}"/>
                  </a:ext>
                </a:extLst>
              </p:cNvPr>
              <p:cNvSpPr txBox="1"/>
              <p:nvPr/>
            </p:nvSpPr>
            <p:spPr>
              <a:xfrm>
                <a:off x="3152086" y="2957660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EB20AC-0228-D2AF-A34E-5706A694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86" y="2957660"/>
                <a:ext cx="523529" cy="369332"/>
              </a:xfrm>
              <a:prstGeom prst="rect">
                <a:avLst/>
              </a:prstGeom>
              <a:blipFill>
                <a:blip r:embed="rId5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9241A1-A339-9A44-9ABE-EF0235EDB7EA}"/>
                  </a:ext>
                </a:extLst>
              </p:cNvPr>
              <p:cNvSpPr txBox="1"/>
              <p:nvPr/>
            </p:nvSpPr>
            <p:spPr>
              <a:xfrm>
                <a:off x="7713008" y="1960327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9241A1-A339-9A44-9ABE-EF0235ED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008" y="1960327"/>
                <a:ext cx="523529" cy="369332"/>
              </a:xfrm>
              <a:prstGeom prst="rect">
                <a:avLst/>
              </a:prstGeom>
              <a:blipFill>
                <a:blip r:embed="rId6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114444-BCFD-1802-2F00-CAB4858767D1}"/>
                  </a:ext>
                </a:extLst>
              </p:cNvPr>
              <p:cNvSpPr txBox="1"/>
              <p:nvPr/>
            </p:nvSpPr>
            <p:spPr>
              <a:xfrm>
                <a:off x="9268056" y="1953971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114444-BCFD-1802-2F00-CAB48587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56" y="1953971"/>
                <a:ext cx="523529" cy="369332"/>
              </a:xfrm>
              <a:prstGeom prst="rect">
                <a:avLst/>
              </a:prstGeom>
              <a:blipFill>
                <a:blip r:embed="rId7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E9AB5-D018-E817-AF6B-A7D177A828A4}"/>
                  </a:ext>
                </a:extLst>
              </p:cNvPr>
              <p:cNvSpPr txBox="1"/>
              <p:nvPr/>
            </p:nvSpPr>
            <p:spPr>
              <a:xfrm>
                <a:off x="8877531" y="3059668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BE9AB5-D018-E817-AF6B-A7D177A82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31" y="3059668"/>
                <a:ext cx="523529" cy="369332"/>
              </a:xfrm>
              <a:prstGeom prst="rect">
                <a:avLst/>
              </a:prstGeom>
              <a:blipFill>
                <a:blip r:embed="rId8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59D8E7-7CC8-AFFB-E73F-0F3E52A43611}"/>
                  </a:ext>
                </a:extLst>
              </p14:cNvPr>
              <p14:cNvContentPartPr/>
              <p14:nvPr/>
            </p14:nvContentPartPr>
            <p14:xfrm>
              <a:off x="7406911" y="2435940"/>
              <a:ext cx="2693880" cy="1283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59D8E7-7CC8-AFFB-E73F-0F3E52A436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75955" y="2404980"/>
                <a:ext cx="2755072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61A6DD-3FF7-ABDE-4E5D-3027DB6C3FDF}"/>
                  </a:ext>
                </a:extLst>
              </p14:cNvPr>
              <p14:cNvContentPartPr/>
              <p14:nvPr/>
            </p14:nvContentPartPr>
            <p14:xfrm>
              <a:off x="7356511" y="2957940"/>
              <a:ext cx="168480" cy="2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61A6DD-3FF7-ABDE-4E5D-3027DB6C3F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25551" y="2927488"/>
                <a:ext cx="229680" cy="81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22D0F45-B3D2-577E-71F1-5800E03C95F8}"/>
                  </a:ext>
                </a:extLst>
              </p14:cNvPr>
              <p14:cNvContentPartPr/>
              <p14:nvPr/>
            </p14:nvContentPartPr>
            <p14:xfrm>
              <a:off x="7433191" y="2924100"/>
              <a:ext cx="12600" cy="119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22D0F45-B3D2-577E-71F1-5800E03C95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02231" y="2893140"/>
                <a:ext cx="73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7C9AF5D-A4B7-0013-97AC-5EF36F151C12}"/>
                  </a:ext>
                </a:extLst>
              </p14:cNvPr>
              <p14:cNvContentPartPr/>
              <p14:nvPr/>
            </p14:nvContentPartPr>
            <p14:xfrm>
              <a:off x="7344271" y="3150540"/>
              <a:ext cx="241920" cy="18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7C9AF5D-A4B7-0013-97AC-5EF36F151C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13311" y="3119580"/>
                <a:ext cx="3031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81B1962-E8CF-71CB-5997-8BDA139DF950}"/>
                  </a:ext>
                </a:extLst>
              </p14:cNvPr>
              <p14:cNvContentPartPr/>
              <p14:nvPr/>
            </p14:nvContentPartPr>
            <p14:xfrm>
              <a:off x="7356511" y="3309660"/>
              <a:ext cx="64440" cy="54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81B1962-E8CF-71CB-5997-8BDA139DF9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25551" y="3278700"/>
                <a:ext cx="1256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8CA5796-0631-326A-2AA1-89833C2E1774}"/>
                  </a:ext>
                </a:extLst>
              </p14:cNvPr>
              <p14:cNvContentPartPr/>
              <p14:nvPr/>
            </p14:nvContentPartPr>
            <p14:xfrm>
              <a:off x="7366951" y="3771540"/>
              <a:ext cx="1259280" cy="73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8CA5796-0631-326A-2AA1-89833C2E177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35991" y="3740580"/>
                <a:ext cx="1320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5C70360-66BF-9BC2-2439-AC73698453C5}"/>
                  </a:ext>
                </a:extLst>
              </p14:cNvPr>
              <p14:cNvContentPartPr/>
              <p14:nvPr/>
            </p14:nvContentPartPr>
            <p14:xfrm>
              <a:off x="8668711" y="3734820"/>
              <a:ext cx="6480" cy="6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5C70360-66BF-9BC2-2439-AC73698453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37751" y="3703860"/>
                <a:ext cx="67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BD35880-9DE1-9D20-6801-7BD00BEE4DBC}"/>
                  </a:ext>
                </a:extLst>
              </p14:cNvPr>
              <p14:cNvContentPartPr/>
              <p14:nvPr/>
            </p14:nvContentPartPr>
            <p14:xfrm>
              <a:off x="8632351" y="3717900"/>
              <a:ext cx="85680" cy="100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BD35880-9DE1-9D20-6801-7BD00BEE4D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01391" y="3686940"/>
                <a:ext cx="146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726C3D-6976-0331-5E4B-362BEA1C62C9}"/>
                  </a:ext>
                </a:extLst>
              </p14:cNvPr>
              <p14:cNvContentPartPr/>
              <p14:nvPr/>
            </p14:nvContentPartPr>
            <p14:xfrm>
              <a:off x="8674831" y="3808260"/>
              <a:ext cx="12600" cy="205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726C3D-6976-0331-5E4B-362BEA1C62C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43871" y="3777354"/>
                <a:ext cx="73800" cy="266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0C0015-AC1E-24B3-CE24-DD7BBC76E4EE}"/>
                  </a:ext>
                </a:extLst>
              </p14:cNvPr>
              <p14:cNvContentPartPr/>
              <p14:nvPr/>
            </p14:nvContentPartPr>
            <p14:xfrm>
              <a:off x="8549551" y="4019220"/>
              <a:ext cx="303120" cy="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0C0015-AC1E-24B3-CE24-DD7BBC76E4E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18591" y="3988260"/>
                <a:ext cx="364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2F36584-8001-5921-FF5C-AA04547A8394}"/>
                  </a:ext>
                </a:extLst>
              </p14:cNvPr>
              <p14:cNvContentPartPr/>
              <p14:nvPr/>
            </p14:nvContentPartPr>
            <p14:xfrm>
              <a:off x="8753311" y="3193380"/>
              <a:ext cx="1414800" cy="615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2F36584-8001-5921-FF5C-AA04547A83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22359" y="3162420"/>
                <a:ext cx="1475984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3BE51B-08D8-9DB6-69E2-E19AD6A97A0C}"/>
                  </a:ext>
                </a:extLst>
              </p14:cNvPr>
              <p14:cNvContentPartPr/>
              <p14:nvPr/>
            </p14:nvContentPartPr>
            <p14:xfrm>
              <a:off x="8522191" y="4037580"/>
              <a:ext cx="344520" cy="77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3BE51B-08D8-9DB6-69E2-E19AD6A97A0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91231" y="4006475"/>
                <a:ext cx="405720" cy="138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C29EEA-8466-AEC6-71DE-62F859157683}"/>
                  </a:ext>
                </a:extLst>
              </p14:cNvPr>
              <p14:cNvContentPartPr/>
              <p14:nvPr/>
            </p14:nvContentPartPr>
            <p14:xfrm>
              <a:off x="7387111" y="2508300"/>
              <a:ext cx="12600" cy="101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C29EEA-8466-AEC6-71DE-62F85915768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56151" y="2477340"/>
                <a:ext cx="73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A3838ED-8B0E-1A09-7522-9EF257F3FFE1}"/>
                  </a:ext>
                </a:extLst>
              </p14:cNvPr>
              <p14:cNvContentPartPr/>
              <p14:nvPr/>
            </p14:nvContentPartPr>
            <p14:xfrm>
              <a:off x="10134367" y="2472771"/>
              <a:ext cx="9360" cy="238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A3838ED-8B0E-1A09-7522-9EF257F3FF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02216" y="2441779"/>
                <a:ext cx="73274" cy="405784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椭圆 18">
            <a:extLst>
              <a:ext uri="{FF2B5EF4-FFF2-40B4-BE49-F238E27FC236}">
                <a16:creationId xmlns:a16="http://schemas.microsoft.com/office/drawing/2014/main" id="{FF2F1148-573B-4F62-A0A1-813AE1738507}"/>
              </a:ext>
            </a:extLst>
          </p:cNvPr>
          <p:cNvSpPr/>
          <p:nvPr/>
        </p:nvSpPr>
        <p:spPr>
          <a:xfrm>
            <a:off x="9876871" y="2683340"/>
            <a:ext cx="548640" cy="548640"/>
          </a:xfrm>
          <a:prstGeom prst="ellipse">
            <a:avLst/>
          </a:prstGeom>
          <a:solidFill>
            <a:srgbClr val="000000">
              <a:alpha val="5000"/>
            </a:srgbClr>
          </a:solidFill>
          <a:ln w="6171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7CAB5E-EB0F-4F90-AAD0-3F49338D666A}"/>
              </a:ext>
            </a:extLst>
          </p:cNvPr>
          <p:cNvSpPr/>
          <p:nvPr/>
        </p:nvSpPr>
        <p:spPr>
          <a:xfrm>
            <a:off x="7149960" y="2716560"/>
            <a:ext cx="593100" cy="593100"/>
          </a:xfrm>
          <a:prstGeom prst="ellipse">
            <a:avLst/>
          </a:prstGeom>
          <a:solidFill>
            <a:srgbClr val="000000">
              <a:alpha val="5000"/>
            </a:srgbClr>
          </a:solidFill>
          <a:ln w="6171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176692-65A9-B6A6-2621-9F80865AE931}"/>
                  </a:ext>
                </a:extLst>
              </p14:cNvPr>
              <p14:cNvContentPartPr/>
              <p14:nvPr/>
            </p14:nvContentPartPr>
            <p14:xfrm>
              <a:off x="10074371" y="2997748"/>
              <a:ext cx="136440" cy="12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176692-65A9-B6A6-2621-9F80865AE9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43492" y="2966788"/>
                <a:ext cx="197479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F79F89-A613-9628-69E3-EC475C294A4D}"/>
                  </a:ext>
                </a:extLst>
              </p14:cNvPr>
              <p14:cNvContentPartPr/>
              <p14:nvPr/>
            </p14:nvContentPartPr>
            <p14:xfrm>
              <a:off x="10074371" y="2794729"/>
              <a:ext cx="141120" cy="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F79F89-A613-9628-69E3-EC475C294A4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43411" y="2763769"/>
                <a:ext cx="202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306B0F-8137-701F-FC8F-197CE0FABD65}"/>
                  </a:ext>
                </a:extLst>
              </p14:cNvPr>
              <p14:cNvContentPartPr/>
              <p14:nvPr/>
            </p14:nvContentPartPr>
            <p14:xfrm>
              <a:off x="7379716" y="2588193"/>
              <a:ext cx="14040" cy="115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306B0F-8137-701F-FC8F-197CE0FABD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49530" y="2557233"/>
                <a:ext cx="7371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9814A0-5819-0068-ED55-3540A9A33C4A}"/>
                  </a:ext>
                </a:extLst>
              </p:cNvPr>
              <p:cNvSpPr txBox="1"/>
              <p:nvPr/>
            </p:nvSpPr>
            <p:spPr>
              <a:xfrm>
                <a:off x="5071383" y="4543507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89814A0-5819-0068-ED55-3540A9A3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83" y="4543507"/>
                <a:ext cx="523529" cy="369332"/>
              </a:xfrm>
              <a:prstGeom prst="rect">
                <a:avLst/>
              </a:prstGeom>
              <a:blipFill>
                <a:blip r:embed="rId43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65D3E3-775F-A4E4-56F1-9B5A01FD5B4D}"/>
                  </a:ext>
                </a:extLst>
              </p:cNvPr>
              <p:cNvSpPr txBox="1"/>
              <p:nvPr/>
            </p:nvSpPr>
            <p:spPr>
              <a:xfrm>
                <a:off x="6626431" y="4537151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065D3E3-775F-A4E4-56F1-9B5A01FD5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31" y="4537151"/>
                <a:ext cx="523529" cy="369332"/>
              </a:xfrm>
              <a:prstGeom prst="rect">
                <a:avLst/>
              </a:prstGeom>
              <a:blipFill>
                <a:blip r:embed="rId44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09DA10-F853-BE71-ED41-8BD38373C029}"/>
                  </a:ext>
                </a:extLst>
              </p:cNvPr>
              <p:cNvSpPr txBox="1"/>
              <p:nvPr/>
            </p:nvSpPr>
            <p:spPr>
              <a:xfrm>
                <a:off x="6235906" y="5642848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kΩ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09DA10-F853-BE71-ED41-8BD38373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906" y="5642848"/>
                <a:ext cx="523529" cy="369332"/>
              </a:xfrm>
              <a:prstGeom prst="rect">
                <a:avLst/>
              </a:prstGeom>
              <a:blipFill>
                <a:blip r:embed="rId45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E7DF542-F466-2EAB-A88B-29EA4342B856}"/>
                  </a:ext>
                </a:extLst>
              </p14:cNvPr>
              <p14:cNvContentPartPr/>
              <p14:nvPr/>
            </p14:nvContentPartPr>
            <p14:xfrm>
              <a:off x="4831111" y="4947191"/>
              <a:ext cx="2693880" cy="1283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E7DF542-F466-2EAB-A88B-29EA4342B8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00155" y="4916231"/>
                <a:ext cx="2755072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A21BE6-7852-8B14-3681-8DE4A9611B83}"/>
                  </a:ext>
                </a:extLst>
              </p14:cNvPr>
              <p14:cNvContentPartPr/>
              <p14:nvPr/>
            </p14:nvContentPartPr>
            <p14:xfrm>
              <a:off x="4778495" y="4922113"/>
              <a:ext cx="180000" cy="20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A21BE6-7852-8B14-3681-8DE4A9611B8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47535" y="4891206"/>
                <a:ext cx="241200" cy="270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7CE6B8C-55A5-FACF-1F00-A7DD79C0233F}"/>
                  </a:ext>
                </a:extLst>
              </p14:cNvPr>
              <p14:cNvContentPartPr/>
              <p14:nvPr/>
            </p14:nvContentPartPr>
            <p14:xfrm>
              <a:off x="7412615" y="4905913"/>
              <a:ext cx="156960" cy="199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7CE6B8C-55A5-FACF-1F00-A7DD79C0233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81726" y="4874953"/>
                <a:ext cx="2180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CEE0DF-813E-5F86-C19E-7126499ADEF2}"/>
                  </a:ext>
                </a:extLst>
              </p14:cNvPr>
              <p14:cNvContentPartPr/>
              <p14:nvPr/>
            </p14:nvContentPartPr>
            <p14:xfrm>
              <a:off x="5963255" y="6237553"/>
              <a:ext cx="336600" cy="124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CEE0DF-813E-5F86-C19E-7126499ADEF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32295" y="6206682"/>
                <a:ext cx="397800" cy="185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4B9B69-D643-BDB7-840D-BAD4A2988401}"/>
                  </a:ext>
                </a:extLst>
              </p:cNvPr>
              <p:cNvSpPr txBox="1"/>
              <p:nvPr/>
            </p:nvSpPr>
            <p:spPr>
              <a:xfrm>
                <a:off x="4123638" y="4842027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4B9B69-D643-BDB7-840D-BAD4A2988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638" y="4842027"/>
                <a:ext cx="523529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2565BB-D9DB-314C-9AC4-85E8A3B965CB}"/>
                  </a:ext>
                </a:extLst>
              </p:cNvPr>
              <p:cNvSpPr txBox="1"/>
              <p:nvPr/>
            </p:nvSpPr>
            <p:spPr>
              <a:xfrm>
                <a:off x="7577607" y="4820967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−3 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2565BB-D9DB-314C-9AC4-85E8A3B9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607" y="4820967"/>
                <a:ext cx="523529" cy="369332"/>
              </a:xfrm>
              <a:prstGeom prst="rect">
                <a:avLst/>
              </a:prstGeom>
              <a:blipFill>
                <a:blip r:embed="rId54"/>
                <a:stretch>
                  <a:fillRect r="-26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1D2510-178A-D74C-FB6B-F6930574023D}"/>
                  </a:ext>
                </a:extLst>
              </p:cNvPr>
              <p:cNvSpPr txBox="1"/>
              <p:nvPr/>
            </p:nvSpPr>
            <p:spPr>
              <a:xfrm>
                <a:off x="6570813" y="2820051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1D2510-178A-D74C-FB6B-F6930574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13" y="2820051"/>
                <a:ext cx="523529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D9EA6E-06C4-7420-5532-12F96A91E62D}"/>
                  </a:ext>
                </a:extLst>
              </p:cNvPr>
              <p:cNvSpPr txBox="1"/>
              <p:nvPr/>
            </p:nvSpPr>
            <p:spPr>
              <a:xfrm>
                <a:off x="10535531" y="2790568"/>
                <a:ext cx="5235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DD9EA6E-06C4-7420-5532-12F96A91E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531" y="2790568"/>
                <a:ext cx="523529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9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56" grpId="0" animBg="1"/>
      <p:bldP spid="67" grpId="0" animBg="1"/>
      <p:bldP spid="70" grpId="0" animBg="1"/>
      <p:bldP spid="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2AD6E1F-0117-454B-AC39-D05B1762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872" y="4594588"/>
            <a:ext cx="1092256" cy="18288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95278-4487-E128-8189-8CAF5337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Devices/Elements: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E1C7-C189-448D-2075-9AA51372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3057939" cy="435133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Resistors</a:t>
            </a:r>
          </a:p>
          <a:p>
            <a:pPr>
              <a:lnSpc>
                <a:spcPct val="300000"/>
              </a:lnSpc>
            </a:pPr>
            <a:r>
              <a:rPr lang="en-US" dirty="0"/>
              <a:t>Current Source</a:t>
            </a:r>
          </a:p>
          <a:p>
            <a:pPr>
              <a:lnSpc>
                <a:spcPct val="300000"/>
              </a:lnSpc>
            </a:pPr>
            <a:r>
              <a:rPr lang="en-US" dirty="0"/>
              <a:t>Voltage Source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EDE704-4D25-72C9-D5A0-08E504433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r="34585"/>
          <a:stretch/>
        </p:blipFill>
        <p:spPr bwMode="auto">
          <a:xfrm>
            <a:off x="8151743" y="3280232"/>
            <a:ext cx="1656522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5F20DA64-3517-8B48-FCFA-F7647EFE9B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23"/>
          <a:stretch/>
        </p:blipFill>
        <p:spPr bwMode="auto">
          <a:xfrm>
            <a:off x="8195640" y="1812373"/>
            <a:ext cx="1633331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2C9A69-CD70-CCE0-76DB-ADF08BB11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5"/>
          <a:stretch/>
        </p:blipFill>
        <p:spPr bwMode="auto">
          <a:xfrm>
            <a:off x="8110330" y="4851857"/>
            <a:ext cx="1739348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24052C-A27C-9899-ABF0-C9329D2BC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961" y="2007022"/>
            <a:ext cx="1625684" cy="1060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202013-FE37-CF9B-75E7-FECF22BE0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08" y="2999306"/>
            <a:ext cx="1231963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4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14C-E663-BD01-CD52-FAB8C3D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4BF4A-A965-096C-6A0E-F96B2FCAC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relationship between current,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and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dirty="0"/>
                  <a:t> in a resistor of value ‘</a:t>
                </a:r>
                <a:r>
                  <a:rPr lang="en-US" b="1" dirty="0"/>
                  <a:t>R</a:t>
                </a:r>
                <a:r>
                  <a:rPr lang="en-US" dirty="0"/>
                  <a:t>’ is defined by the “</a:t>
                </a:r>
                <a:r>
                  <a:rPr lang="en-US" b="1" u="sng" dirty="0"/>
                  <a:t>Ohm’s law</a:t>
                </a:r>
                <a:r>
                  <a:rPr lang="en-US" dirty="0"/>
                  <a:t>”: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4BF4A-A965-096C-6A0E-F96B2FCAC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C54B45F9-89BA-B67A-1811-86ADC30C0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3724"/>
            <a:ext cx="4112936" cy="29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/>
              <p:nvPr/>
            </p:nvSpPr>
            <p:spPr>
              <a:xfrm>
                <a:off x="4750652" y="3221049"/>
                <a:ext cx="2542189" cy="2235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652" y="3221049"/>
                <a:ext cx="2542189" cy="2235677"/>
              </a:xfrm>
              <a:prstGeom prst="rect">
                <a:avLst/>
              </a:prstGeom>
              <a:blipFill>
                <a:blip r:embed="rId4"/>
                <a:stretch>
                  <a:fillRect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>
            <a:extLst>
              <a:ext uri="{FF2B5EF4-FFF2-40B4-BE49-F238E27FC236}">
                <a16:creationId xmlns:a16="http://schemas.microsoft.com/office/drawing/2014/main" id="{A1638E9E-C936-BED2-1ECC-ABF9D99F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49" y="3005844"/>
            <a:ext cx="3355823" cy="245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0FA02-0E03-4A70-F4B3-EAEA844E6177}"/>
                  </a:ext>
                </a:extLst>
              </p:cNvPr>
              <p:cNvSpPr txBox="1"/>
              <p:nvPr/>
            </p:nvSpPr>
            <p:spPr>
              <a:xfrm>
                <a:off x="7873147" y="5507583"/>
                <a:ext cx="2766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I-V curve of a </a:t>
                </a:r>
                <a14:m>
                  <m:oMath xmlns:m="http://schemas.openxmlformats.org/officeDocument/2006/math">
                    <m:r>
                      <a: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 resistor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00FA02-0E03-4A70-F4B3-EAEA844E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47" y="5507583"/>
                <a:ext cx="2766783" cy="369332"/>
              </a:xfrm>
              <a:prstGeom prst="rect">
                <a:avLst/>
              </a:prstGeom>
              <a:blipFill>
                <a:blip r:embed="rId6"/>
                <a:stretch>
                  <a:fillRect l="-1987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308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CB8C0E41-A344-3AD5-6811-2F7A57DA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627" y="2968734"/>
            <a:ext cx="3813066" cy="308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3F14C-E663-BD01-CD52-FAB8C3D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BF4A-A965-096C-6A0E-F96B2FCA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current flow through a current source is </a:t>
            </a:r>
            <a:r>
              <a:rPr lang="en-US" b="1" dirty="0"/>
              <a:t>FIXED</a:t>
            </a:r>
            <a:r>
              <a:rPr lang="en-US" dirty="0"/>
              <a:t> and thus does not change with voltage. The equation is as follows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/>
              <p:nvPr/>
            </p:nvSpPr>
            <p:spPr>
              <a:xfrm>
                <a:off x="4677765" y="2978212"/>
                <a:ext cx="254218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------------------------------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 algn="ctr"/>
                <a:r>
                  <a:rPr lang="en-US" b="1" dirty="0"/>
                  <a:t>Slope: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765" y="2978212"/>
                <a:ext cx="2542189" cy="3139321"/>
              </a:xfrm>
              <a:prstGeom prst="rect">
                <a:avLst/>
              </a:prstGeom>
              <a:blipFill>
                <a:blip r:embed="rId3"/>
                <a:stretch>
                  <a:fillRect l="-1918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9D666922-5BFA-34D8-5953-41428EC07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4" y="2800434"/>
            <a:ext cx="3836919" cy="279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34F9-0710-B872-4ED0-B680CD1CA354}"/>
                  </a:ext>
                </a:extLst>
              </p:cNvPr>
              <p:cNvSpPr txBox="1"/>
              <p:nvPr/>
            </p:nvSpPr>
            <p:spPr>
              <a:xfrm>
                <a:off x="7145627" y="5868621"/>
                <a:ext cx="4160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i="0" u="none" strike="noStrike" dirty="0">
                    <a:solidFill>
                      <a:srgbClr val="FF0000"/>
                    </a:solidFill>
                    <a:effectLst/>
                  </a:rPr>
                  <a:t>This curve intersects the y axis at </a:t>
                </a:r>
                <a14:m>
                  <m:oMath xmlns:m="http://schemas.openxmlformats.org/officeDocument/2006/math">
                    <m:r>
                      <a:rPr lang="en-US" sz="1800" b="1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800" b="1" i="1" u="none" strike="noStrike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u="none" strike="noStrike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1800" b="1" i="0" u="none" strike="noStrike" dirty="0">
                    <a:solidFill>
                      <a:srgbClr val="FF0000"/>
                    </a:solidFill>
                    <a:effectLst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34F9-0710-B872-4ED0-B680CD1C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27" y="5868621"/>
                <a:ext cx="4160883" cy="369332"/>
              </a:xfrm>
              <a:prstGeom prst="rect">
                <a:avLst/>
              </a:prstGeom>
              <a:blipFill>
                <a:blip r:embed="rId5"/>
                <a:stretch>
                  <a:fillRect l="-11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861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14C-E663-BD01-CD52-FAB8C3D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BF4A-A965-096C-6A0E-F96B2FCA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value of </a:t>
            </a:r>
            <a:r>
              <a:rPr lang="en-US" i="1" u="sng" dirty="0"/>
              <a:t>voltage across a voltage source </a:t>
            </a:r>
            <a:r>
              <a:rPr lang="en-US" dirty="0"/>
              <a:t>is </a:t>
            </a:r>
            <a:r>
              <a:rPr lang="en-US" b="1" dirty="0"/>
              <a:t>FIXED</a:t>
            </a:r>
            <a:r>
              <a:rPr lang="en-US" dirty="0"/>
              <a:t> and thus does not change even if the current through the branch changes.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/>
              <p:nvPr/>
            </p:nvSpPr>
            <p:spPr>
              <a:xfrm>
                <a:off x="4936434" y="3826315"/>
                <a:ext cx="2375691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 algn="ctr"/>
                <a:r>
                  <a:rPr lang="en-US" sz="2000" b="1" dirty="0"/>
                  <a:t>Slope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box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34" y="3826315"/>
                <a:ext cx="2375691" cy="1508105"/>
              </a:xfrm>
              <a:prstGeom prst="rect">
                <a:avLst/>
              </a:prstGeom>
              <a:blipFill>
                <a:blip r:embed="rId2"/>
                <a:stretch>
                  <a:fillRect b="-6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34F9-0710-B872-4ED0-B680CD1CA354}"/>
                  </a:ext>
                </a:extLst>
              </p:cNvPr>
              <p:cNvSpPr txBox="1"/>
              <p:nvPr/>
            </p:nvSpPr>
            <p:spPr>
              <a:xfrm>
                <a:off x="7145627" y="5868621"/>
                <a:ext cx="4398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This curve intersects the x axis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7134F9-0710-B872-4ED0-B680CD1C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627" y="5868621"/>
                <a:ext cx="4398127" cy="369332"/>
              </a:xfrm>
              <a:prstGeom prst="rect">
                <a:avLst/>
              </a:prstGeom>
              <a:blipFill>
                <a:blip r:embed="rId3"/>
                <a:stretch>
                  <a:fillRect l="-110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F8D302FA-4FA0-E4B4-4385-F4788501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820645"/>
            <a:ext cx="4098235" cy="31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F44D5ED-EA71-1F30-2354-7586A834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05" y="2917973"/>
            <a:ext cx="3430864" cy="292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145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14C-E663-BD01-CD52-FAB8C3D4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BF4A-A965-096C-6A0E-F96B2FCA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9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Ideally, internal resistance of a </a:t>
            </a:r>
            <a:r>
              <a:rPr lang="en-US" b="1" dirty="0">
                <a:solidFill>
                  <a:srgbClr val="FF0000"/>
                </a:solidFill>
              </a:rPr>
              <a:t>CURRENT SOURCE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infinite (undefined)</a:t>
            </a:r>
          </a:p>
          <a:p>
            <a:pPr marL="0" indent="0">
              <a:buNone/>
            </a:pPr>
            <a:r>
              <a:rPr lang="en-US" dirty="0"/>
              <a:t>That of a </a:t>
            </a:r>
            <a:r>
              <a:rPr lang="en-US" b="1" dirty="0">
                <a:solidFill>
                  <a:srgbClr val="0000FF"/>
                </a:solidFill>
              </a:rPr>
              <a:t>VOLTAGE SOURCE</a:t>
            </a:r>
            <a:r>
              <a:rPr lang="en-US" dirty="0"/>
              <a:t> is </a:t>
            </a:r>
            <a:r>
              <a:rPr lang="en-US" b="1" dirty="0">
                <a:solidFill>
                  <a:srgbClr val="0000FF"/>
                </a:solidFill>
              </a:rPr>
              <a:t>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/>
              <p:nvPr/>
            </p:nvSpPr>
            <p:spPr>
              <a:xfrm>
                <a:off x="4908154" y="3429000"/>
                <a:ext cx="23756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Resistance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box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63640D-A3EE-072F-30D3-81B3BDA7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154" y="3429000"/>
                <a:ext cx="2375691" cy="400110"/>
              </a:xfrm>
              <a:prstGeom prst="rect">
                <a:avLst/>
              </a:prstGeom>
              <a:blipFill>
                <a:blip r:embed="rId2"/>
                <a:stretch>
                  <a:fillRect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F8D302FA-4FA0-E4B4-4385-F47885018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6" y="4717273"/>
            <a:ext cx="2173778" cy="169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F44D5ED-EA71-1F30-2354-7586A834D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45" y="4738604"/>
            <a:ext cx="1967177" cy="167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FD72D-E214-8BB3-99BA-FABF0A0B9699}"/>
                  </a:ext>
                </a:extLst>
              </p:cNvPr>
              <p:cNvSpPr txBox="1"/>
              <p:nvPr/>
            </p:nvSpPr>
            <p:spPr>
              <a:xfrm>
                <a:off x="4908154" y="5365617"/>
                <a:ext cx="23756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Resistance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BFD72D-E214-8BB3-99BA-FABF0A0B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154" y="5365617"/>
                <a:ext cx="237569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DACA0E79-AB14-33EC-F1A0-B26A06C2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89" y="2765580"/>
            <a:ext cx="2264417" cy="1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B29BC4B-C7B2-7F55-337F-8F18313C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793" y="2959153"/>
            <a:ext cx="2278581" cy="165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60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2C28-6ED5-760E-AAAB-EB000145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Hybrid/ Compound Linear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96D1-6087-CA8E-452B-E7DD40D4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Source in Series with a Resistor</a:t>
            </a:r>
          </a:p>
          <a:p>
            <a:r>
              <a:rPr lang="en-US" dirty="0"/>
              <a:t>Current source in Parallel with a Resistor</a:t>
            </a:r>
          </a:p>
          <a:p>
            <a:endParaRPr lang="en-US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C35CD3B-AC5D-AC02-3E78-AE77535B2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7" y="2921098"/>
            <a:ext cx="6307156" cy="34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19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2C28-6ED5-760E-AAAB-EB000145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Source in Series with a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C5C40-6320-5C16-9BB4-DCDC04928330}"/>
                  </a:ext>
                </a:extLst>
              </p:cNvPr>
              <p:cNvSpPr txBox="1"/>
              <p:nvPr/>
            </p:nvSpPr>
            <p:spPr>
              <a:xfrm>
                <a:off x="4445899" y="2882805"/>
                <a:ext cx="2908851" cy="327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𝑉𝑜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FC5C40-6320-5C16-9BB4-DCDC0492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99" y="2882805"/>
                <a:ext cx="2908851" cy="3271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2" name="Picture 4">
            <a:extLst>
              <a:ext uri="{FF2B5EF4-FFF2-40B4-BE49-F238E27FC236}">
                <a16:creationId xmlns:a16="http://schemas.microsoft.com/office/drawing/2014/main" id="{C50BFC31-DA0E-F4B5-B417-5A1C6523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75" y="2000871"/>
            <a:ext cx="3999050" cy="35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DE6045-2373-8B5D-9022-D626BDF119CA}"/>
                  </a:ext>
                </a:extLst>
              </p:cNvPr>
              <p:cNvSpPr txBox="1"/>
              <p:nvPr/>
            </p:nvSpPr>
            <p:spPr>
              <a:xfrm>
                <a:off x="7613373" y="5502135"/>
                <a:ext cx="39990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 I-V curve of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resistor in series with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V</a:t>
                </a:r>
                <a:r>
                  <a:rPr lang="en-US" dirty="0">
                    <a:solidFill>
                      <a:srgbClr val="FF0000"/>
                    </a:solidFill>
                  </a:rPr>
                  <a:t> voltage source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DE6045-2373-8B5D-9022-D626BDF11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373" y="5502135"/>
                <a:ext cx="3999050" cy="646331"/>
              </a:xfrm>
              <a:prstGeom prst="rect">
                <a:avLst/>
              </a:prstGeom>
              <a:blipFill>
                <a:blip r:embed="rId4"/>
                <a:stretch>
                  <a:fillRect l="-13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B91B6D9B-01FD-ACE9-38CF-77060D0863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2" y="2631593"/>
            <a:ext cx="3991760" cy="33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729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873A-950D-9EBC-EE0D-7339578D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source in Parallel with a Resistor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AE972F8-08EC-0B9B-8106-1AE920BC6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86427"/>
            <a:ext cx="4475242" cy="316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4E877-D3E2-5C80-0E33-5515E3829690}"/>
                  </a:ext>
                </a:extLst>
              </p:cNvPr>
              <p:cNvSpPr txBox="1"/>
              <p:nvPr/>
            </p:nvSpPr>
            <p:spPr>
              <a:xfrm>
                <a:off x="4757325" y="2798381"/>
                <a:ext cx="2908851" cy="2754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D4E877-D3E2-5C80-0E33-5515E382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325" y="2798381"/>
                <a:ext cx="2908851" cy="2754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>
            <a:extLst>
              <a:ext uri="{FF2B5EF4-FFF2-40B4-BE49-F238E27FC236}">
                <a16:creationId xmlns:a16="http://schemas.microsoft.com/office/drawing/2014/main" id="{14396C5C-8917-F677-4DEC-6C3D3A46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17" y="2076450"/>
            <a:ext cx="343852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D417F-C0AA-ED23-9CB5-1D4B5DE911BD}"/>
              </a:ext>
            </a:extLst>
          </p:cNvPr>
          <p:cNvSpPr txBox="1"/>
          <p:nvPr/>
        </p:nvSpPr>
        <p:spPr>
          <a:xfrm>
            <a:off x="7036904" y="4824172"/>
            <a:ext cx="4790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The value of a resistor CAN NOT be Negative!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88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75E0F659-25AF-B246-48F8-E41FC0449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056" y="1463554"/>
            <a:ext cx="2785855" cy="24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69A0C189-08F4-DDD2-1BFB-01116017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408" y="3842268"/>
            <a:ext cx="3302586" cy="271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5596D-C92C-6076-8C42-C237C2C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Linear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68F7-6BD3-72C3-B91C-2D740D32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Circuit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0B079E-6CB5-592B-84AE-C742037FF36D}"/>
                  </a:ext>
                </a:extLst>
              </p:cNvPr>
              <p:cNvSpPr txBox="1"/>
              <p:nvPr/>
            </p:nvSpPr>
            <p:spPr>
              <a:xfrm>
                <a:off x="5962960" y="2357016"/>
                <a:ext cx="214685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0B079E-6CB5-592B-84AE-C742037FF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960" y="2357016"/>
                <a:ext cx="2146853" cy="923330"/>
              </a:xfrm>
              <a:prstGeom prst="rect">
                <a:avLst/>
              </a:prstGeom>
              <a:blipFill>
                <a:blip r:embed="rId4"/>
                <a:stretch>
                  <a:fillRect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88" name="Picture 4">
            <a:extLst>
              <a:ext uri="{FF2B5EF4-FFF2-40B4-BE49-F238E27FC236}">
                <a16:creationId xmlns:a16="http://schemas.microsoft.com/office/drawing/2014/main" id="{99236B3A-9DE3-5D87-A3FB-402EDBD4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13" y="1543303"/>
            <a:ext cx="3137037" cy="23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E43D1-3333-1380-4362-5F200F853B8D}"/>
                  </a:ext>
                </a:extLst>
              </p:cNvPr>
              <p:cNvSpPr txBox="1"/>
              <p:nvPr/>
            </p:nvSpPr>
            <p:spPr>
              <a:xfrm>
                <a:off x="6174994" y="4769630"/>
                <a:ext cx="172278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5E43D1-3333-1380-4362-5F200F85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994" y="4769630"/>
                <a:ext cx="17227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92" name="Picture 8">
            <a:extLst>
              <a:ext uri="{FF2B5EF4-FFF2-40B4-BE49-F238E27FC236}">
                <a16:creationId xmlns:a16="http://schemas.microsoft.com/office/drawing/2014/main" id="{46066E12-5A8F-1EA5-B2AB-5E152C91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13" y="4107155"/>
            <a:ext cx="3137037" cy="22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57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7022-E0A5-DBBF-6F71-7B412DE9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Source in Series with a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3671-8446-E716-CC98-60D3BEE4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circuit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390EECC-EBFB-6041-33DA-1B8F2793C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129" y="1643459"/>
            <a:ext cx="8319552" cy="213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D83C0FA6-062E-EF98-52AD-A5CEBB01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607" y="3616682"/>
            <a:ext cx="6936106" cy="287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95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7E7BB93-051E-9146-E432-6BD04E293DC1}"/>
              </a:ext>
            </a:extLst>
          </p:cNvPr>
          <p:cNvGrpSpPr/>
          <p:nvPr/>
        </p:nvGrpSpPr>
        <p:grpSpPr>
          <a:xfrm>
            <a:off x="5924617" y="1947057"/>
            <a:ext cx="5357991" cy="1493506"/>
            <a:chOff x="6717140" y="1972081"/>
            <a:chExt cx="5357991" cy="14935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85B55B2-5C3B-3C55-99BC-C4916F53B786}"/>
                    </a:ext>
                  </a:extLst>
                </p:cNvPr>
                <p:cNvSpPr txBox="1"/>
                <p:nvPr/>
              </p:nvSpPr>
              <p:spPr>
                <a:xfrm>
                  <a:off x="8257116" y="2204895"/>
                  <a:ext cx="5235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85B55B2-5C3B-3C55-99BC-C4916F53B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7116" y="2204895"/>
                  <a:ext cx="52352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1447EA-A311-25C0-1609-623B59DE42D2}"/>
                    </a:ext>
                  </a:extLst>
                </p:cNvPr>
                <p:cNvSpPr txBox="1"/>
                <p:nvPr/>
              </p:nvSpPr>
              <p:spPr>
                <a:xfrm>
                  <a:off x="10425220" y="2244701"/>
                  <a:ext cx="5235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1447EA-A311-25C0-1609-623B59DE4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220" y="2244701"/>
                  <a:ext cx="52352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9760FFD-2373-F505-178A-537A3CEE28F7}"/>
                    </a:ext>
                  </a:extLst>
                </p:cNvPr>
                <p:cNvSpPr txBox="1"/>
                <p:nvPr/>
              </p:nvSpPr>
              <p:spPr>
                <a:xfrm>
                  <a:off x="6717140" y="2963155"/>
                  <a:ext cx="5235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9760FFD-2373-F505-178A-537A3CEE2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140" y="2963155"/>
                  <a:ext cx="52352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4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CDE8ECB-BA23-E76A-3B18-88134CE82EF2}"/>
                    </a:ext>
                  </a:extLst>
                </p:cNvPr>
                <p:cNvSpPr txBox="1"/>
                <p:nvPr/>
              </p:nvSpPr>
              <p:spPr>
                <a:xfrm>
                  <a:off x="11551602" y="3096255"/>
                  <a:ext cx="5235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CDE8ECB-BA23-E76A-3B18-88134CE82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1602" y="3096255"/>
                  <a:ext cx="52352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9CB2114-5518-C732-B2BF-7B3FD90EF4FA}"/>
                    </a:ext>
                  </a:extLst>
                </p:cNvPr>
                <p:cNvSpPr txBox="1"/>
                <p:nvPr/>
              </p:nvSpPr>
              <p:spPr>
                <a:xfrm>
                  <a:off x="9226953" y="1972081"/>
                  <a:ext cx="52352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9CB2114-5518-C732-B2BF-7B3FD90EF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953" y="1972081"/>
                  <a:ext cx="52352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433C73-6256-3C78-0AE1-A6D215A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Line diagrams: Example 2</a:t>
            </a:r>
            <a:endParaRPr lang="en-BD" dirty="0"/>
          </a:p>
        </p:txBody>
      </p:sp>
      <p:pic>
        <p:nvPicPr>
          <p:cNvPr id="41" name="Content Placeholder 3">
            <a:extLst>
              <a:ext uri="{FF2B5EF4-FFF2-40B4-BE49-F238E27FC236}">
                <a16:creationId xmlns:a16="http://schemas.microsoft.com/office/drawing/2014/main" id="{18CEC719-81B4-D698-16F7-E75BA96C33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30" y="1947057"/>
            <a:ext cx="4857750" cy="21690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36F7C7E-616B-772D-09AC-8240763AD480}"/>
                  </a:ext>
                </a:extLst>
              </p14:cNvPr>
              <p14:cNvContentPartPr/>
              <p14:nvPr/>
            </p14:nvContentPartPr>
            <p14:xfrm>
              <a:off x="8361690" y="4048504"/>
              <a:ext cx="837360" cy="453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36F7C7E-616B-772D-09AC-8240763AD4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0730" y="4017569"/>
                <a:ext cx="898560" cy="515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CEF3A1-4441-7817-9195-6899B6E057AC}"/>
                  </a:ext>
                </a:extLst>
              </p14:cNvPr>
              <p14:cNvContentPartPr/>
              <p14:nvPr/>
            </p14:nvContentPartPr>
            <p14:xfrm>
              <a:off x="9188768" y="3976178"/>
              <a:ext cx="446400" cy="108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9CEF3A1-4441-7817-9195-6899B6E057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7808" y="3945218"/>
                <a:ext cx="507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0FC76F3-DE09-4937-DA6C-128D05339220}"/>
                  </a:ext>
                </a:extLst>
              </p14:cNvPr>
              <p14:cNvContentPartPr/>
              <p14:nvPr/>
            </p14:nvContentPartPr>
            <p14:xfrm rot="169411">
              <a:off x="6911231" y="3047522"/>
              <a:ext cx="180360" cy="1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0FC76F3-DE09-4937-DA6C-128D053392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69411">
                <a:off x="6880271" y="3016562"/>
                <a:ext cx="2415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7EF8123-4BF0-91AA-7E2A-4FB091F289B0}"/>
                  </a:ext>
                </a:extLst>
              </p14:cNvPr>
              <p14:cNvContentPartPr/>
              <p14:nvPr/>
            </p14:nvContentPartPr>
            <p14:xfrm rot="169411">
              <a:off x="6984896" y="2992213"/>
              <a:ext cx="8280" cy="16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7EF8123-4BF0-91AA-7E2A-4FB091F289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69411">
                <a:off x="6953936" y="2961253"/>
                <a:ext cx="69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24EE76-D1D2-015E-9A0B-A899D4D7AE97}"/>
                  </a:ext>
                </a:extLst>
              </p14:cNvPr>
              <p14:cNvContentPartPr/>
              <p14:nvPr/>
            </p14:nvContentPartPr>
            <p14:xfrm rot="169411">
              <a:off x="6855794" y="3225893"/>
              <a:ext cx="231120" cy="12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24EE76-D1D2-015E-9A0B-A899D4D7AE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9411">
                <a:off x="6824834" y="3193995"/>
                <a:ext cx="292320" cy="75295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F8CAC6F2-F47A-4EF0-9DB9-E092BE6F19D4}"/>
              </a:ext>
            </a:extLst>
          </p:cNvPr>
          <p:cNvSpPr/>
          <p:nvPr/>
        </p:nvSpPr>
        <p:spPr>
          <a:xfrm rot="169411">
            <a:off x="6615976" y="2762853"/>
            <a:ext cx="731520" cy="731520"/>
          </a:xfrm>
          <a:prstGeom prst="ellipse">
            <a:avLst/>
          </a:prstGeom>
          <a:solidFill>
            <a:srgbClr val="000000">
              <a:alpha val="5000"/>
            </a:srgbClr>
          </a:solidFill>
          <a:ln w="6171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B1ACC14-1E33-8EC4-426D-B95863D12E24}"/>
                  </a:ext>
                </a:extLst>
              </p14:cNvPr>
              <p14:cNvContentPartPr/>
              <p14:nvPr/>
            </p14:nvContentPartPr>
            <p14:xfrm rot="169411">
              <a:off x="8598547" y="2579613"/>
              <a:ext cx="235080" cy="1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B1ACC14-1E33-8EC4-426D-B95863D12E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169411">
                <a:off x="8567587" y="2548653"/>
                <a:ext cx="2962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4C8380C-63D4-73FA-DE39-EDCC6BB66108}"/>
                  </a:ext>
                </a:extLst>
              </p14:cNvPr>
              <p14:cNvContentPartPr/>
              <p14:nvPr/>
            </p14:nvContentPartPr>
            <p14:xfrm rot="169411">
              <a:off x="8940552" y="2531360"/>
              <a:ext cx="119880" cy="137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4C8380C-63D4-73FA-DE39-EDCC6BB661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69411">
                <a:off x="8909592" y="2500481"/>
                <a:ext cx="181080" cy="19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F0ACF2C-A5FC-6711-898E-4618755BC936}"/>
                  </a:ext>
                </a:extLst>
              </p14:cNvPr>
              <p14:cNvContentPartPr/>
              <p14:nvPr/>
            </p14:nvContentPartPr>
            <p14:xfrm rot="169411">
              <a:off x="9231376" y="2582277"/>
              <a:ext cx="332640" cy="86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F0ACF2C-A5FC-6711-898E-4618755BC9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169411">
                <a:off x="9200449" y="2551317"/>
                <a:ext cx="393774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E0B982B-1367-A613-981D-71B9A2F40305}"/>
                  </a:ext>
                </a:extLst>
              </p14:cNvPr>
              <p14:cNvContentPartPr/>
              <p14:nvPr/>
            </p14:nvContentPartPr>
            <p14:xfrm rot="169411">
              <a:off x="10382422" y="3152037"/>
              <a:ext cx="172440" cy="207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E0B982B-1367-A613-981D-71B9A2F403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169411">
                <a:off x="10351462" y="3121077"/>
                <a:ext cx="233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90C92F-A2E7-D37C-9C08-3668D51C43AC}"/>
                  </a:ext>
                </a:extLst>
              </p14:cNvPr>
              <p14:cNvContentPartPr/>
              <p14:nvPr/>
            </p14:nvContentPartPr>
            <p14:xfrm rot="169411">
              <a:off x="6945752" y="3491821"/>
              <a:ext cx="23760" cy="277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990C92F-A2E7-D37C-9C08-3668D51C43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69411">
                <a:off x="6914792" y="3460901"/>
                <a:ext cx="84960" cy="339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B94F092-C297-F564-5713-2647C7C9A250}"/>
                  </a:ext>
                </a:extLst>
              </p14:cNvPr>
              <p14:cNvContentPartPr/>
              <p14:nvPr/>
            </p14:nvContentPartPr>
            <p14:xfrm rot="169411">
              <a:off x="6993534" y="2491598"/>
              <a:ext cx="1416960" cy="293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B94F092-C297-F564-5713-2647C7C9A2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 rot="169411">
                <a:off x="6962574" y="2460638"/>
                <a:ext cx="1478160" cy="3549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C64312B-369E-4CD6-80D5-997D68D0026C}"/>
              </a:ext>
            </a:extLst>
          </p:cNvPr>
          <p:cNvSpPr/>
          <p:nvPr/>
        </p:nvSpPr>
        <p:spPr>
          <a:xfrm rot="169411">
            <a:off x="8489093" y="2275503"/>
            <a:ext cx="640080" cy="640080"/>
          </a:xfrm>
          <a:prstGeom prst="ellipse">
            <a:avLst/>
          </a:prstGeom>
          <a:solidFill>
            <a:srgbClr val="000000">
              <a:alpha val="5000"/>
            </a:srgbClr>
          </a:solidFill>
          <a:ln w="6171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1A0839-BDC4-C36D-84C4-F44E064952E5}"/>
                  </a:ext>
                </a:extLst>
              </p14:cNvPr>
              <p14:cNvContentPartPr/>
              <p14:nvPr/>
            </p14:nvContentPartPr>
            <p14:xfrm rot="169411">
              <a:off x="8332510" y="2590455"/>
              <a:ext cx="129600" cy="1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1A0839-BDC4-C36D-84C4-F44E064952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69411">
                <a:off x="8301550" y="2559495"/>
                <a:ext cx="190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958C99-EE99-8D29-57ED-4110FF7A71EB}"/>
                  </a:ext>
                </a:extLst>
              </p14:cNvPr>
              <p14:cNvContentPartPr/>
              <p14:nvPr/>
            </p14:nvContentPartPr>
            <p14:xfrm rot="169411">
              <a:off x="9129130" y="2596407"/>
              <a:ext cx="195480" cy="1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958C99-EE99-8D29-57ED-4110FF7A71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69411">
                <a:off x="9098170" y="2565447"/>
                <a:ext cx="256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5E22A6-8413-6202-E216-6F1D7FE016E5}"/>
                  </a:ext>
                </a:extLst>
              </p14:cNvPr>
              <p14:cNvContentPartPr/>
              <p14:nvPr/>
            </p14:nvContentPartPr>
            <p14:xfrm>
              <a:off x="8339231" y="4057037"/>
              <a:ext cx="25200" cy="20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5E22A6-8413-6202-E216-6F1D7FE016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08271" y="4026077"/>
                <a:ext cx="8640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34164924-93F7-4001-6C7D-2AE2CC4C1B16}"/>
              </a:ext>
            </a:extLst>
          </p:cNvPr>
          <p:cNvGrpSpPr/>
          <p:nvPr/>
        </p:nvGrpSpPr>
        <p:grpSpPr>
          <a:xfrm rot="21388214">
            <a:off x="9603347" y="2554412"/>
            <a:ext cx="1172139" cy="1299445"/>
            <a:chOff x="3894925" y="2595298"/>
            <a:chExt cx="1172139" cy="12994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27B726-F20F-4DA4-3ADD-DE4B2EFA3B4A}"/>
                    </a:ext>
                  </a:extLst>
                </p14:cNvPr>
                <p14:cNvContentPartPr/>
                <p14:nvPr/>
              </p14:nvContentPartPr>
              <p14:xfrm rot="169411">
                <a:off x="3894925" y="2595298"/>
                <a:ext cx="848880" cy="101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27B726-F20F-4DA4-3ADD-DE4B2EFA3B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 rot="169411">
                  <a:off x="3863965" y="2564338"/>
                  <a:ext cx="910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ED8A81-868E-3736-08AF-0AC5215A63C0}"/>
                    </a:ext>
                  </a:extLst>
                </p14:cNvPr>
                <p14:cNvContentPartPr/>
                <p14:nvPr/>
              </p14:nvContentPartPr>
              <p14:xfrm rot="169411">
                <a:off x="4750723" y="2633099"/>
                <a:ext cx="19800" cy="39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ED8A81-868E-3736-08AF-0AC5215A63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 rot="169411">
                  <a:off x="4720316" y="2602139"/>
                  <a:ext cx="79907" cy="4564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C139F8-61DA-4980-B46D-EC7092C56B06}"/>
                </a:ext>
              </a:extLst>
            </p:cNvPr>
            <p:cNvSpPr/>
            <p:nvPr/>
          </p:nvSpPr>
          <p:spPr>
            <a:xfrm rot="169411">
              <a:off x="4426984" y="2987422"/>
              <a:ext cx="640080" cy="640080"/>
            </a:xfrm>
            <a:prstGeom prst="ellipse">
              <a:avLst/>
            </a:prstGeom>
            <a:solidFill>
              <a:srgbClr val="000000">
                <a:alpha val="5000"/>
              </a:srgbClr>
            </a:solidFill>
            <a:ln w="6171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27B485-8627-1123-3F25-43DC81A3BFFF}"/>
                    </a:ext>
                  </a:extLst>
                </p14:cNvPr>
                <p14:cNvContentPartPr/>
                <p14:nvPr/>
              </p14:nvContentPartPr>
              <p14:xfrm>
                <a:off x="4732404" y="3635903"/>
                <a:ext cx="18720" cy="258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27B485-8627-1123-3F25-43DC81A3BF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2028" y="3604986"/>
                  <a:ext cx="78765" cy="31995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A027A3-53B3-34AF-EF58-B98373C54F15}"/>
              </a:ext>
            </a:extLst>
          </p:cNvPr>
          <p:cNvGrpSpPr/>
          <p:nvPr/>
        </p:nvGrpSpPr>
        <p:grpSpPr>
          <a:xfrm>
            <a:off x="3869991" y="5114829"/>
            <a:ext cx="4479727" cy="1017491"/>
            <a:chOff x="3869991" y="5114829"/>
            <a:chExt cx="4479727" cy="101749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0465FD0-E736-1219-F61F-E9CA3A8DC875}"/>
                </a:ext>
              </a:extLst>
            </p:cNvPr>
            <p:cNvGrpSpPr/>
            <p:nvPr/>
          </p:nvGrpSpPr>
          <p:grpSpPr>
            <a:xfrm>
              <a:off x="3869991" y="5114829"/>
              <a:ext cx="4479727" cy="942122"/>
              <a:chOff x="2937199" y="4804757"/>
              <a:chExt cx="4479727" cy="9421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F37FE90-DFE3-4094-9CC1-E95334925B47}"/>
                      </a:ext>
                    </a:extLst>
                  </p:cNvPr>
                  <p:cNvSpPr txBox="1"/>
                  <p:nvPr/>
                </p:nvSpPr>
                <p:spPr>
                  <a:xfrm>
                    <a:off x="3959393" y="5037571"/>
                    <a:ext cx="52352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F37FE90-DFE3-4094-9CC1-E95334925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393" y="5037571"/>
                    <a:ext cx="523529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644089E-E041-DEEC-FF42-EE53EA1271D0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497" y="5077377"/>
                    <a:ext cx="52352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644089E-E041-DEEC-FF42-EE53EA127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497" y="5077377"/>
                    <a:ext cx="52352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67F55C8-8812-514B-9310-0493B047C1B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199" y="5347476"/>
                    <a:ext cx="52352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30 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67F55C8-8812-514B-9310-0493B047C1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199" y="5347476"/>
                    <a:ext cx="523529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r="-174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659552E-BF8E-A02F-9E81-A137B13E22E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3397" y="5377547"/>
                    <a:ext cx="52352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659552E-BF8E-A02F-9E81-A137B13E22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397" y="5377547"/>
                    <a:ext cx="523529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599D5AA-D11D-9B16-9D05-D147365ECCAC}"/>
                      </a:ext>
                    </a:extLst>
                  </p:cNvPr>
                  <p:cNvSpPr txBox="1"/>
                  <p:nvPr/>
                </p:nvSpPr>
                <p:spPr>
                  <a:xfrm>
                    <a:off x="4929230" y="4804757"/>
                    <a:ext cx="523529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599D5AA-D11D-9B16-9D05-D147365ECC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9230" y="4804757"/>
                    <a:ext cx="52352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r="-1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0C9293-5FB5-3151-B85A-ACBFE4525417}"/>
                    </a:ext>
                  </a:extLst>
                </p14:cNvPr>
                <p14:cNvContentPartPr/>
                <p14:nvPr/>
              </p14:nvContentPartPr>
              <p14:xfrm rot="169411">
                <a:off x="5902142" y="5796350"/>
                <a:ext cx="235080" cy="12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0C9293-5FB5-3151-B85A-ACBFE45254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rot="169411">
                  <a:off x="5871182" y="5765390"/>
                  <a:ext cx="296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E890858-0108-5812-41A2-539BF67C78F8}"/>
                    </a:ext>
                  </a:extLst>
                </p14:cNvPr>
                <p14:cNvContentPartPr/>
                <p14:nvPr/>
              </p14:nvContentPartPr>
              <p14:xfrm rot="169411">
                <a:off x="6244147" y="5748097"/>
                <a:ext cx="119880" cy="13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E890858-0108-5812-41A2-539BF67C78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rot="169411">
                  <a:off x="6213187" y="5717218"/>
                  <a:ext cx="181080" cy="1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953DE3-4811-CFF9-25F2-379313F3124F}"/>
                    </a:ext>
                  </a:extLst>
                </p14:cNvPr>
                <p14:cNvContentPartPr/>
                <p14:nvPr/>
              </p14:nvContentPartPr>
              <p14:xfrm rot="169411">
                <a:off x="6534971" y="5799014"/>
                <a:ext cx="332640" cy="8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953DE3-4811-CFF9-25F2-379313F312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 rot="169411">
                  <a:off x="6504044" y="5768054"/>
                  <a:ext cx="393774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DDBA0C-0D4D-D4A6-4F18-9B9AE81C623F}"/>
                    </a:ext>
                  </a:extLst>
                </p14:cNvPr>
                <p14:cNvContentPartPr/>
                <p14:nvPr/>
              </p14:nvContentPartPr>
              <p14:xfrm rot="169411">
                <a:off x="6893879" y="5821525"/>
                <a:ext cx="848880" cy="10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DDBA0C-0D4D-D4A6-4F18-9B9AE81C62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 rot="169411">
                  <a:off x="6862919" y="5790565"/>
                  <a:ext cx="910080" cy="162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59B116A-BD55-49DF-ACAB-CFBA9175D1E4}"/>
                </a:ext>
              </a:extLst>
            </p:cNvPr>
            <p:cNvSpPr/>
            <p:nvPr/>
          </p:nvSpPr>
          <p:spPr>
            <a:xfrm rot="169411">
              <a:off x="5792688" y="5492240"/>
              <a:ext cx="640080" cy="640080"/>
            </a:xfrm>
            <a:prstGeom prst="ellipse">
              <a:avLst/>
            </a:prstGeom>
            <a:solidFill>
              <a:srgbClr val="000000">
                <a:alpha val="5000"/>
              </a:srgbClr>
            </a:solidFill>
            <a:ln w="6171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58183A-A23B-AC9B-6D72-C8BD4EFAF570}"/>
                    </a:ext>
                  </a:extLst>
                </p14:cNvPr>
                <p14:cNvContentPartPr/>
                <p14:nvPr/>
              </p14:nvContentPartPr>
              <p14:xfrm rot="169411">
                <a:off x="5636105" y="5807192"/>
                <a:ext cx="129600" cy="1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58183A-A23B-AC9B-6D72-C8BD4EFAF5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 rot="169411">
                  <a:off x="5605145" y="5776232"/>
                  <a:ext cx="190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0BE265-D639-E734-BAF8-C554A9AD7864}"/>
                    </a:ext>
                  </a:extLst>
                </p14:cNvPr>
                <p14:cNvContentPartPr/>
                <p14:nvPr/>
              </p14:nvContentPartPr>
              <p14:xfrm rot="169411">
                <a:off x="6432725" y="5813144"/>
                <a:ext cx="195480" cy="1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0BE265-D639-E734-BAF8-C554A9AD78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 rot="169411">
                  <a:off x="6401765" y="5782184"/>
                  <a:ext cx="256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348F4F-A7D5-E260-67F8-25091FB76B48}"/>
                    </a:ext>
                  </a:extLst>
                </p14:cNvPr>
                <p14:cNvContentPartPr/>
                <p14:nvPr/>
              </p14:nvContentPartPr>
              <p14:xfrm>
                <a:off x="4602049" y="5716975"/>
                <a:ext cx="1114920" cy="15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348F4F-A7D5-E260-67F8-25091FB76B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1079" y="5685943"/>
                  <a:ext cx="1176140" cy="217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F24C33-7E8B-9044-60F6-142B1E9BB3AA}"/>
                    </a:ext>
                  </a:extLst>
                </p14:cNvPr>
                <p14:cNvContentPartPr/>
                <p14:nvPr/>
              </p14:nvContentPartPr>
              <p14:xfrm>
                <a:off x="4538588" y="5733297"/>
                <a:ext cx="159120" cy="17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F24C33-7E8B-9044-60F6-142B1E9BB3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07628" y="5702337"/>
                  <a:ext cx="220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4E8E6C-7063-87A8-DCC4-ED9D10EAE538}"/>
                    </a:ext>
                  </a:extLst>
                </p14:cNvPr>
                <p14:cNvContentPartPr/>
                <p14:nvPr/>
              </p14:nvContentPartPr>
              <p14:xfrm>
                <a:off x="7642508" y="5773617"/>
                <a:ext cx="164880" cy="20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4E8E6C-7063-87A8-DCC4-ED9D10EAE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11548" y="5742657"/>
                  <a:ext cx="22608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0FBF55-63EC-D75F-9005-BF4DB51306E5}"/>
                  </a:ext>
                </a:extLst>
              </p14:cNvPr>
              <p14:cNvContentPartPr/>
              <p14:nvPr/>
            </p14:nvContentPartPr>
            <p14:xfrm>
              <a:off x="6933366" y="3773853"/>
              <a:ext cx="1382400" cy="313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0FBF55-63EC-D75F-9005-BF4DB51306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902398" y="3742929"/>
                <a:ext cx="1443616" cy="374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87134DC-D8A5-77B3-9040-C8DB9122A5BF}"/>
                  </a:ext>
                </a:extLst>
              </p14:cNvPr>
              <p14:cNvContentPartPr/>
              <p14:nvPr/>
            </p14:nvContentPartPr>
            <p14:xfrm>
              <a:off x="9654322" y="3864078"/>
              <a:ext cx="853200" cy="162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87134DC-D8A5-77B3-9040-C8DB9122A5B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23362" y="3833118"/>
                <a:ext cx="91440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4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>
            <a:extLst>
              <a:ext uri="{FF2B5EF4-FFF2-40B4-BE49-F238E27FC236}">
                <a16:creationId xmlns:a16="http://schemas.microsoft.com/office/drawing/2014/main" id="{13B336A1-E122-5DC2-7530-CAE9D132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7" y="3877916"/>
            <a:ext cx="6037265" cy="225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D4D1A6-8216-7FDD-50FC-CB056B1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source in Parallel with a Resistor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55F338D-96C2-3772-3C82-23BBF74BA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22" y="1690688"/>
            <a:ext cx="7815378" cy="24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DA2A9-05B4-7C75-34D8-A70D25AC84CF}"/>
              </a:ext>
            </a:extLst>
          </p:cNvPr>
          <p:cNvSpPr txBox="1"/>
          <p:nvPr/>
        </p:nvSpPr>
        <p:spPr>
          <a:xfrm>
            <a:off x="838200" y="1923464"/>
            <a:ext cx="1745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circuit</a:t>
            </a:r>
          </a:p>
        </p:txBody>
      </p:sp>
    </p:spTree>
    <p:extLst>
      <p:ext uri="{BB962C8B-B14F-4D97-AF65-F5344CB8AC3E}">
        <p14:creationId xmlns:p14="http://schemas.microsoft.com/office/powerpoint/2010/main" val="158569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D3F3-DACE-7F16-BEEF-6308D12E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3D8B4-56D1-E7E6-47F0-5B41E4018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17087" cy="47540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1. </a:t>
                </a:r>
                <a:r>
                  <a:rPr lang="en-US" sz="2400" dirty="0"/>
                  <a:t>A Voltage Source,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−10 </m:t>
                    </m:r>
                  </m:oMath>
                </a14:m>
                <a:r>
                  <a:rPr lang="en-US" sz="2400" dirty="0"/>
                  <a:t>V in series with a resistor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US" sz="2400" dirty="0"/>
                  <a:t>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Write down the equation representing this curve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Determine the unknown parameters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Label the I-V curve </a:t>
                </a:r>
              </a:p>
              <a:p>
                <a:pPr marL="0" indent="0">
                  <a:buNone/>
                </a:pPr>
                <a:r>
                  <a:rPr lang="en-US" sz="2600" dirty="0"/>
                  <a:t>2. </a:t>
                </a:r>
                <a:r>
                  <a:rPr lang="en-US" sz="2400" dirty="0"/>
                  <a:t>A Current Source,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−5</m:t>
                    </m:r>
                  </m:oMath>
                </a14:m>
                <a:r>
                  <a:rPr lang="en-US" sz="2400" dirty="0"/>
                  <a:t> mA in parallel with a resistor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5</m:t>
                    </m:r>
                  </m:oMath>
                </a14:m>
                <a:r>
                  <a:rPr lang="en-US" sz="2400" dirty="0"/>
                  <a:t>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. </a:t>
                </a:r>
                <a:endParaRPr lang="en-US" sz="2600" dirty="0"/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Write down the equation representing this curve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Determine the unknown parameters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Label the I-V curve</a:t>
                </a:r>
              </a:p>
              <a:p>
                <a:pPr marL="0" indent="0">
                  <a:buNone/>
                </a:pPr>
                <a:r>
                  <a:rPr lang="en-US" sz="2600" dirty="0"/>
                  <a:t>3. </a:t>
                </a:r>
                <a:r>
                  <a:rPr lang="en-US" sz="2400" dirty="0"/>
                  <a:t>A Current Source,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5 </m:t>
                    </m:r>
                  </m:oMath>
                </a14:m>
                <a:r>
                  <a:rPr lang="en-US" sz="2400" dirty="0"/>
                  <a:t>mA in parallel with a resistor. The slope of the curve is,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−5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endParaRPr lang="en-US" sz="2600" dirty="0"/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Write down the equation representing this curve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Determine the unknown parameters</a:t>
                </a:r>
              </a:p>
              <a:p>
                <a:pPr marL="1028700" lvl="1" indent="-571500">
                  <a:buAutoNum type="romanLcPeriod"/>
                </a:pPr>
                <a:r>
                  <a:rPr lang="en-US" sz="2200" dirty="0"/>
                  <a:t>Label the I-V curve </a:t>
                </a:r>
              </a:p>
              <a:p>
                <a:pPr marL="571500" indent="-571500">
                  <a:buAutoNum type="romanL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3D8B4-56D1-E7E6-47F0-5B41E4018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17087" cy="4754079"/>
              </a:xfrm>
              <a:blipFill>
                <a:blip r:embed="rId2"/>
                <a:stretch>
                  <a:fillRect l="-101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253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91695-423A-5EC0-5760-76B8B0C15F05}"/>
              </a:ext>
            </a:extLst>
          </p:cNvPr>
          <p:cNvGrpSpPr/>
          <p:nvPr/>
        </p:nvGrpSpPr>
        <p:grpSpPr>
          <a:xfrm>
            <a:off x="5085479" y="2881781"/>
            <a:ext cx="3652520" cy="1639394"/>
            <a:chOff x="3823946" y="2748961"/>
            <a:chExt cx="3652520" cy="16393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32697E-8E32-5FDB-3BEF-5004342CF25B}"/>
                </a:ext>
              </a:extLst>
            </p:cNvPr>
            <p:cNvGrpSpPr/>
            <p:nvPr/>
          </p:nvGrpSpPr>
          <p:grpSpPr>
            <a:xfrm>
              <a:off x="3823946" y="2748961"/>
              <a:ext cx="3652520" cy="1639394"/>
              <a:chOff x="7137400" y="3711456"/>
              <a:chExt cx="2721697" cy="23305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8C8D57-8275-F8B8-8D5D-EE9C9E1022DF}"/>
                  </a:ext>
                </a:extLst>
              </p:cNvPr>
              <p:cNvGrpSpPr/>
              <p:nvPr/>
            </p:nvGrpSpPr>
            <p:grpSpPr>
              <a:xfrm>
                <a:off x="7153858" y="3711456"/>
                <a:ext cx="2705239" cy="2330570"/>
                <a:chOff x="7153858" y="3711456"/>
                <a:chExt cx="2705239" cy="233057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6E47274-FE1E-5321-B820-C7C829206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153858" y="3711456"/>
                  <a:ext cx="2705239" cy="233057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543DC9DB-1254-5BA2-6E52-994AD534E9DD}"/>
                    </a:ext>
                  </a:extLst>
                </p:cNvPr>
                <p:cNvSpPr/>
                <p:nvPr/>
              </p:nvSpPr>
              <p:spPr>
                <a:xfrm>
                  <a:off x="8199438" y="4546600"/>
                  <a:ext cx="1512887" cy="10017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23652B0-870D-5C4A-9FF8-D5F4FFB18E6D}"/>
                  </a:ext>
                </a:extLst>
              </p:cNvPr>
              <p:cNvSpPr/>
              <p:nvPr/>
            </p:nvSpPr>
            <p:spPr>
              <a:xfrm>
                <a:off x="7137400" y="4567238"/>
                <a:ext cx="120650" cy="311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32E1E0-4FFE-3B4A-0B54-E660A99170F8}"/>
                </a:ext>
              </a:extLst>
            </p:cNvPr>
            <p:cNvSpPr/>
            <p:nvPr/>
          </p:nvSpPr>
          <p:spPr>
            <a:xfrm>
              <a:off x="5348024" y="3016251"/>
              <a:ext cx="1867785" cy="293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B284DC-A3F3-ADB2-EF06-FF0D4BF4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Non-Linear Devices/Elements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37EF-FD4E-EC14-DF47-CA4E4719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Diode</a:t>
            </a:r>
          </a:p>
          <a:p>
            <a:pPr>
              <a:lnSpc>
                <a:spcPct val="300000"/>
              </a:lnSpc>
            </a:pPr>
            <a:r>
              <a:rPr lang="en-US" dirty="0"/>
              <a:t>MOSFET</a:t>
            </a:r>
          </a:p>
          <a:p>
            <a:pPr>
              <a:lnSpc>
                <a:spcPct val="300000"/>
              </a:lnSpc>
            </a:pPr>
            <a:r>
              <a:rPr lang="en-US" dirty="0"/>
              <a:t>BJT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5E19AE9-A792-C383-8C09-BD6A15EBF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4" r="7674"/>
          <a:stretch/>
        </p:blipFill>
        <p:spPr bwMode="auto">
          <a:xfrm>
            <a:off x="5924663" y="1690688"/>
            <a:ext cx="4061793" cy="16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62853-4CC7-A4EE-2FDB-B64D3F5A5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23" y="4739095"/>
            <a:ext cx="1416123" cy="153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AB1079-DC5F-FA55-94AC-5E071E34C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087" y="2976460"/>
            <a:ext cx="1506733" cy="1838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3B186C-2CAE-3D73-F2D8-3FD52891D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225" y="2292790"/>
            <a:ext cx="1619333" cy="1149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DD8762-C81B-3665-F806-39558A36F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5479" y="4920175"/>
            <a:ext cx="3048157" cy="134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9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BE6147C-2832-26FD-076A-6E6D0BA4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69" y="2851164"/>
            <a:ext cx="5171661" cy="364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FD744-E6F1-3F23-A3EE-3C8C57DF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6467" cy="1325563"/>
          </a:xfrm>
        </p:spPr>
        <p:txBody>
          <a:bodyPr/>
          <a:lstStyle/>
          <a:p>
            <a:r>
              <a:rPr lang="en-US" dirty="0"/>
              <a:t>Piecewise Linear Approximation for NL devices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32F4-7AEA-F451-97AB-B5C6B639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Simplifying non-linear IV characteristics by piecewise linear parts.</a:t>
            </a:r>
          </a:p>
          <a:p>
            <a:r>
              <a:rPr lang="en-US" sz="2400" dirty="0"/>
              <a:t>Non-linear functions are usually approximated by a series of linear segments that follow the tangent of the non-linear segment as can be seen from the following figure.</a:t>
            </a:r>
          </a:p>
        </p:txBody>
      </p:sp>
    </p:spTree>
    <p:extLst>
      <p:ext uri="{BB962C8B-B14F-4D97-AF65-F5344CB8AC3E}">
        <p14:creationId xmlns:p14="http://schemas.microsoft.com/office/powerpoint/2010/main" val="1120154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D744-E6F1-3F23-A3EE-3C8C57DF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6467" cy="1325563"/>
          </a:xfrm>
        </p:spPr>
        <p:txBody>
          <a:bodyPr/>
          <a:lstStyle/>
          <a:p>
            <a:r>
              <a:rPr lang="en-US" dirty="0"/>
              <a:t>Piecewise Linear Approximation for NL devices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AB874-D43B-367D-9988-A12E9410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06" y="1690688"/>
            <a:ext cx="7258051" cy="46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2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D744-E6F1-3F23-A3EE-3C8C57DF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6467" cy="1325563"/>
          </a:xfrm>
        </p:spPr>
        <p:txBody>
          <a:bodyPr/>
          <a:lstStyle/>
          <a:p>
            <a:r>
              <a:rPr lang="en-US" dirty="0"/>
              <a:t>Piecewise Linear Approximation for NL devices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A2FD-3B7D-BE4E-C9AF-96751B4C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313" y="1219558"/>
            <a:ext cx="7748250" cy="3264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CDF3D-3136-3639-59B4-1DAE1F8B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4483681"/>
            <a:ext cx="8229600" cy="22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Vector Illustration Background Stock Vector | Adobe Stock">
            <a:extLst>
              <a:ext uri="{FF2B5EF4-FFF2-40B4-BE49-F238E27FC236}">
                <a16:creationId xmlns:a16="http://schemas.microsoft.com/office/drawing/2014/main" id="{8CBF68DF-FC0A-4533-A6B1-876035F2C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/>
          <a:stretch/>
        </p:blipFill>
        <p:spPr bwMode="auto">
          <a:xfrm>
            <a:off x="0" y="-68581"/>
            <a:ext cx="12270653" cy="69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8BC83-FD8D-4604-9223-0C77DDBA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E08F-C754-4A00-A7A9-FA5A0EF1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359" y="5609124"/>
            <a:ext cx="1724630" cy="62022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sz="2200" b="1" dirty="0"/>
              <a:t>Example: 2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5D165-5CA1-4111-8FD6-22EE6043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7" y="2979962"/>
            <a:ext cx="3962413" cy="238596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4D3C4-13CC-4D01-BB20-D5B71303D192}"/>
              </a:ext>
            </a:extLst>
          </p:cNvPr>
          <p:cNvGrpSpPr/>
          <p:nvPr/>
        </p:nvGrpSpPr>
        <p:grpSpPr>
          <a:xfrm>
            <a:off x="7130292" y="3010074"/>
            <a:ext cx="3314700" cy="2247900"/>
            <a:chOff x="6577842" y="3010074"/>
            <a:chExt cx="3314700" cy="22479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67AC76-D038-45C1-A087-E7462A2B2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7842" y="3010074"/>
              <a:ext cx="3314700" cy="2247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5D20F2-EE72-4253-8029-789EEED18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002" t="82919"/>
            <a:stretch/>
          </p:blipFill>
          <p:spPr>
            <a:xfrm>
              <a:off x="9387280" y="4488110"/>
              <a:ext cx="505262" cy="38397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885320F-142B-43BC-9DE1-17329AF79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7002" t="82919"/>
            <a:stretch/>
          </p:blipFill>
          <p:spPr>
            <a:xfrm>
              <a:off x="9387280" y="3045029"/>
              <a:ext cx="505262" cy="383970"/>
            </a:xfrm>
            <a:prstGeom prst="rect">
              <a:avLst/>
            </a:prstGeom>
          </p:spPr>
        </p:pic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103A98-19C4-4C78-A8E4-D53D9B835768}"/>
              </a:ext>
            </a:extLst>
          </p:cNvPr>
          <p:cNvSpPr txBox="1">
            <a:spLocks/>
          </p:cNvSpPr>
          <p:nvPr/>
        </p:nvSpPr>
        <p:spPr>
          <a:xfrm>
            <a:off x="7925327" y="5609124"/>
            <a:ext cx="1724630" cy="620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2200" b="1" dirty="0"/>
              <a:t>Example: 3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0FF7D8-C71B-4C95-BE8E-3A3AF40CF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002" t="82919"/>
          <a:stretch/>
        </p:blipFill>
        <p:spPr>
          <a:xfrm>
            <a:off x="3952334" y="4942693"/>
            <a:ext cx="505262" cy="38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C139CA-D388-4AA6-B928-7282422BC7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002" t="82919"/>
          <a:stretch/>
        </p:blipFill>
        <p:spPr>
          <a:xfrm>
            <a:off x="7328807" y="4813602"/>
            <a:ext cx="505262" cy="38397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EFECA-3706-498A-9E4A-B552578A8EF9}"/>
              </a:ext>
            </a:extLst>
          </p:cNvPr>
          <p:cNvSpPr txBox="1">
            <a:spLocks/>
          </p:cNvSpPr>
          <p:nvPr/>
        </p:nvSpPr>
        <p:spPr>
          <a:xfrm>
            <a:off x="3090018" y="2359736"/>
            <a:ext cx="2396381" cy="620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2200" b="1" dirty="0"/>
              <a:t>Difficulty : 2/5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A3BFD2C-E78F-4D86-82D0-14B2D8A896EC}"/>
              </a:ext>
            </a:extLst>
          </p:cNvPr>
          <p:cNvSpPr txBox="1">
            <a:spLocks/>
          </p:cNvSpPr>
          <p:nvPr/>
        </p:nvSpPr>
        <p:spPr>
          <a:xfrm>
            <a:off x="7510152" y="2359736"/>
            <a:ext cx="2396381" cy="620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2200" b="1" dirty="0"/>
              <a:t>Difficulty : 3/5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rcuit Board Vector Illustration Background Stock Vector | Adobe Stock">
            <a:extLst>
              <a:ext uri="{FF2B5EF4-FFF2-40B4-BE49-F238E27FC236}">
                <a16:creationId xmlns:a16="http://schemas.microsoft.com/office/drawing/2014/main" id="{8CBF68DF-FC0A-4533-A6B1-876035F2C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5"/>
          <a:stretch/>
        </p:blipFill>
        <p:spPr bwMode="auto">
          <a:xfrm>
            <a:off x="0" y="-68581"/>
            <a:ext cx="12270653" cy="69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8BC83-FD8D-4604-9223-0C77DDBA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Examples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EFECA-3706-498A-9E4A-B552578A8EF9}"/>
              </a:ext>
            </a:extLst>
          </p:cNvPr>
          <p:cNvSpPr txBox="1">
            <a:spLocks/>
          </p:cNvSpPr>
          <p:nvPr/>
        </p:nvSpPr>
        <p:spPr>
          <a:xfrm>
            <a:off x="2626947" y="2140785"/>
            <a:ext cx="2396381" cy="620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2200" b="1" dirty="0"/>
              <a:t>Difficulty : 4/5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D9249-8837-4028-848F-58A5924D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99" y="2761011"/>
            <a:ext cx="5248275" cy="248602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92E88A7-9377-48B1-AC5B-F3B46BBE4087}"/>
              </a:ext>
            </a:extLst>
          </p:cNvPr>
          <p:cNvSpPr txBox="1">
            <a:spLocks/>
          </p:cNvSpPr>
          <p:nvPr/>
        </p:nvSpPr>
        <p:spPr>
          <a:xfrm>
            <a:off x="2962821" y="5407859"/>
            <a:ext cx="1724630" cy="6202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sz="2200" b="1" dirty="0"/>
              <a:t>Example: 4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D836E08-2899-4503-B3BF-4A24DCA18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002" t="82919"/>
          <a:stretch/>
        </p:blipFill>
        <p:spPr>
          <a:xfrm>
            <a:off x="4139086" y="4807647"/>
            <a:ext cx="505262" cy="3839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59EA8F-657C-4D15-AFEF-F1E071793469}"/>
              </a:ext>
            </a:extLst>
          </p:cNvPr>
          <p:cNvSpPr txBox="1"/>
          <p:nvPr/>
        </p:nvSpPr>
        <p:spPr>
          <a:xfrm>
            <a:off x="7785717" y="2711361"/>
            <a:ext cx="31571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FF4B4B"/>
                </a:solidFill>
              </a:rPr>
              <a:t>Step – (4) Make all the active elements (dc/ac type, voltage/</a:t>
            </a:r>
            <a:r>
              <a:rPr lang="en-GB" strike="sngStrike" dirty="0">
                <a:solidFill>
                  <a:srgbClr val="FF4B4B"/>
                </a:solidFill>
              </a:rPr>
              <a:t>current</a:t>
            </a:r>
            <a:r>
              <a:rPr lang="en-GB" dirty="0">
                <a:solidFill>
                  <a:srgbClr val="FF4B4B"/>
                </a:solidFill>
              </a:rPr>
              <a:t> sources) into single terminals (arrows/circles) using the voltages you wrote as much as you can [</a:t>
            </a:r>
            <a:r>
              <a:rPr lang="en-GB" b="1" i="1" u="sng" dirty="0">
                <a:solidFill>
                  <a:srgbClr val="FF4B4B"/>
                </a:solidFill>
              </a:rPr>
              <a:t>THERE MIGHT BE CASES WHERE YOU CAN’T DO THAT</a:t>
            </a:r>
            <a:r>
              <a:rPr lang="en-GB" dirty="0">
                <a:solidFill>
                  <a:srgbClr val="FF4B4B"/>
                </a:solidFill>
              </a:rPr>
              <a:t>]</a:t>
            </a:r>
          </a:p>
          <a:p>
            <a:pPr algn="just"/>
            <a:endParaRPr lang="en-GB" dirty="0">
              <a:solidFill>
                <a:srgbClr val="FF4B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03D2B-BF4A-CAE9-59A3-CEFE3465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57" y="2276311"/>
            <a:ext cx="4679085" cy="3772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0680D-5436-FFF6-FBC1-82EA2A3B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fundamentals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2C392-0F24-E6C6-0234-BC10F619D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Ohm’s Law –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voltage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/>
                  <a:t>across a resistor is </a:t>
                </a:r>
                <a:r>
                  <a:rPr lang="en-US" b="1" dirty="0"/>
                  <a:t>directly proportional </a:t>
                </a:r>
                <a:r>
                  <a:rPr lang="en-US" dirty="0"/>
                  <a:t>to the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current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/>
                  <a:t>flowing through the </a:t>
                </a: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resistor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</a:p>
              <a:p>
                <a:pPr lvl="1"/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	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2C392-0F24-E6C6-0234-BC10F619D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5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96D4-0728-216E-34FB-3EEBD62C2AD3}"/>
                  </a:ext>
                </a:extLst>
              </p:cNvPr>
              <p:cNvSpPr txBox="1"/>
              <p:nvPr/>
            </p:nvSpPr>
            <p:spPr>
              <a:xfrm>
                <a:off x="2489632" y="4001294"/>
                <a:ext cx="193357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32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sz="3200" b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𝒊𝑹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E596D4-0728-216E-34FB-3EEBD62C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632" y="4001294"/>
                <a:ext cx="1933575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0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2B81-8B77-FBA0-1BD0-23D560FF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KVL: Kirchhoff’s voltage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59D5-8F57-792D-30C2-C96DC23D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algebraic sum </a:t>
            </a:r>
            <a:r>
              <a:rPr lang="en-US" dirty="0"/>
              <a:t>of all </a:t>
            </a:r>
            <a:r>
              <a:rPr lang="en-US" b="1" dirty="0">
                <a:solidFill>
                  <a:srgbClr val="0000FF"/>
                </a:solidFill>
              </a:rPr>
              <a:t>voltages</a:t>
            </a:r>
            <a:r>
              <a:rPr lang="en-US" dirty="0"/>
              <a:t> around </a:t>
            </a:r>
            <a:r>
              <a:rPr lang="en-US" b="1" dirty="0">
                <a:solidFill>
                  <a:srgbClr val="FF0000"/>
                </a:solidFill>
              </a:rPr>
              <a:t>a closed path (or loop) </a:t>
            </a:r>
            <a:r>
              <a:rPr lang="en-US" dirty="0"/>
              <a:t>is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2085E-C507-2712-BA64-10E397F52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07" y="2352675"/>
            <a:ext cx="4796593" cy="2749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308E2-3837-4CB3-5375-C86489C7C7C0}"/>
                  </a:ext>
                </a:extLst>
              </p:cNvPr>
              <p:cNvSpPr txBox="1"/>
              <p:nvPr/>
            </p:nvSpPr>
            <p:spPr>
              <a:xfrm>
                <a:off x="1704974" y="2825490"/>
                <a:ext cx="4099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308E2-3837-4CB3-5375-C86489C7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974" y="2825490"/>
                <a:ext cx="4099584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542134-C816-4FF9-AE8E-DBACBDBD5908}"/>
              </a:ext>
            </a:extLst>
          </p:cNvPr>
          <p:cNvSpPr txBox="1"/>
          <p:nvPr/>
        </p:nvSpPr>
        <p:spPr>
          <a:xfrm>
            <a:off x="1244682" y="4543426"/>
            <a:ext cx="5841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Sum of voltage drops = </a:t>
            </a:r>
            <a:r>
              <a:rPr lang="en-US" sz="2400" b="1" dirty="0">
                <a:solidFill>
                  <a:srgbClr val="FF0000"/>
                </a:solidFill>
              </a:rPr>
              <a:t>Sum of voltage rises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/>
              <p:nvPr/>
            </p:nvSpPr>
            <p:spPr>
              <a:xfrm>
                <a:off x="2087579" y="3759971"/>
                <a:ext cx="3334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922E79-1867-95DB-AE84-CE76FA9C4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79" y="3759971"/>
                <a:ext cx="3334374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4e3856-f7a0-4877-a202-f1e3d0b3e54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BDEEFC568694EAB96ECF41A6116AC" ma:contentTypeVersion="13" ma:contentTypeDescription="Create a new document." ma:contentTypeScope="" ma:versionID="6eaea6176efe544ad1fe0b76e1942d62">
  <xsd:schema xmlns:xsd="http://www.w3.org/2001/XMLSchema" xmlns:xs="http://www.w3.org/2001/XMLSchema" xmlns:p="http://schemas.microsoft.com/office/2006/metadata/properties" xmlns:ns3="874e3856-f7a0-4877-a202-f1e3d0b3e549" xmlns:ns4="94b78ffd-a0be-43db-8436-f813b4debd31" targetNamespace="http://schemas.microsoft.com/office/2006/metadata/properties" ma:root="true" ma:fieldsID="ee6288d99bb9febe1192e7414377533e" ns3:_="" ns4:_="">
    <xsd:import namespace="874e3856-f7a0-4877-a202-f1e3d0b3e549"/>
    <xsd:import namespace="94b78ffd-a0be-43db-8436-f813b4debd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e3856-f7a0-4877-a202-f1e3d0b3e5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78ffd-a0be-43db-8436-f813b4debd3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0DCC25-960A-4AFA-88AB-13751C29B34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4b78ffd-a0be-43db-8436-f813b4debd31"/>
    <ds:schemaRef ds:uri="874e3856-f7a0-4877-a202-f1e3d0b3e549"/>
  </ds:schemaRefs>
</ds:datastoreItem>
</file>

<file path=customXml/itemProps2.xml><?xml version="1.0" encoding="utf-8"?>
<ds:datastoreItem xmlns:ds="http://schemas.openxmlformats.org/officeDocument/2006/customXml" ds:itemID="{DB70E681-08D9-400A-82DD-532A552ABC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4e3856-f7a0-4877-a202-f1e3d0b3e549"/>
    <ds:schemaRef ds:uri="94b78ffd-a0be-43db-8436-f813b4debd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0F1523-3403-463A-866D-098B8A9DBA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CSE251</Template>
  <TotalTime>1327</TotalTime>
  <Words>2198</Words>
  <Application>Microsoft Office PowerPoint</Application>
  <PresentationFormat>Widescreen</PresentationFormat>
  <Paragraphs>384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Times New Roman</vt:lpstr>
      <vt:lpstr>Wingdings 2</vt:lpstr>
      <vt:lpstr>CSE251</vt:lpstr>
      <vt:lpstr>PowerPoint Presentation</vt:lpstr>
      <vt:lpstr>Outline</vt:lpstr>
      <vt:lpstr>Alternative Circuit Representation: Line diagrams</vt:lpstr>
      <vt:lpstr>Line diagrams: Example 1</vt:lpstr>
      <vt:lpstr>Line diagrams: Example 2</vt:lpstr>
      <vt:lpstr>More Examples</vt:lpstr>
      <vt:lpstr>More Examples</vt:lpstr>
      <vt:lpstr>The fundamentals …</vt:lpstr>
      <vt:lpstr>KVL: Kirchhoff’s voltage law</vt:lpstr>
      <vt:lpstr>KVL: Kirchhoff’s voltage law</vt:lpstr>
      <vt:lpstr>KVL – Example 1</vt:lpstr>
      <vt:lpstr>KVL – Example 2</vt:lpstr>
      <vt:lpstr>KCL: Kirchoff’s Current Law</vt:lpstr>
      <vt:lpstr>KCL- Example 1</vt:lpstr>
      <vt:lpstr>Series Resistors and Voltage Division</vt:lpstr>
      <vt:lpstr>Line diagram: Example 3</vt:lpstr>
      <vt:lpstr>Series Resistors and Voltage Division</vt:lpstr>
      <vt:lpstr>Line diagram: Example 3</vt:lpstr>
      <vt:lpstr>Parallel Resistors and Current Division</vt:lpstr>
      <vt:lpstr>Parallel Resistors and Current Division</vt:lpstr>
      <vt:lpstr>Parallel Resistors and Current Division</vt:lpstr>
      <vt:lpstr>Parallel Resistors and Current Division</vt:lpstr>
      <vt:lpstr>Line diagrams: Example 4</vt:lpstr>
      <vt:lpstr>Practice Problem 1</vt:lpstr>
      <vt:lpstr>Example 1- Nodal Analysis</vt:lpstr>
      <vt:lpstr>Example 1- Nodal Analysis</vt:lpstr>
      <vt:lpstr>Example 2- Nodal Analysis – Home Task 1</vt:lpstr>
      <vt:lpstr>Example 3</vt:lpstr>
      <vt:lpstr>Example 4</vt:lpstr>
      <vt:lpstr>Example 5</vt:lpstr>
      <vt:lpstr>Example 6 – Home Task 2 </vt:lpstr>
      <vt:lpstr>Current-Voltage (I-V) Characteristics</vt:lpstr>
      <vt:lpstr>Current-Voltage (I-V) Characteristics</vt:lpstr>
      <vt:lpstr>Current-Voltage (I-V) Characteristics</vt:lpstr>
      <vt:lpstr>Type of (I-V) Characteristics </vt:lpstr>
      <vt:lpstr>Type of (I-V) Characteristics </vt:lpstr>
      <vt:lpstr>Linear Devices/Elements</vt:lpstr>
      <vt:lpstr>Linear Devices/Elements</vt:lpstr>
      <vt:lpstr>Linear Devices/Elements</vt:lpstr>
      <vt:lpstr>Linear Devices/Elements:</vt:lpstr>
      <vt:lpstr>Resistor</vt:lpstr>
      <vt:lpstr>Current Source</vt:lpstr>
      <vt:lpstr>Voltage Source</vt:lpstr>
      <vt:lpstr>Electrical Sources</vt:lpstr>
      <vt:lpstr>Hybrid/ Compound Linear Circuits</vt:lpstr>
      <vt:lpstr>Voltage Source in Series with a Resistor</vt:lpstr>
      <vt:lpstr>Current source in Parallel with a Resistor</vt:lpstr>
      <vt:lpstr>Degenerate Linear Elements</vt:lpstr>
      <vt:lpstr>Voltage Source in Series with a Resistor</vt:lpstr>
      <vt:lpstr>Current source in Parallel with a Resistor</vt:lpstr>
      <vt:lpstr>Practice Problems</vt:lpstr>
      <vt:lpstr>Non-Linear Devices/Elements</vt:lpstr>
      <vt:lpstr>Piecewise Linear Approximation for NL devices </vt:lpstr>
      <vt:lpstr>Piecewise Linear Approximation for NL devices </vt:lpstr>
      <vt:lpstr>Piecewise Linear Approximation for NL devices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Shahid</dc:creator>
  <cp:lastModifiedBy>Shadman Shahid</cp:lastModifiedBy>
  <cp:revision>22</cp:revision>
  <dcterms:created xsi:type="dcterms:W3CDTF">2023-06-16T18:38:34Z</dcterms:created>
  <dcterms:modified xsi:type="dcterms:W3CDTF">2024-02-06T20:39:28Z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0x010100E66BDEEFC568694EAB96ECF41A6116AC</vt:lpwstr>
  </property>
</Properties>
</file>