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0"/>
  </p:notesMasterIdLst>
  <p:sldIdLst>
    <p:sldId id="256" r:id="rId2"/>
    <p:sldId id="260" r:id="rId3"/>
    <p:sldId id="283" r:id="rId4"/>
    <p:sldId id="322" r:id="rId5"/>
    <p:sldId id="292" r:id="rId6"/>
    <p:sldId id="266" r:id="rId7"/>
    <p:sldId id="288" r:id="rId8"/>
    <p:sldId id="323" r:id="rId9"/>
    <p:sldId id="324" r:id="rId10"/>
    <p:sldId id="325" r:id="rId11"/>
    <p:sldId id="326" r:id="rId12"/>
    <p:sldId id="327" r:id="rId13"/>
    <p:sldId id="328" r:id="rId14"/>
    <p:sldId id="329" r:id="rId15"/>
    <p:sldId id="330" r:id="rId16"/>
    <p:sldId id="331" r:id="rId17"/>
    <p:sldId id="342" r:id="rId18"/>
    <p:sldId id="343" r:id="rId19"/>
    <p:sldId id="332" r:id="rId20"/>
    <p:sldId id="333" r:id="rId21"/>
    <p:sldId id="334" r:id="rId22"/>
    <p:sldId id="335" r:id="rId23"/>
    <p:sldId id="338" r:id="rId24"/>
    <p:sldId id="339" r:id="rId25"/>
    <p:sldId id="336" r:id="rId26"/>
    <p:sldId id="337" r:id="rId27"/>
    <p:sldId id="340" r:id="rId28"/>
    <p:sldId id="344" r:id="rId29"/>
    <p:sldId id="809" r:id="rId30"/>
    <p:sldId id="810" r:id="rId31"/>
    <p:sldId id="320" r:id="rId32"/>
    <p:sldId id="345" r:id="rId33"/>
    <p:sldId id="349" r:id="rId34"/>
    <p:sldId id="348" r:id="rId35"/>
    <p:sldId id="350" r:id="rId36"/>
    <p:sldId id="347" r:id="rId37"/>
    <p:sldId id="811" r:id="rId38"/>
    <p:sldId id="812" r:id="rId39"/>
    <p:sldId id="321" r:id="rId40"/>
    <p:sldId id="267" r:id="rId41"/>
    <p:sldId id="268" r:id="rId42"/>
    <p:sldId id="319" r:id="rId43"/>
    <p:sldId id="318" r:id="rId44"/>
    <p:sldId id="269" r:id="rId45"/>
    <p:sldId id="270" r:id="rId46"/>
    <p:sldId id="814" r:id="rId47"/>
    <p:sldId id="813" r:id="rId48"/>
    <p:sldId id="808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3:16:27.7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7:30:05.85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450 311 7806,'9'-7'-87,"-1"3"53,-8-8 1,0 10-1,0 2 1,-2 10 109,-4 5 0,-3 3 1,-9 1-1,1 2-4,0 2 6,0 8 1,-3-6 0,-1 6-2,-2-3 1,-2 1-1,2 4 0,-4-2 28,0-3 0,-3 1 1,5 4-1,0-4 53,0-6 1,-4 2-1,6-2 1,4-2 9,5-2 1,1-7 0,7-1 0,2 3 1,2-5-112,2 3 0,2-8 1,4 1-1,5-3-10,5-2 0,7 0 0,2 0 99,2 0-268,2 0 1,5-2 0,1-1 0,-1-3-79,1 2 1,5-4 0,2 1 0,1-1-58,-1 0 1,-4 2 0,-7 6-126,-2 0 19,-8 0 1,-2 0-294,-7 0 1,-8 2 453,1 4 1,-5-4 0,-3 6 200,-3-1 0,-8-5 0,5 6 0</inkml:trace>
  <inkml:trace contextRef="#ctx0" brushRef="#br0" timeOffset="347">536 726 7478,'0'-26'-341,"0"2"0,-6 3 1,1 0-1,-1-2 549,-2 2 0,6 2 0,-3 0 0,3-3-97,2-1 0,0 0 0,0 6 1,0 0 35,0-1 1,5 7 0,1-1 0,0 1 128,2 1 0,-6-5 1,5 5 943,1 1-954,-6 1 1,6 10-145,-8 4 1,-2 3 0,-2 10 0,-2 5-47,2 4 1,-4 7 0,3 5 0,1 5-171,2-1 1,-4 8 0,0-2 0,3 3-84,1-3 0,2 8 0,0-8 0,0 0-60,0-2 1,0-10 0,2 3-41,3-5 138,-3-9 0,8 4 0,-6-8-283,1-2 1,1-8 74,-6-1 0,0-10-92,0-2 0,0-8 439,0-9 0,8 0 0,2-1 0</inkml:trace>
  <inkml:trace contextRef="#ctx0" brushRef="#br0" timeOffset="810">865 657 7481,'-2'-15'-1178,"-4"3"3440,4-3-1962,-5 5 1,8-5 0,5 3-250,6 7 0,3-3 0,2 2 1,1 2-29,-1 3 0,2 1 0,2-2 0,2-2-135,-1-2 0,-3 0 1,-2 6-1,0 2-90,1 4 0,-1-2 0,0 7 64,0 3 0,-7 1 0,-4 4 0,-4 2 66,-2 3 0,-2 0 1,-4 0 121,-5 4-9,3-3 0,-13 6 1,3-8-1,-3 0 50,-4 2 0,6-6 1,-4 4-1,4-3 250,2-3 0,5 0 0,2 1-153,3-1 1,1 0 0,6 0-145,0 1 0,0-7 1,2-1-1,4-2-183,5-5 0,5 1 1,1 0-1,2 2-84,4-2 1,-2-2 0,6-2-110,-2 0-614,6 0 946,-4 0 0,7-8 0,1-2 0</inkml:trace>
  <inkml:trace contextRef="#ctx0" brushRef="#br0" timeOffset="1052">1038 882 7822,'-29'0'0,"2"0"48,2 0 0,2 0 607,6 0-471,-1-8 1,11 6-1,7-3-251,9 3 1,16 2 0,8 0-1,7-2-123,5-4 0,1 4 0,7-6 190,5 1 0,4-3 0,7-7 0</inkml:trace>
  <inkml:trace contextRef="#ctx0" brushRef="#br0" timeOffset="1496">1435 87 7815,'-15'-12'-341,"2"2"-851,1 3 1432,1-7 1,-1 12-1,1-5 626,-3-1 1,1 4 291,1-7-963,4 7 0,10-4 1,4 8-1,6 2 57,3 4 0,4 0 1,4 9-1,6 6-112,4 4 0,3 0 0,5 8 0,5 5-91,4 4 0,2 6 0,-1 8 0,-1 4-120,-3 1 1,-5 5-1,-8 8-69,1 7 27,-16-4 0,2 8 0,-17-7 0,-8 3-341,-11 0 1,-12-2-1,-13 1 1,-6-5-600,-4-4 733,-10-2 0,-9 1 0,30-36 1,-1 1-1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7:48:41.981"/>
    </inkml:context>
    <inkml:brush xml:id="br0">
      <inkml:brushProperty name="width" value="0.17143" units="cm"/>
      <inkml:brushProperty name="height" value="0.17143" units="cm"/>
      <inkml:brushProperty name="color" value="#0F01CD"/>
    </inkml:brush>
  </inkml:definitions>
  <inkml:trace contextRef="#ctx0" brushRef="#br0">12 150 8103,'6'-11'-963,"0"-1"1,-6 1 1555,0-1-169,0 1 0,3 3-445,1 0 58,0 0-92,-4 2 96,0-4 59,0 9 172,0-5-26,-5 6 172,4 0-56,-4-5 1,1 3 335,0-6-217,0 5-155,4-2-317,-5 5 9,4 0 1,-5 2 0,6 3-1,0 5 56,0 4 0,0 10 0,0-1 0,0 3-21,0 2 1,0 2 0,2 3-1,0-2-31,2-4 0,5 1 0,-2-1-245,-1-2 182,4 0 1,-3-7 0,3-3 0,-1-2-27,-2-2 1,1 0 0,4-4-36,-1-3 151,1-3 1,-1-1-1,1-1 1,-1-3-14,1-3 1,1-9 0,1-3-1,1-3-3,-1-1 1,-1-1-1,-1-2 1,-1-1 134,1 2 0,-1-3 1,1-1-192,-1 0 82,1 3 1,-1-2 0,1 5 0,-1 0 89,1 0 0,-2 5 0,-2 3 630,-4 2-292,-3 6 0,-2 2-433,-3 5 1,1 5 0,-3 3 0,-1 2-165,1 2 1,3 3 0,0 2 0,1 0-46,2-1 0,0 5 0,0-3-135,0 0 270,0 3 1,0-1-1,0 5 1,0 3-5,0 2 0,0-2 1,2 5-1,0 6 52,2 4 1,4 6-1,-4 9 1,-1 1 244,3 2 0,-4 3 0,6 7 0,-1-1-284,0-1 0,2 2 0,-4-10 1,0-2-70,0-4 0,3-4 0,-3-6 1,0-1 20,0-2 1,-1-9-1,-4 1 1,0-5 53,0-3 1,-1-7 0,-3-4 0,-4-2 136,-2-1 0,-1-5 0,-2 0 0,-1-2-30,-2-2 1,-4-2 0,1-2-1,-2-3-70,2-4 0,-3-7 1,3-5-1,-3-3-185,-1-4 1,4-2 0,1-7 0,2-1-236,6-1 0,0-11 0,7 0-837,5-2 695,8-5 0,10 2 1,11-6-1,8-2 530,4 2 0,14-4 0,1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7:48:41.982"/>
    </inkml:context>
    <inkml:brush xml:id="br0">
      <inkml:brushProperty name="width" value="0.17143" units="cm"/>
      <inkml:brushProperty name="height" value="0.17143" units="cm"/>
      <inkml:brushProperty name="color" value="#0F01CD"/>
    </inkml:brush>
  </inkml:definitions>
  <inkml:trace contextRef="#ctx0" brushRef="#br0">57 162 7989,'-6'-5'-219,"-1"2"415,3-4 0,3 3 0,-4-3 340,0 2 1,2-4-171,-5 1 0,6 2 0,-3 0 798,0 1-1030,3-4 0,-1 6 1,6-3-1,5-1 111,2 1 1,3-1 0,3-2-692,3 2 338,3-1 1,1 0 0,0 1-1,0-1 3,0 2 0,5 0 0,1 6 0,2 0-12,0 0 0,-5 0 1,0 2-1,-1 2-57,-2 3 0,-5 0 0,-3 0 0,-2 1 76,-2-2 0,-4 5 0,-3-4-14,-3 4 206,-1 5 0,-1-2 1,-3 6-1,-5 0 100,-5 2 0,-4 2 0,-5 3 0,-2 3 60,-1-1 0,0 4 0,-5-2 326,-1 2-410,4 2 1,-4-2-1,5-1 1,1-2 227,2-2 1,5-1-1,1-5-33,1-3-248,2-2 1,3-2-1,2 0 63,2-1 0,3-1-352,5-1 0,0-5 0,2 0 0,1-2 25,5-2 1,4 2 0,3-2 0,4 0 9,3-2 0,2-1 0,3 0 0,3 0-114,-1 0 1,8-4 0,-2-1 0,1 0-39,0 0 0,2 1 1,1 3-1,-4-2-314,-3 0 0,-1-1 1,-5 4 602,-1 0 0,-3 0 0,6 0 0</inkml:trace>
  <inkml:trace contextRef="#ctx0" brushRef="#br0" timeOffset="1">92 335 8220,'-12'-8'492,"0"0"0,5 6 279,-1-2-733,6 3 0,14 1 0,11 0-139,3 0 0,5 0 0,0 1 0,3 2-295,5 0 0,2 1 0,5-4 396,0 0 0,5 0 0,2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7:48:42.030"/>
    </inkml:context>
    <inkml:brush xml:id="br0">
      <inkml:brushProperty name="width" value="0.17143" units="cm"/>
      <inkml:brushProperty name="height" value="0.17143" units="cm"/>
      <inkml:brushProperty name="color" value="#0F01CD"/>
    </inkml:brush>
  </inkml:definitions>
  <inkml:trace contextRef="#ctx0" brushRef="#br0">150 62 7901,'-6'-14'-106,"4"4"1,-7-1 122,4 2 0,1 3 281,-3-1-156,5 3 0,-9 4 14,2 0-35,2 0 1,-8 3 0,6 2 106,-3 4 1,0-1-90,3 3-72,2 0 0,-2 3 0,3 0-35,2-1 1,2 1 29,0-1 0,1 1-26,1-1-54,0 4 0,1-3 0,1 2 1,3-2-106,1 0 0,1 0 1,3-1-54,4 1 0,2-4 1,2-2-1,-2-2-83,-2-4 1,2-1 0,0-1-2,-1 0 224,-1 0 1,2-6 29,3-3-65,-3-3 1,-2-2 0,-3 1 255,-1-1-75,-1 0 1,-3 1 227,-2-1-184,2-2 1,-5 1 0,1-1 37,-1-1 1,-4 5 0,-1-1 35,-2 0-162,-1 0 0,0 2 0,0 0 141,-3 1-79,0 1 0,-1 3 1,-1 1 20,0 0 1,-3 4 0,-1-1 78,1 1-166,1 1 0,3 3 1,-1 1 130,0 0-259,3 2 1,-4-2 205,4 5-188,-3 2 0,4 3-22,-3 2 31,6-5 0,-1 5 0,6-5-120,0 2 87,0-2 0,0 1 0,3-1-413,4-1 183,0 3 0,6-4-369,1 2 492,0-3 1,2 1-1,-2-4 1,-1-2-292,1 0 0,0-2 31,2 1 337,-5-1 1,5-5-9,-5-3 218,-1-3 1,-2-1 0,-5 0 0,1-1 183,0-1 1,-3-2-1,2 0-57,-3 0 0,0-1 0,-3 2 0,-1 1-82,-2-1 1,-1 3 0,0-1-2,-2 0 12,1 3 1,-6 0 24,1 4 0,-4 3-51,-3 4-130,6 5 1,-1 1-1,6 3 1,0 2-17,2 2 1,1 0 0,0 0-86,2 0 60,2-5 1,-1 3-50,3-2-65,0 5 0,5-4 52,4 2-82,-1-5 1,7-2-1,-3-5-324,0-1 323,-1-1 0,5 0-3,0 0 64,-1 0 1,0-3 142,-4-2 33,-3-4 0,1 1 115,-4-4-138,-2 4 0,-3-2 457,0 1-261,-3 1 1,-2-3 0,-4 4 223,-2 0 0,0 1 14,0 4-428,3 1 0,-3-1 68,2 4-106,2 5 1,-3 1 132,3 4-527,0-4-96,4 2 144,0-1 34,6-1 147,3 2 1,5-4-114,3-2 203,-1-1 1,-2-3-68,1 0 38,-1 0 79,0-3 60,1-4 1,-7 1 432,-1-3 1,-4 0-51,-4-4 0,-1 5 138,-7 4-528,4 2 0,-3 2-197,2 0 1,0 5-1337,-3 4 1501,6-2 0,-3 6 0,1-6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7:48:42.042"/>
    </inkml:context>
    <inkml:brush xml:id="br0">
      <inkml:brushProperty name="width" value="0.08571" units="cm"/>
      <inkml:brushProperty name="height" value="0.08571" units="cm"/>
      <inkml:brushProperty name="color" value="#00A0D7"/>
    </inkml:brush>
  </inkml:definitions>
  <inkml:trace contextRef="#ctx0" brushRef="#br0">73 233 7669,'-7'-4'0,"0"0"559,-1 1-231,1 2 0,0-4 1,0 2 96,-1-2 0,4 3 1,-1-2 1200,-1 1-804,3 0-637,0 3-313,3 0 0,5 0 100,3 0 1,0 0-1,0 0 88,-1 0 1,1 0 0,1 0 0,1 0 17,-2 0 0,5 0 1,0 0-1,3 0-69,1 0 1,2-2 0,2 0 0,3 0-42,2 1 0,-2-1 1,0-1-1,-3 2-15,-4 0 1,0 1 0,-6 0-237,0 0 1,-3 0 231,-3 0 606,-3 0-3098,1 0 2543,-3 3 0,0 1 0,0 3 0</inkml:trace>
  <inkml:trace contextRef="#ctx0" brushRef="#br0" timeOffset="1">720 80 7983,'-4'-3'-22,"1"1"1,2-2 0,-1 0 370,0 0 0,0 2 49,2-3 0,-2 1 0,0-2 76,1 1 0,1 4-240,-5-2 0,4 2 0,1 1 1,3 0 709,-2 0-960,2-3 1,-4 2 0,6-1 0,4 0-18,-1 0 0,4 0 0,-1-2 0,4 0 7,-2 0 0,4 3 0,-2-3 0,1 2-3,2 0 0,-2-1 0,2 3 0,0 0-23,-2 0 1,-2 0 0,0 0 27,1 0 1,-4 0 0,-4 0 160,-1 0 0,-2 0 264,1 0 4,-3 0 103,1 0 0,-8 2 0,0 2-377,-1 3 1,0 3 0,-3 0 0,-2 4-15,0 2 1,-1 4 0,-3 0-1,1 1-168,-1 0 1,1 4 0,-1-1 0,0-1-54,-2 0 1,4-1-1,-2 0 1,2-1 64,-1-2 0,2 0 0,0-3 0,1 0 37,0-2 1,2 0 0,-1-3 0,2 1 41,1-3 0,0 2 1,0-1 196,2-2 621,-1-3-430,5-1 0,-2-5 0,3-2-296,0-2 0,0-1 1,0-1-1,1-1-77,1 1 0,2 0 1,3 0-1,1-1-187,-1 1 1,3 0-1,-1 0 1,1 0-29,0 2 1,-1 0-1,3 1 1,-2 1-3,-1 0 1,1 1 0,1 2 0,-1 0 37,1 3 0,1 1 0,-1 2 1,-1 0-127,1-1 0,1 0 0,-3 2 0,1 0-85,1 0 1,-3 1 0,1-1 31,-1 0 1,0 0 0,-2 1 0,0-2-100,-1-1 0,-3-1 1,3-2 168,1 0 1,0 1-1,0-4 233,-1-2 1,1 2 0,-3-4-188,1-1 1,-2 2 0,0-1-686,-1 0 1,-1 1 871,0-1 0,3 0 0,1-2 0</inkml:trace>
  <inkml:trace contextRef="#ctx0" brushRef="#br0" timeOffset="2">778 218 8021,'-4'-3'-678,"-1"1"0,1-2 1364,0 1 0,2 1 1,-3 1 576,-1-2-566,3 3-104,0-4-445,3 4-121,3 0 0,1 0 0,4 0 0,0 0 2,1 0 0,3 0 0,2 0 0,1 0-113,2 0 0,0-2 0,2 0 1,0-1-113,0 0 0,1 2 1,-3-1-1,-1 0 6,0 0 1,-3 1 0,-1-2 0,-2 3-329,-2 0 1,-3 0 214,0 0 0,-4 0 0,-1 0 52,-4 3 1,-3 0-1,-1 3 251,-2-1 0,2 3 0,-2 3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7:48:42.04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13 135 7997,'-3'-12'512,"3"-1"-259,-6 3 281,5 0-42,-2 1-585,3 5 0,0 2 1,0 8 81,0 4 53,3 2 0,-2 4 0,1 1 12,-1 2 0,-1 3 1,0 3-1,1 2-75,1 1 1,-2 0 0,3 0 0,-3-1-125,0-1 0,2-1 0,1-1 1,-2-4-389,0-2 232,-1-2 0,0-5-435,0-1 456,2-2-128,2-4 408,2-5 0,1-11 0,-1-2 0</inkml:trace>
  <inkml:trace contextRef="#ctx0" brushRef="#br0" timeOffset="1">308 110 7707,'0'-13'-176,"0"6"625,0-5-205,0 11-142,0-5 1,2 14-1,1 3 247,-2 2-278,0 3 1,-1 1 0,-1 4 201,-1 3-283,1 1 1,-2 1 0,1-1 0,0-2-60,1-2 1,0-1 0,1-1-22,0-2 1,0-1 130,0-1-22,0-1-43,0-4 35,0-2 288,0-7 0,4-8-46,0-6-238,4-2 1,-4 2-1,4 0-80,0 0 12,1 0 0,0 0 1,2 1-261,1-1 224,1-3 1,0 2-1,1 0-332,1 3 341,0-1 0,0 5 0,0-2-125,0 2 74,-5 0 1,0 4-145,-1 1 178,-5 1 1,2 3 132,-6 2 9,-3-3 1,-1 9 193,-5-1-82,2-5 1,-3 7 212,1-6-309,-1 3 1,-2-1 484,-1-1-277,0 3 1,0-7 163,0 5-192,3-2 31,1-2-205,3 3 10,2-5-943,1 2 714,12 0 133,-1-3 0,7 5-292,-2-3 195,6 6 0,-3-3 0,4 3-597,-2-1 454,-1 0 0,3-1 259,1 0 0,-1 4 0,2 0 0</inkml:trace>
  <inkml:trace contextRef="#ctx0" brushRef="#br0" timeOffset="2">783 366 7434,'-4'7'1057,"2"3"-1054,2-4 247,2-2-198,2 4 13,5-1 0,2 0-324,4 1 307,-4-3 0,1 0-344,-3-3 212,1 0 0,3-2-73,2 0 123,-4 0 1,2-3 1,-5-1 13,2-5 1,0-1-14,-1-3 110,-2-2 1,-3 1 0,-2-2-40,-1 1 152,-1 1 1,-3-4-1,1 1 298,-2-2-358,0 0 0,-1 0 0,2 1 181,0 1-234,-2 0 0,4 1 0,-1 1-78,1 1 73,1 2 0,0 1-29,0 0-35,3-2 1,2 2 0,3 0-310,3 1 120,4 2 1,-1-1 0,4 3-325,2-1 341,-1 1 0,6 0 0,-2 1-287,0 1 369,2 3 0,-3-2 0,2 3-215,-1 0 245,-2 3 0,-1 0 0,-4 3 0,-1 2-37,-3 0 0,1 3 120,-2 4-28,-5-2 1,0 4-1,-6-3 98,0 1-55,-3 3 0,0-4 1,-4 2 185,1 0-132,-1-1 1,1 0 0,0 0 298,-1-1-361,1 0 1,2-1-1,-1-1 166,0 1-130,0-3 0,0 2 113,1-1-14,0-2-13,0 1-171,1-4 1,7 0 0,2-2 44,4-2-59,2-1 1,5-1-1,2-1 18,4-1-8,-1 1 0,5-4 0,-1 2-280,3 0 173,-2 1 1,2 0-1,-2 2 1,-2 0-835,-2 0 955,1 0 0,-7 0 0,1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7:48:42.04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93 71 7785,'-4'0'-1414,"1"0"2058,1 0 189,1 0 96,-2 0-531,0 0 1,2-1-302,-1-1 1,4-1 0,3-2 0,0 1 134,2 2-236,-1-3 0,4 2 0,0-2-60,2 1 1,1 0 0,0-1-1,0 1-38,0-1 0,0 1 0,1 1 0,1 0-9,0 1-15,-5 2 1,2 0 91,-4 0 1,0 2 0,-4 3 0,-1 0-7,-3 2 21,0-1 0,0 4 1,-3-1 61,-1 1 0,-2 3 0,0-3 0,-1 0 56,-2 1 0,0-1 0,-2 1 0,3-2 188,1 0-253,0-2 0,1 2 0,0-4 55,2-1 18,-2 0-6,6 0 3,-3-1-2,3-3-62,3-3-87,0 2 1,3-4-1,2 3-107,0 1 87,-1-3 1,5 3 0,-3-1-20,1-1 1,-2 2 0,3-1 0,0 1-143,-1 1 183,2 0 0,-5 3 1,2 1-47,1 2 0,-4 1 0,1 1 0,-2 1-129,0 1 211,-2-2 1,1 3 0,-3-1-59,1 0 70,0 0 1,-2 0-1,-3 0 34,-1-1-3,-2-2 1,0 2 0,0-2-10,-1-1 82,-2 0 1,1 0 0,-3-1 364,0-1-188,-1-2 1,-2 1 0,-1-3 414,-2 0-501,-1 0 1,-2 0 0,1 0 3,-3 0-162,2 0 1,-2-2 0,4-1-272,0-1 1,1 2 0,2-2 0,1-1-175,3 2 0,1-3 1,5 2-1,1-1 405,4 1 0,6-2 0,4 2 0</inkml:trace>
  <inkml:trace contextRef="#ctx0" brushRef="#br0" timeOffset="1">497 71 7926,'4'-7'-1071,"-2"1"1140,-2-1 1,0 1 145,0 0 0,0 1 0,1 1 169,1-1 70,-1 2 74,2 0-484,-3 3 235,3 3-156,-3 1 0,3 4 0,-3 2 0,-1 0 38,-1 4 0,2-1 1,-3 4-47,0-2-142,2 3 1,-2-3 0,3 1-20,0 0 1,0-2 0,0-3 0,-2-1-97,0 0 0,0-2 1,2-1 67,0-1 3,0 0 206,0-2 165,0-1-178,3-6 0,-2-1 0,3-2 31,-1 0-117,2-1 0,-2 1 0,4-1-138,-1 1 58,3-1 0,-2 1 1,3 0-1,-2-1-125,1 1 1,1-1-1,0 2-122,0 0 153,0 0 0,0 3-216,-1-2 88,-2 3 98,-1-2 161,-2 3 1,-1 3 44,-3 1 21,0-1 0,-3 2 1,-1 0 66,1 0 0,-4 0 0,2-1 0,-3 0 0,0 0 107,1 1 1,1-2-1,-2 2-19,0-3-37,4 1 1,-6-2 181,4 1-112,0-1 0,-2-1 256,4 0-347,3 0 310,-2 0-700,3 3 207,0-3 0,0 4-105,0-2 65,0-1 0,1 2-141,1 0 174,1-3 1,6 5 0,-1-3 0,1 1-159,0-1 1,1 0 0,3 2 50,0 1 1,2 0 0,0 0-1,0-1-811,0 1 709,-1 1 1,2 0-1,-1 0-335,2-2 1,-2 2 0,-1-2 577,-3-1 0,-3 3 0,1-3 0</inkml:trace>
  <inkml:trace contextRef="#ctx0" brushRef="#br0" timeOffset="2">856 205 7822,'-3'0'799,"0"-2"-414,3 1 0,0-2-249,3 3 0,-2 0 1,3 0-1,1 1-29,1 1 0,0-1 1,1 1-1,-1 1-71,1 2 1,0-2-1,1 1 1,0 1-122,0 1 70,-1-2 0,2 1 0,0-3 4,1 2-6,-2-3 0,3 2 1,-2-3-17,1 0 0,-1 0 1,1 0-1,-1 0-4,-1 0 1,-1 0-1,0 0 1,-2 0 70,0-3 1,0 0 4,-3-3 1,0-1-1,-2 1 1,0-1 30,0 1 1,-3-1 0,-1 0 0,0-1 102,0 0 1,0-3 0,0 2-1,1 0-77,0-1 0,3 0 0,-3 0 0,3 1-41,0 0 0,0-2 0,0 2 0,3 0-33,1-1 0,2 2 0,2 1 0,1 1-72,1 0 0,1 0 1,2 1-1,0 1-93,0-1 1,-1 1 0,1 1 0,0 0-8,0 1 1,-1-1-1,-1 1 1,-1 1 71,0 0 1,0 1 0,-1 1-1,-1 0 21,2 1 0,-5 3 1,3 0-1,-1 0 43,-2 2 0,2-1 1,-4 1-1,2 0 40,-1 1 1,-1-1-1,2 3 1,-1-1-16,-1 2 1,-1-1 0,-2 0 0,-1 0 105,-1 0 0,1-2 1,-4 2-1,0 0-11,-3 0 0,1-1 0,-3 1 1,2-1-22,-1-1 0,1-1 1,1-1-1,1 1 196,0-1 1,1-2 0,2-1 0,0-1-35,1 3 1,2-3-1,2 1-235,0 0 1,5-2 0,0 1 0,0-1-72,3 2 0,0-3 1,2 2-1,1-1-82,0-1 0,1 0 0,0 0 0,2 0-214,0 0 1,-1 0 0,1 0 0,-1 0-108,-3 0 0,1 0 0,-5 0-327,0 0 0,-4 1-99,-4 1 888,-3-1 0,-4 4 0,1-1 0</inkml:trace>
  <inkml:trace contextRef="#ctx0" brushRef="#br0" timeOffset="3">863 231 8000,'0'-3'325,"0"0"0,0 3-301,0 3-54,2-3 1,2 4-1,2-3 1,2 1-182,0 0 1,2-1-1,3-1 211,0 0 0,2 2 0,2 2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7:48:42.07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211 50 7926,'-2'-4'0,"0"0"0,0 2 0,2-3 38,0 0 181,-3 3 0,2-4 264,-1 2-22,1 1-33,1-3-226,0 5 0,0-2-134,0 1 0,1 1 0,0-1 1,2 4 24,-2 2 1,0 2 0,-1 1 170,0 2-252,0 1 0,0 2 1,0 1-1,0 1-86,0 1 1,0 1 0,2 3 130,0-2-170,0 1 1,-2-3 0,1 1-92,1 0 146,-1-1 0,2-5 0,-3 0 13,0-1 4,2 0 0,-1-3-25,1 1 22,-1-4 53,-1 0-379,0-3 0,0-5 1,0-1 369,0-1 0,3 0 0,0 0 0</inkml:trace>
  <inkml:trace contextRef="#ctx0" brushRef="#br0" timeOffset="1">32 435 7884,'0'-3'0,"-3"0"0,-1 2 0,1-1 325,-3 1 0,4-2 192,-2 3-51,3 0-212,-5 0-175,5 0 0,-1 0 0,4 0-41,3 0 1,3 0 0,4 0-1,1 0-195,2 0 125,6 0 0,-1 0 0,6-2 0,2-1-183,2 0 0,3-1 1,2-3-1,0 1-67,0-1 0,-1 3 1,-4 0-1,-3-1 14,0 2 1,-5-1 0,-1 3-132,-3-1 82,-5-3 1,-4 4 316,-3-1 0,-2-2 0,-1 1 0</inkml:trace>
  <inkml:trace contextRef="#ctx0" brushRef="#br0" timeOffset="2">282 576 7974,'6'-6'-218,"-2"2"0,-1 0 0,-1 1 239,0-1 0,0 2 1103,-2-2-889,0 2 1,0 0-1,0 4-193,0 2 58,-3 2 1,0 1-1,-4-1 94,1 0-113,-4 4 0,3-1 0,-3 2 0,0 0 93,0 0 1,-1-1 0,-2 1 0,0 0 31,1 2 0,1-3 0,0 1 0,0 0 43,1-1 1,1 1 0,3-2 140,-1-2-248,1 1 1,2-2-195,2 0 0,2 1 1,2-1 1,2 0-1,2-2 1,2-2 0,-1-1-60,2-1 1,3 0 0,1 0-64,3 0 1,1-1 0,2 0 0,1-2 0,0 0-712,3 0 713,-3-2 0,-1 4 0,-2-3-179,-1 1 1,-4 1-99,-1 2 1,-4 1 0,0 1-746,-5 2 742,-1 2 451,-1 1 0,-6-1 0,-1 0 0</inkml:trace>
  <inkml:trace contextRef="#ctx0" brushRef="#br0" timeOffset="3">314 660 7899,'3'-10'0,"0"1"43,-3 2 0,0 1 1,0-1 1072,0 1-296,0-1-537,0 4 0,0 0-48,0 3 0,0 5-80,0 1 1,0 4-1,0 0-134,0 0 1,2 2 0,1 4 0,0 1 0,0 0 0,-2 2-176,0 0 0,0 2 1,0 0-1,1-1 1,0-1-1,-2 1-279,0-3 443,0 3-93,-2-7 0,1 3 0,-1-4 0,0-1 0,1-3-687,-1-1 320,0 0-206,2-4 0,0-3 656,2-4 0,2-4 0,2-2 0</inkml:trace>
  <inkml:trace contextRef="#ctx0" brushRef="#br0" timeOffset="4">821 179 7851,'3'-7'-43,"-1"1"1,-1 2 68,-1-1 376,3 1 286,-3 0-478,3 2 0,-1 2-21,1 2 1,-1 4 0,0 3 0,0 2 62,-1 3-148,0 1 0,-3 5 0,-1 0-130,0 1 1,1 2 1,-3 0 0,3-1-18,1-2 0,-2 0 1,0-4-1,0-1 176,0-2-104,1 2 1,1-6-1,0 2 1,-1-3 45,0-1 27,2-3 0,0-1 89,0 0 165,0-3-345,3 3 0,-1-6 0,3-1 0,3-2 5,1-3 0,0 1 0,2-2 1,0 0-119,1 0 1,3 2 0,0-2 0,0 0-1,0 0-142,0 1 1,-1 1 0,-2 1 32,-2 1 0,-2 0 0,0 1 0,-2 2 170,-2 0 0,-3 1 1,-1 2 304,-4 2-161,-4 2-92,1 5 1,-6-2 0,3 2 0,-2-2 0,-1-1 190,0 1 1,0-3 0,1 0 0,1 1 41,0 1 0,1 1 0,-1-1 1,3 0-1,1 0 137,0-2 0,3 0-249,0-2 1,2-1-133,0 4 0,2-4 0,2 1 0,3 0 0,3-1 25,3 1-13,1 0 0,1 1 0,0-1-174,2-1 0,-1 2 0,1 0 1,0 0-140,0 2 0,2 1 1,-2 1 36,0-1 1,0 0 0,0 1-1,-3-2 1,-1 0-302,-2 0 1,0-1 0,-3 2 563,-2 1 0,-1-1 0,-3 1 0</inkml:trace>
  <inkml:trace contextRef="#ctx0" brushRef="#br0" timeOffset="5">1225 480 7822,'-7'-3'43,"1"3"179,-1-3-81,4 3 0,-1 0 926,2 0-29,1 0-711,-1 0 1,2 3-1,2 0-259,3 1 1,0 1 0,2-3 0,1 0-102,1 1 1,-1-2 0,-1 1 0,-1 1 0,1-1 0,1-1 0,1 0-1,-1-1 1,1 0-95,-1 0 0,3-2 0,-2-1 0,1-1 0,0-1 0,-1 0-65,0 1 173,0-2 1,-4 3 0,0-4 0,-1 1 22,-1-1 0,-1 1 0,-2 0 44,0-1-1,0 1 0,0-1 1,-1-1-1,-1-1 176,-2 1 0,-4-1 1,-1 0-1,2-1-2,-1-1 0,0-2 0,-1 1 191,2 2-357,-1-2 1,3 1 0,0-3-1,3 1 48,2 1 0,0 0 1,2 0-1,3 1-122,3 0 1,3 2-1,4-1 1,2 1-74,2 1 1,5 1-1,2 2 1,2 0-86,0 0 1,2 3-1,0-1 1,-1 0-94,-1 1 0,4 2 1,-7 0-1,-1 2 128,-2 3 1,-3 0 0,-2 3 0,-2 0 79,-4 3 0,-2 1 0,-5 1 0,-2 0 110,-1 2 1,-7 1 0,-3 2 244,-2-1-107,-2 0 0,-3 0 0,-1-1 405,-1 0-338,-1-1 1,-1-2 0,2-1 0,1-1 63,2 0 1,2-3 0,2 1 0,3-2 3,3-1 0,3 0 1,2 1-319,0-1 1,3-1 0,4-2-55,3 0 0,2 1 0,3-2 0,2 0 1,0-1-106,0-1 1,0-1-1,2-1 1,0 0-69,1-2 1,-1 2 0,0-2 0,0 1 54,1-1 0,-3 3 1,-1-1-1,0 1-61,-2 1 1,-2 0 0,-2 0-71,-1 0-303,-4 0 259,1 0 29,-5 3 1,2-2 0,-4 3-71,-1-1 1,-1-1 0,-2 0 384,1 0 0,-3 3 0,-3-1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7:48:42.07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26 70 7803,'-2'-6'10,"-1"-1"32,-1 1 1,3 0 103,-1-1 1,0 1 0,1-1 440,-1 1 1,0 2 268,2-1-684,0 1-76,0 0 0,0 2 0,0 4 12,0 3 1,0 0 0,0 3 0,0 0-18,0 3 1,0 2 0,0 2-1,0 4 1,0 2-58,0 2 1,-2 0 0,-1 1-132,2 0 1,0-2 122,1 2 0,0-3 0,0-4-72,0-2 0,0 0 1,0-1-91,0-2 0,2-6 0,1 1 89,-2-1-11,3-4 0,-4 1 0,2-6 0,-1-1-398,-1-2 0,0 2 0,0 0 0,0-1 456,0-1 0,3 0 0,1-1 0</inkml:trace>
  <inkml:trace contextRef="#ctx0" brushRef="#br0" timeOffset="1">385 115 7760,'6'-10'-57,"-2"2"0,-1 3 260,-3 0 1,0 2-82,0 1 0,-3 3 0,-1 6-31,-2 2 0,-2-1 0,-2 5 0,0 3-43,-1 2 1,-2 3 0,-1 1 0,-1 1 40,1 1 1,-3 3 0,1 1 0,-2-1 0,0 0 99,-2 1 1,-1-2-1,2 2-23,-1-2 1,2-2 0,1-1 0,2-2 0,2-2 53,2-4 0,1-3 0,3-2-78,1-1 0,3-3-628,-1-1 369,2-4 1,0 1 0,4-4 0,0-2-638,2-2 1,-2 2 0,2 0 753,-1-1 0,4-1 0,0-1 0</inkml:trace>
  <inkml:trace contextRef="#ctx0" brushRef="#br0" timeOffset="2">488 359 7568,'0'-7'-523,"0"3"1047,0 0-81,0 0 0,0-1-60,0 1 0,0 2 65,0-2 1,0 3-308,0 1 0,0 3 0,1 3-71,1 1 1,-2 2 0,3 2 0,-3 3-101,0 1 1,0 3-1,0-1 1,0 0-77,0 1 1,0 2 0,-2-3 0,0-2-149,1 0 1,0-3-1,1-2 1,0-1 0,0-2-1255,0-1 1508,0-2 0,3-1 0,0-3 0</inkml:trace>
  <inkml:trace contextRef="#ctx0" brushRef="#br0" timeOffset="3">411 365 7789,'0'-4'35,"0"0"204,0-1 0,0 1-58,0 0 0,3 2 1,1-2-1,2 1 32,0-1 1,1 0-1,-1-1 1,1 1-69,2-1 1,-2 2 0,4-1 0,0 1-249,-1 2-217,2-3 1,-3 4-1,2 0 1,-2 2 319,0 1 0,-1 4 0,1 3 0</inkml:trace>
  <inkml:trace contextRef="#ctx0" brushRef="#br0" timeOffset="4">404 603 9616,'7'0'0,"-1"0"117,1 0 1,-1-1 0,1-1-56,2 0 1,0-1 0,2 2-1,0-1 1,1 0 0,0 0-657,0-1 0,1 1-428,0 2 0,-1 0 1022,-1 0 0,4-3 0,-2 0 0</inkml:trace>
  <inkml:trace contextRef="#ctx0" brushRef="#br0" timeOffset="5">738 513 7781,'4'-7'29,"-2"3"0,-1 1 425,1 0-291,-1-2-82,2 4 1,-4-1 0,-1 3 75,-2 1 0,-2 3-97,0 0 1,1 0 0,1 2 0,-1-1 169,-1 1-184,0-4 0,2 4 1,0-2-48,1 0 0,1 0 1,2 2-121,0-1 0,1-2 1,1-2 20,2-2 0,2 3 0,0-1 0,1-1-115,2 0 1,-1 1 0,2 1 56,-1 0 0,0-1 0,-3 0 0,0-1 1,1 1 46,-1 0 0,-1 2 1,-2-1 89,0 1 0,-1-2 0,-2 2 124,0 1 0,-1-1 0,-1-1 442,-2 0-482,-2 2 1,0-4 0,-1 3 0,1-1 206,0-2 0,-1 1-176,1 0-275,-1-1 1,1 1 180,0-2 0,-4 3 0,0 1 0</inkml:trace>
  <inkml:trace contextRef="#ctx0" brushRef="#br0" timeOffset="6">1007 89 7930,'0'-10'-484,"0"2"1,0 0 914,0 0 1,0 0 0,0 0 426,0 1-419,0 0-52,0 1 0,0 2-333,0-1 0,0 7 0,0 0 0,1 4 46,1 2 1,-1 2-1,1 3-110,-1 0 0,-1 2 0,0 3 0,0 0 1,0 2-39,0 1 1,0-1 0,-1 1 0,0-2-46,-1-2 1,-1-2-1,1 0 1,0 0 22,1-3 1,0-2-1,0 0 204,-1-3-79,1-1 1,-1-4 287,2 2 1,0-3-1,0-1-243,0-4 1,0-2 0,2 0 0,3-1-88,0-2 0,2 0 0,-1-2 1,1 1-177,2 0 0,0 0 0,3 0 0,-2 1 0,2 0 0,0 1-226,3 1 1,-3 1-1,1 1 1,-2 2 0,-1-1-1,-1 1-750,-2 0 927,-1 1 241,-2 2 1,-2 2 0,-4 1 0,-3 1 143,0 1 1,-4 0-1,0 2 1,-1-1-1,-1 0 1,1-1-1,0-1 1,0-1 1446,0 1-1325,2 0 1,-4 0 0,4 1 233,0 0 1,2-2-284,1 1 1,2-2-316,3 3 0,1-3 0,1 2-41,0 1 1,3-1 0,-1-1-1,2 1-1,0-1 1,1 0-1,0 0 1,1 1-207,3-1 1,0-1-1,1 2 1,-2-1-1534,2-2 1850,0 3 0,4-4 0,0 3 0</inkml:trace>
  <inkml:trace contextRef="#ctx0" brushRef="#br0" timeOffset="7">1354 288 7829,'-5'0'446,"1"0"255,-1 0-215,2 0 0,0 0 380,1 0-445,1 0-284,-2 0 1,4 2-1,1 1-83,2 1 1,0-1 0,0 2 0,2 0-25,2 0 0,-1-2 1,1 1-1,-1 1-173,0-2 0,-1 2 0,1-3 0,-1 0-98,0-1 0,1-1 1,-1 0-1,1 0 73,-1 0 1,3-1 0,-1-1 0,0 0 97,-1-2 1,0 0 0,-1-1 0,0 1 59,1-1 1,-3 0-1,0-2 1,-1 1 126,-2-1 0,0-1 1,-1-1-1,-1 1 195,-1-2 0,0 3 1,-2-3-1,-1 0-52,-1 0 1,1 0 0,0-1 0,0 2-134,0-1 1,0 3-1,0-1 1,2 1-61,0 0 0,-1 1 1,2-1-1,1 1-131,2 0 0,2 1-327,3-2 326,-1 5 1,5-7 0,-2 6-1,3-1-163,1-1 1,1 2-1,1-2 1,1 1-16,2 1 0,1-1 0,1 1 0,0 0 29,-2 1 0,2-1 0,-3 3 1,0-2-1,-1 0 175,-4 1 0,0 2 0,-2 2 0,-2 1 0,-1 3 0,-3 0 0,0 2 0,-1 0 188,-2 2 0,0 1 0,0 1 0,-2 0 0,-1-1 68,0-1 1,1 1-176,-3-2 1,2 2-1,-2-1 1,1 0 31,-1 0 0,-1-1 0,0 0 0,-1 0 30,1 0 1,-1-2 0,1 1 0,-1-2 106,1-1 1,0-2-1,1 1-65,1 0 0,3-3 0,1 1-101,4-3 1,5 0 0,4 0 0,3 0-59,3 0 0,0 0 0,1-2 0,0 0 29,-1 1 1,2-2-1,-4 1 1,1 0-1,-2 2-182,-3 0 1,-1 0-317,-3 0 1,-1 0-43,-1 0 0,-2 0 0,0 2-1197,-3 3 1721,-4 0 0,-2 2 0,-2-1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7:48:42.08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17 1416 7998,'0'-6'30,"2"0"1,0-1 166,-1 1 1,0-1 35,-1 1 1,0 0 0,0-1 445,0 1 0,0-1 224,0 1-576,0 2-207,0 4 1,2 6 138,0 3-193,1 2 1,-3 0-1,0 4-35,0 2 0,0 1 1,0 1-1,0 1-63,0 2 0,0 0 0,0 2 0,0-1-172,0-1 0,0-1 90,0-1 0,0-2-7,0-1 0,0-3 1,0-5-1,2-1-117,0-2 18,0-1 34,-2-2 10,3 0 0,-2-4-223,1-1 1,-2-1 398,0-4 0,0-2 0,0-1 0</inkml:trace>
  <inkml:trace contextRef="#ctx0" brushRef="#br0" timeOffset="1">305 1436 7952,'0'-7'36,"0"1"0,0-1 333,0 1-185,0 2 1,0-1 296,0 0 285,0 0-522,0 1 5,0 1 1,0 4 7,0 1-103,0 2 0,0 3 0,0 1 160,0 3-281,0 1 0,0 2 0,0 1 145,0 2-128,0 1 1,0-1-1,0 1-274,0-1 32,0-1 0,0 2 1,0-3-320,0-1 147,0-3 1,0 0 0,0-2-841,0-1 960,0-1 244,0-4 0,0 3 0,0-2 0</inkml:trace>
  <inkml:trace contextRef="#ctx0" brushRef="#br0" timeOffset="2">312 1436 8022,'-3'-7'828,"2"4"-180,-2-3 67,1 5-571,1-2 42,-2 3-50,9 3 0,-4 1 0,3 2 1,-1 1-1,-3 0 247,0 1-268,-1-1-150,0 6 0,1-6 1,0 2 197,1 0-238,1-2 0,-3 3 0,2-4-61,0 0 0,3-1 0,-1-2 1,3 1-205,1-1 311,-1-1 0,5 1 1,-1-4-298,1-1 274,1 1 0,-3-5 0,-1 3 1,0-1-29,-1-1 0,1-1 1,-3-3 291,1 2-36,-1-1 0,1 0 0,-1-1 493,0-1-580,1-1 1,-1 0 0,1 1-1,-1-2 0,0 0 1,0 1-1,-1 1 78,-1-2-48,-2 3 0,1-2 0,-1 2 32,0 1 166,0 4 0,-2-2-37,0 2 1,-2 0 0,-1 1-86,0 0-171,1 1 0,-1 3 0,1 1 45,0 2-67,0-1 0,1 3 0,0 0-149,-1 2 90,-1 3 1,3-1 0,1 3-276,1 0 227,-1 0 1,3-1 0,-3 1-297,1 0 212,3 3 0,-2-3 0,2 2-550,-1-1 450,1-1 1,-1-3-1,0 0-699,1 0 579,1-2 1,0-2 408,1-2 0,2 2 0,1-3 0</inkml:trace>
  <inkml:trace contextRef="#ctx0" brushRef="#br0" timeOffset="3">786 1320 7929,'0'-6'46,"-2"-1"60,1 4 0,-2-3 445,3 2-267,0-2 1,0 2 496,0 0-181,0 2-216,0-1 0,0 8-254,0 2 1,2 3-1,0 1 144,0 1-226,-2 4 1,3-2 0,-1 3-87,-1 1-86,0-2 1,-1 2 0,0-1 0,1 0-155,1 0 1,-2-4 0,3 1 0,-3-3-175,0 1 1,0-3 0,0 0 0,0-2-1,0-1 452,0 1 0,3-4 0,1 0 0</inkml:trace>
  <inkml:trace contextRef="#ctx0" brushRef="#br0" timeOffset="4">780 1269 7929,'-4'-4'472,"-1"-1"-98,4 1 1,-2 0-93,3 0 0,3 1 1,1 0-1,2 0-4,0 2 1,4-2 0,0 0 0,0-1-97,1-1 1,0 2-1,4-1-307,0 1 134,0-2 0,-2 5 1,1-3-930,1 3 703,0 0 1,-4 0 0,-1 0-1377,-1 3 764,-3 0 829,0 4 0,-3-1 0,4 0 0</inkml:trace>
  <inkml:trace contextRef="#ctx0" brushRef="#br0" timeOffset="5">818 1404 9336,'7'0'0,"-1"0"1108,1 0-920,2 0 0,1 0 1,4 0-110,0 0-208,0 0 0,2 0 1,-1 0-425,0 0 464,-3 0 89,0 0 0,1 0 0,3 0 0</inkml:trace>
  <inkml:trace contextRef="#ctx0" brushRef="#br0" timeOffset="6">2414 325 8044,'0'-7'194,"0"1"207,0-1 0,0 1 0,0 0 1118,0-1-1169,0 4 43,0 0-240,0 8 1,1 0 0,0 6 0,1 1-98,0 2 0,-2 5 0,0 2 0,0 1-184,0 0 1,0 1 0,0 2 0,0 0 0,0-1-267,0-3 0,0 1 0,0-3-703,0 0 0,0-4 1097,0 0 0,3-2 0,1 0 0</inkml:trace>
  <inkml:trace contextRef="#ctx0" brushRef="#br0" timeOffset="7">2639 376 7922,'0'-10'0,"0"1"219,0 2 1,0 1 0,0-1 0,-1 2 0,-1 0 757,0 0-854,0 4 1,2-1-1,0 5 285,0 3-339,0 1 1,0 5 285,0 1-422,0 0 0,0 6 1,0-2-4,0 1 0,0 1 1,0 1-1,0-2 1,0 0-140,0-1 0,0-3 1,0 1-1,0-2 27,0-2 1,0-2 320,0-2 1,0-5 187,0-2 1,0-3 0,0-5 222,0-1-491,0-2 0,1-1 0,0-3 47,1 1 0,1-3 0,-1 0 0,2-1-57,0 1 0,1 1 1,-3 2-1,1 1-82,0 1 1,1 1-1,-2 0 49,0 3 1,-1 1-122,1 3 0,0 1 81,2 3 1,-2 1-1,0 1 1,1 3 17,-1 3 1,2 0 0,-1 2-1,0 2-56,0 0 0,-1 2 0,0 0-51,0 1 78,3 0 1,-2-1 0,2 0-348,-1-2 296,0-1 1,1 1 0,-1-1-38,1-3 0,-2-1 0,1-2 202,-1-1 0,2-2 0,-2-1 154,1-2 0,1-3 0,-3-3 0,0-2 0,1-1 26,1 0 1,0-1 0,0 2 0,-1-1-86,1-2 1,0 0-1,2-1 1,1 0-165,-1 1 0,1-2 0,-1 0 1,0-1-63,1 1 0,1 0 0,0 2 0,-1 1 162,-2 3 1,-2 1 63,1 0 0,0 4-198,-2 1 34,-1 6 0,2 1 1,-3 4-1,2 0-59,0 2 0,2 0 1,-1 2-1,0-1 1,0 1-86,-2 1 1,2 0 62,-1 1 1,3-1 0,-3 3 0,1-2-16,0-1 1,1 2 0,-1-1 0,0-1 0,1-1-252,-1-2 286,1-2 1,1 0-140,-1-1 1,-3-1 0,2-4-190,0 0 0,-2-1 0,1-5-1736,-1-1 2115,-1-2 0,0 0 0,0 0 0</inkml:trace>
  <inkml:trace contextRef="#ctx0" brushRef="#br0" timeOffset="8">3126 523 7850,'-4'0'691,"2"0"1,2 0 0,2 1-304,0 1-239,3-1 0,-2 4 0,4-2 126,-1 0-195,1-1 1,0 4 0,1-3 0,1 1-72,1 1 1,-2-4 0,2 2-1,0-1-230,0 0 0,-1 0 0,1-2-139,-1 0 215,0 0 1,-3 0-1,1 0-226,2 0 291,-2-2 1,0 0 0,-3-1-91,1 0 125,-2-2 1,2 1-1,-3-2 1,0-1 49,-2 1 1,0-1 0,0 0 240,0-1-173,0 1 1,-2-5-1,-2 3 1,0 0 113,-1-1 0,1-1 0,-1 1 227,0 0-267,0-2 0,4 4 0,-1-3 137,1 0-189,1 2 0,0-1 1,1 2 224,1-1-329,1 1 0,6 1 0,0 2 0,1 0-75,2 0 1,0 1 0,1-1 0,1 0-105,1 0 0,1 3 0,-1-1-326,2 0 426,2 1 1,-2 2 0,-1 0-351,0 0 256,-1 0 0,-2 2 1,0 3-154,-1 0 283,-2 2 1,0 0-1,-5 1 1,0 1 62,-3 1 1,-2 1 0,0 2 59,0-1-10,0 1 1,-2 0 0,-3 0-1,0 0 1,-2-1 0,1-1 0,-1 0-1,1 0 1,0-1 175,-1-2 0,3-1 0,0 0 0,-1-1 597,2 0-323,0 1-369,3-4 0,0 3 199,0-2-348,3-1 0,0 0 1,4-3 64,-1 0 1,3 0 0,2 0-1,1 0-289,1 0 168,3 0 1,-3 0 0,3 0-617,0 0 470,-3 0 1,3-2-1,-3 0 1,-1 0-148,1 2 0,-3 0 0,-1 0 0,-2 0-480,-1 3 0,-2-2-381,-2 3 1217,-4 1 0,-2 1 0,-2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7:48:42.09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20 81 7931,'-3'-10'0,"2"0"0,-1 4 307,1 0-232,1-1 0,0 1 1,0-1 737,0 1 80,0-1-25,0 1-281,0 0-478,0 2 0,0 5 0,0 5 1,-1 4-20,-1 2 1,2 4 0,-3 2 0,3 2-122,0 1 1,0 3-1,0 0-227,0 1 42,-3 0 0,2 0 1,-1 0-175,1-2 295,1-2 1,0 0 0,0-4 28,0-2 23,0-4 1,0-2-1,0-2-218,0-1 202,0-2 0,1-2-217,1-2 105,-1-2 0,4-2 0,-2-2-818,0-1 689,-1 1 300,1-1 0,2 1 0,2 0 0</inkml:trace>
  <inkml:trace contextRef="#ctx0" brushRef="#br0" timeOffset="1">270 87 7893,'0'-6'50,"0"-1"0,0 1 0,0-1 251,0 1 133,0 2 409,0-1-617,0 4 1,0 6-162,3 6 1,-3 2-1,2 1 1,-1 0-108,-1 1 4,-3 3 1,0-2-1,-2 3-159,1 1 133,0-1 1,0-1-1,-1 0 46,0-3 1,0-2 0,0-1 0,2-1 0,0-3 412,1 0 4,2-5-190,0 0 1,2-8 0,1-1-1,0-2-117,2 1 0,1 0 0,1-1-235,2 0 102,1-1 1,0 3 0,1-1-249,0 1 0,2 0 0,-1-1 0,1 1-30,-3-1 1,2 4 0,-4 1 0,0 0-148,-1 0 0,-1 2 523,-2 0 1,-2 1-135,-4 3 189,-1 0 1,-4 3 0,0-1 166,-2 1 1,0-2 0,-2 0 0,2 0-1,1-1 56,-1-1 1,1 2 0,1-2 0,1 0 0,-1 1 948,1-1-1053,2-1 1,-1 1-180,3-1-143,3-1 0,2 2 0,4-2 0,0 0-289,2 1 252,1 3 0,2-4-85,1 1 1,2 1-1,0-1 1,0 0-434,1 1 0,-3 0 1,2 2 645,-1-1 0,-4-2 0,-1 0 0</inkml:trace>
  <inkml:trace contextRef="#ctx0" brushRef="#br0" timeOffset="2">590 260 7850,'-6'0'1781,"2"0"-1148,2 0-40,2 0-477,0 3 0,0-2 0,2 3 0,3 0-14,0-1 0,3-1 0,0 3 0,2-1-194,0-1 1,2 1 0,-1-3 0,1 2-266,1-2 0,-3 0 0,0 1 0,0 0-100,-2-1 1,-1 0 328,-1-1 0,-2-3 482,-2-1 1,-2-2 0,0 0 51,-2-1 0,-2 1 1,-2 0 380,-1-1-542,1 1 1,-1-1 0,1 1 341,0 0-425,-1-4 1,4 3 0,0-1 107,3 0-255,0-1 0,0 1 0,3-2 0,1 1-173,2 1 0,3-1 0,2 0 1,1 0-130,0-1 1,2 2 0,1 1-207,2 1 278,2-1 1,0 2 0,0 0 0,1 1-123,1 1 1,2 1 0,0 2-1,-2 0 86,-3 0 0,-1 0 1,-2 1-1,0 1 94,-2 2 0,-3 2 0,-1 0 0,-2 2 80,-1 0 0,-2 0 0,-2 3 122,-1 0 1,-4 1 0,-2 1 0,0 0 97,-2 0-36,-2-1 1,2 1-1,-2-2 1,0-1 217,1-1 1,-3 2 0,2-3 0,2 0 411,-1-1 0,2 0-417,0-1 0,3 0 0,3-1 117,3-1-467,3-2 1,3 1-1,2-1 1,2 0-25,2-1 0,-1-1 0,3-1 1,1-1-286,0 0 0,0-1 1,-2 1-1,-1 0-524,-3-1 0,0 3-803,-3-3 1666,-1 3 0,-4 0 0,-1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7:30:27.96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35 1669 8077,'-9'0'23,"1"-2"215,8-4-155,0 4 0,-2-8 102,-4 5 7,4 3 171,-5-6-87,7 8 104,0 0-252,7 0-87,-5 0 1,14 0 0,-5 0 72,4 0-100,10 0 0,2 6 0,8 0 62,0-3-81,7-1 1,2-2 0,10 0-49,3 0-14,5 0 1,7 0-1,0 0-44,0 0 1,1 0 0,-3 0 0,-4 0 1,-5 0 0,-6 0 1,-4 0-1,-4 0 29,-2 0 1,-7 0 0,-8 0-71,-2 0 0,-8 0-76,-5 0-5,-9 0 0,5-2-643,-8-3 874,0 3 0,0-6 0,0 8 0</inkml:trace>
  <inkml:trace contextRef="#ctx0" brushRef="#br0" timeOffset="1453">1194 1651 6314,'0'-9'865,"0"-7"0,0 12-722,0-7 0,0 5 1,2-3 682,3 1 17,-3-6-387,6 13-452,-8-7 1,0 10-26,0 4 0,2 3 0,2 8 0,2 1-42,-3-1 1,5 0 0,-2 2 0,0 3-3,1 1 1,-5 0 0,4-6 0,-2-2 34,2-3 0,-4 3 0,5-5 46,1 0 0,-4-3 54,7-7 0,-1-2 1,3-2-1,-3-3 144,-2-3 0,3-1 1,-3-9-1,0-1-96,-1-2 1,1 0 0,-2 6 0,3 0-57,1-1 1,3-1 0,-5-2 0,2-2-78,3 2 0,-3 2 0,1 1-82,3 1 0,-5 2 0,1 1-259,-2 3 266,5 7 0,-5-2 1,5 12 68,-1 5 1,-8 5-1,3 1 24,1 0 1,-6 2-1,4 3 1,-3 1-21,3-2 0,-4-2 1,4-2-1,-4 1 9,-2-1 0,6 0 1,-1 0 10,-1 1 19,6-1 0,-6-7 209,7-5 1,-7-10 0,4-7 0,-3-3-131,1-3 1,8-5 0,-3 0 0,3 0-92,-3-2 1,5 4 0,-5-6 0,4 2-49,3 4 0,-7 2 0,1 2 0,1 1-132,3 5 0,1-3-61,0 9 1,-5 1 178,-1 9 0,-7 7 0,2 11 55,-4 6 1,4-2 0,-1 0-1,-1-2 9,-2-4 1,4 6 0,2 0 0,-1-1-5,1-2 1,3 1-1,-3-2 1,0-2 17,0-2 0,3-8 167,-5 1-86,7-8 0,-5-4 0,5-12 0,-3-3-65,-2-2 0,3-3 1,-3-1-1,0-2-90,-1 2 0,5 0 1,-5 0-1,1-2-102,0 2 0,3 7 0,-3 3-159,2-3 1,-5 1-289,7 1 509,-8 5 0,4 8 63,-8 5 1,0 4 97,0 7 1,-2 0 19,-4 1 297,4-9-160,-6-1 0,6-8 225,-3 0-309,3 0-245,-6 0 0,21 0 1,7 0-1,5 0-34,5 0 1,11 0-1,5 0 1,4-2 84,2-4 1,7 4 0,5-3 0,1 3-50,-2 2 1,5-2 0,-7-2 0,2-2-4,1 2 1,-8 2-1,1 0 1,-5-1 70,-6-3 1,-3 0-1,-11 6 1,-3 0 46,-6 0 1,-6-2 0,-3-2 59,-3-1 0,-7-3 142,2 2 0,-2 4-682,2-4-860,-5 5 1322,7 1 0,-23 7 0,-4 3 0</inkml:trace>
  <inkml:trace contextRef="#ctx0" brushRef="#br0" timeOffset="2542">2923 1634 8121,'-2'-10'1008,"-4"5"-373,5 3 292,-7 2-11,8-8-713,0 6 0,0-13 0,-2 3 154,-4-3-225,4 5 1,-5-7 0,5 2 17,-4-7 0,2-8 0,-6 3 0,1-4-1,-1-4 1,1 3 0,-5-14 0,5-4-115,1-6 1,-4 2-1,5-5 1,-1-1-160,0-3 1,2-3 0,6 3 0,0 5 25,0 4 1,0 4 0,0 4-1,2 4 9,4 0 0,-4 11 1,4-3-1,-4 3 66,-2 4 1,0 2 0,0 8 0,0-1 76,0 1-112,-8 0-873,6 7 590,-6 2 230,8 8 0,0 8-160,0 4 375,0-5-195,0 1 694,0-8-650,0 8 1,2-6 11,4 3 0,4-1 0,7 0 0,2 2-2,4-2 0,6-2 0,12 0 0,8 1-36,13 3 1,3 0 0,20-6-1,5 0-140,6 0 0,2 0 0,-13 0 3,-5 0 148,5 0 1,-16 2 0,2 2 4,-5 1-23,-11 1 1,-1-4 0,-12 2 56,-5 2 27,-6-1 0,-14 1 73,0 0-22,-7 0 11,-3-6 0,-8 0-914,-5 0 44,-4 0 804,1 0 0,-7 0 0,7 0 0</inkml:trace>
  <inkml:trace contextRef="#ctx0" brushRef="#br0" timeOffset="3260">4151 95 8079,'0'-10'-1006,"0"-5"1489,0 3 0,0-3 899,0-2-399,0 7-872,0-5 1,0 21-1,0 1-17,0 12 0,6 3 1,-1 6-1,-1 3-60,-2 2 1,-2 3 0,0 3 0,0 3-81,0 2 1,0-3 0,0 5 0,0 0-26,0-2 1,0 0 0,0-5 0,2 1 11,4-2-34,-4-1 1,5-8 0,-7-2 10,0-2 0,0-2 1,0-6-139,0 0 306,0 1 1,0-11-246,0-7 0,0-7 0,0-11-408,0 1 1,0 5 566,0 1 0,8-1 0,2-5 0</inkml:trace>
  <inkml:trace contextRef="#ctx0" brushRef="#br0" timeOffset="3904">4462 164 7963,'0'-17'-67,"0"-1"18,0 1 109,0 8 0,0-7 217,0 5 1,0 1-1,2 0 337,4 3-191,-4-7 11,5 12-32,-7-5 522,0 7-798,8 0 6,-6 0 158,6 0 92,-8-8-137,0 6-619,0-6 445,0 24-23,0-5 1,-6 22 0,-2-6 2,-1 0 0,3 5 0,-4-3 0,3 4 57,3 2-116,2-1 0,2-1 0,0-2 0,0-3-127,0 3 0,8-4 1,3 2-405,4 2 265,-5-6 0,5 5 0,-3-7-238,3-2 0,3-1 0,-1-3 1,0 0-1346,1 1 1857,7-9 0,-6 7 0,6-7 0</inkml:trace>
  <inkml:trace contextRef="#ctx0" brushRef="#br0" timeOffset="5110">4566 337 7986,'-10'-2'512,"5"-4"-252,3 4-419,2-5 2,7 7 163,3 0 1,7 0-1,1 0 100,-1 0-135,0 0 1,6 0 0,2 0-119,2 0 98,10 0 1,7 0 0,11 0 39,9 0 85,-1-8 1,22 6 0,-3-4 89,9 4-149,-3-5 1,4 5 0,-11-4 254,-6 4-240,-4 2 1,-9-6-1,-7 1 73,-7 1-74,-5 2 0,-11 2 0,-3 0 36,-6 0 24,-4-8 0,-7 6 164,-1-4 103,-7 5 16,4 1-260,-8-8 55,0 6-1994,0-6 2089,-8 8 120,6 0 441,-5 0-676,-1 0-48,6 0 134,-6 0-112,8-7 189,0 5 205,0-6-471,0 23 0,-2-3 0,-1 13 164,-3 0-136,0-6 1,6 19-1,0-1 119,0 5-174,0 12 0,0 2 0,0 5 126,0-1-151,0 13 0,0-10 1,2 12-17,4-4-85,-4-2 0,7-1 1,-5-3 37,2-2-96,0 1 0,-6-3 0,0-1 34,0-1 1,0-5-1,0 4 1,0-6-12,0-6 1,0 0 0,-2-9-1,-2-5 8,-2 1 0,-2-8 0,5-2 382,-3-4 264,0-9-250,6-3-3363,0-7 3101,0-15 0,8 11 0,1-11 0</inkml:trace>
  <inkml:trace contextRef="#ctx0" brushRef="#br0" timeOffset="5938">3442 1219 7971,'0'-17'-207,"8"-1"368,-6 1 1,5 6 252,-7-1 122,0 8-86,0-4-162,0 8 1,0 16-1,0 5 33,0 4-206,0 8 1,0-1-1,0 11 79,0 1-118,0 10 1,0 3-1,0 10-77,0 5 1,0 2-1,0 1 1,0 4-86,0 0 1,0 6-1,0-5 1,0 5 10,0 1 0,0-13 0,0-4 0,0-3-52,0-5 1,0 3 0,0-11 0,0-5 16,0-3 0,0-5 1,0-5-1,0-3 75,0-3 1,0-4 0,0-8 49,0 1-92,0-9 105,0-1 0,6-10 1,2-2-1,-1-3-379,1-3 0,-2-2 1,-4-5-1076,3 0 1426,-3-1 0,14 1 0,-7 0 0</inkml:trace>
  <inkml:trace contextRef="#ctx0" brushRef="#br0" timeOffset="7052">3442 1098 8034,'-6'-12'-130,"0"1"0,-5 5 77,5-5 328,0 7 545,-1-12-280,5 7-42,-6-1-203,8 2 578,0 8-771,8 8 1,-4-4-1,7 6-18,3-3 0,1 7 1,4-3-1,4 5 176,6 1-226,4 0 0,1 2 0,3 3 55,3 1-81,-3 7 0,13 3 1,-4 7-63,4-1 1,2 3-1,-1 0 1,1 1 6,0-1 1,0 6 0,0-4-1,0 0-65,0-3 1,-2-7 0,0-3 0,-2-2 29,0 2 1,5-1 0,-8 1 0,-1-4-21,-4-2 88,-3-2 0,-3 0 0,-1 0 22,-4-2 1,-4-7-1,-8-5 142,0-1-66,-7-2 0,3-4 131,-7 3 141,0-3 220,-6 6-418,0-8 59,8 0-445,-6-8 5,5 6-283,-7-5 196,0 7 374,0-8-57,0 6-169,0-6 1,-6 10 0,-1 2 0,-3 4-20,-3 1 147,-3-5 0,-3 12 0,-2-5-80,-2 5 71,-8 1 0,2 6 0,-11 2-67,-6 2 111,4-6 0,-8 12 0,5-6-120,1-1 183,-6 7 0,6-6 0,-8 6 59,0-5-138,0 5 0,1-12 0,-1 8 207,0 2-191,8 2 0,-4-1 0,7-1 185,3-2-174,-6 0 1,7-1-1,-1-1-4,7-2 3,-2-2 1,14-5-1,-4-3-21,4-3 180,2 3 1,5-13 303,0 4-337,1-5 1,-1-1 81,1 0-100,7 0 30,-4 0-254,8 8 231,0-6-4022,0 6 3896,0-24 0,8 5 0,2-14 0</inkml:trace>
  <inkml:trace contextRef="#ctx0" brushRef="#br0" timeOffset="7794">3632 1651 7505,'-9'0'904,"1"0"2145,8 0-3146,15 0 1,-3 0 0,13 0-275,0 0 228,-6 0 0,12 0 0,-8 0-403,-2 0 63,-2 0 0,-2 0-428,1 0 582,-1 0 329,-7 0 0,-3 8 0,-7 2 0</inkml:trace>
  <inkml:trace contextRef="#ctx0" brushRef="#br0" timeOffset="8403">3736 2187 8111,'-10'-7'190,"3"5"376,7-6 270,0 8-747,7 0 0,-3 0-23,8 0 1,-1 0 0,6 0-200,1 0 110,-1 0 0,2 0 0,2 0-161,2 0-79,8 0 0,-10 0 1,6 0 262,-2 0 0,6-8 0,-4-1 0</inkml:trace>
  <inkml:trace contextRef="#ctx0" brushRef="#br0" timeOffset="8748">3874 2032 8111,'0'-12'-187,"0"1"302,0 7 0,0-6 945,0 4-136,0 5-578,0-15 0,0 16-194,0 0-122,8 0 1,-6 16 0,6-5-97,-1 4 0,-5 3 0,4 1 0,-4 2-241,-2 2 0,0 6 1,0-4-1,0 2-290,0 4 1,0-5-1,0 1 597,0-2 0,0 6 0,0-4 0</inkml:trace>
  <inkml:trace contextRef="#ctx0" brushRef="#br0" timeOffset="9948">4895 2014 6777,'-12'0'56,"0"0"0,7 0 196,-7 0 1,6 0-28,-5 0 110,7 0 130,-4 0 1722,8 0-2169,16 0 0,-11 0 0,13 0-34,-3 0 0,1 0 0,1 0 1,0 0-58,0 0 1,1 0 0,1 0 0,2 0-17,2 0 1,8 0-1,-2 0 51,3 0 0,3 0 0,-1 0 0,3 0-119,3 0 139,-3 0 1,11 0 0,-6 0-211,2 0 212,-5 0 0,9 0 0,-8 0-3,-1 0 6,-11 0 0,5 0 0,-4 0 0,2 0 3,-3 0 1,-3 0 0,-7-1-23,-1-5 80,-7 4-28,5-6 113,-5 8-71,-1 0-53,7 0 1,-13 0-371,9 0 210,0 0 1,5 0-103,0 0 305,-7 8-75,-3-6 1,-5 5 320,4-7-237,-4 0-309,6 0 1,-24 0 0,-3 0 0</inkml:trace>
  <inkml:trace contextRef="#ctx0" brushRef="#br0" timeOffset="10989">5932 1945 6265,'0'-11'939,"0"-1"-488,0 8-98,0-3 195,0-1-305,0 6 1,-2-6-120,-4 8 0,3 0-36,-9 0 1,2 2-1,-3 2 76,1 2-161,9 7 1,-11-9 0,8 8 0,3 1-89,1 3 1,2-5-1,0 1-180,0 1 0,0 2-44,0 3 0,7-9 256,5-3 1,-3-4 0,3-2 42,1 0 3,-5-8 1,6 4-1,-7-5 1,1-1 42,0 1 1,3 3-1,-5-6 226,-2-1 0,-2 3 318,-2-1-345,0-1 1,-8-3-60,-4 3-153,5 5 1,-9 7-36,5 0 1,1 5-1,1 3-178,1 2 105,2-6 1,4 11-124,-3-4 74,3-3 0,-6 8-186,8-5 257,0-3 1,0 1-129,0-3 55,0 4 0,8-1-37,3-3 0,-1-4 137,1-2 1,-5 0 91,6 0 1,-7-6 0,5-1-1,-2-3 123,-5-3 1,-1 3-120,-2-2 221,0 9-308,0-13 27,0 14 0,-7-5 0,-3 7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7:48:42.09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52 7984,'0'-6'-886,"2"-1"1039,-1 1 1,3 0 582,-2-1-462,-1 4 1,1-1 185,-2 2-362,0 1 0,3-1 191,-1 4-262,0 2 1,-2 3 0,1 2 253,1 4-166,-2 3 0,3 4 1,-3 3 259,0 3-323,0 4 1,0-3 0,0 2 0,-1 0-181,-1-2 0,2-2 0,-2-1 0,1-3 88,1-1 0,2-1 0,0-3 145,-1-3-147,3 0 1,-3-6 53,4 1 63,-4 0-2,5-5 39,-5 0 1,4-4-1,-3-1 1,-1-2-97,0-2 0,1 0 1,0-1-1,0 1-339,-2-1 0,0 1 207,0 0-1399,0-1 1515,0 1 0,3-1 0,1 1 0</inkml:trace>
  <inkml:trace contextRef="#ctx0" brushRef="#br0" timeOffset="1">341 110 7970,'-1'-9'-8,"-1"1"1,1-1-1,-1 3 111,1 0 74,1-1 1,0 1 223,0-1 71,0 4 31,0 0-601,0 3 1,0 6 250,0 2 0,0 4 0,0 1 11,0 2-96,0 1 0,0 4 0,-1 1-18,-1 0-92,2 4 0,-5-3 0,2 1-216,2-1 269,-3-2 0,4-2 0,-2-1 0,1-2-29,1-1 0,0-2 0,0-1 27,0 0-8,0-6 0,0 3 111,0-3 0,3-3 22,1-2 61,-1 0 1,3-7-1,-2 2 116,2-3-337,0-3 1,1 1-1,1-3 1,1 2 8,1 0 1,0 1-1,2-1-355,-2 0 255,1 3 1,2-2 0,-1 3 0,-1 0-130,0 2 0,-3 0 0,0 0-425,-1 1 459,-3 3 1,0-2 151,-2 3 0,-2 0 0,0 3 0,-5 1 181,-2 2 0,-1 0 0,-3 0 0,0 1 51,-1 2 1,-1-4 0,0 1-1,1 0 1,1 0 0,2 0-1,0-1 1,1-1 0,0 1 711,1 1-869,3 0 0,1-2 0,3 0 0,1 1 1,1-1-1,3 0 0,3 1 0,3-1 1,1-1-1,1 0-245,-1-1 132,1 1 0,1-2 0,0 1 0,1 0 0,-1-1 0,0 1 0,-1 0 1,-1-1-1,-2 0 0,-1 2-2379,-2 1 2477,0-3 0,-1 5 0,0-3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7:48:42.10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15 162 8001,'-4'-5'-890,"1"0"781,-1-1 0,4 2 0,-3-1 154,2-1 1,1 0 0,0-2 0,0 1 0,0-1 0,0-1 165,0-1 0,0-2 0,1 2 0,1 0 136,0-1 1,1 3 196,-3-2 1,1 2 55,1 0-477,-1 4 0,2 3 0,-3 5 1,0 4-22,0 3 0,0 5 1,0 6-1,0 5 176,0 5-292,0-2 0,0 5 0,0-5-120,0-1 1,0-1 0,1 1 0,1-3-31,0-4 1,1 0 0,-1-5 139,0-1 1,2-3-34,-2-3 1,-1-2-182,1-1-68,-1-3 0,-1-1 1,0-6 305,0-2 0,4-4 0,0-3 0</inkml:trace>
  <inkml:trace contextRef="#ctx0" brushRef="#br0" timeOffset="1">274 103 7916,'-5'-7'-13,"0"2"1,4-1 165,-2 1 174,-1 1 28,3-2 0,-2 6-340,3 0 0,0 4 0,0 5 0,0 2-46,0 0 1,0 2-1,0 5 1,0 1 65,0 3 1,0-3-1,0 1 1,0 0 0,0 0 21,0-1 0,0-2 1,0 0-1,0-2 39,0-3 1,0-1-1,0-4 141,0 1-192,0-4 0,0-2 1,0-4-1,1-4 1,1-3 27,3-3 1,2 0-169,0 0 0,3 0 1,0-1-1,0 2 0,1 0-211,1 2 116,-1 1 1,2 0-1,-3 2 45,2 1 0,-3-1 0,1 4 1,-2 0-26,-1 1 1,-2 2 0,0 1 357,-2 3 1,-2 0 0,-3 2-103,-3 1 1,-4 4 0,-2-2 0,0 1 0,-2 0 279,2-2 0,-2 1 1,3 0 169,1-1 0,-2-3 1,1-1 792,1 1-1339,4-3 1,3 0-1,4-3-33,3-3 1,4 2-3,1-1 1,3 1 0,-1 1 0,0 1-156,1 1 0,-2 2 0,2 1 0,0 0-236,0 1 0,0 1 1,0 0-1,-1 0 1,-2 2-650,-1 0 0,0 0 1085,-2 1 0,0-2 0,1-1 0</inkml:trace>
  <inkml:trace contextRef="#ctx0" brushRef="#br0" timeOffset="2">578 347 8053,'-8'0'1318,"1"0"-932,0 0 0,2 1-242,3 1 0,2 0 1,2 2-93,3-1 1,3 0 0,1-2 0,2 1 0,-1 2 477,1 0-702,2 0 1,-4-2 0,3 1-131,-2-2 0,3 1 0,-3-1 31,-1 2 0,-1-1 317,-1-2 0,0 0 1,-2-3 82,-3-2 1,-1-1 0,-1-3 0,0 0 403,0-1-305,0 1 0,-2 1-114,-1 1 1,-3-3 0,2 0 0,-1 1 0,1 1-41,1 0 1,-2 1 0,2 0-138,2-1 1,0 1 0,1-1-1,1 1-112,1 0 1,2-1-1,1 1 1,0-1-132,1 1 150,1-1 0,2 1 49,1 0 1,1 2 0,-2 0 0,2 0 0,0 0-30,2 0 0,1 1 1,1-2 134,0 1 0,1 4 1,0-2-1,1 2 1,-1 1-1,-2 0-69,-2 0 1,-3 4 159,1 4 9,-1-1 1,-3 8 0,0-1 0,-2 2 76,-1 1 27,0 2 1,-7-3-1,0 3 1,-3-1 142,0-1 0,-3-2 0,2 0 0,2-1 188,-1-2 1,4-1-55,0-3-282,3-1 0,0-2-202,0 0 0,0-1 0,3 1 0,3-2-182,3 0 1,0-2-1,3 2-378,1-2 298,-2-1 77,3 0 1,-5 0-1,3 0-148,1 3 1,-2-2 0,-1 2-89,-2 0 1,-1-1-1,-2 3-1011,-3 1 967,-1-3 469,-1 4 0,-3-3 0,-1 3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7:48:42.10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23 6780,'0'-7'882,"0"2"236,0 0-923,0 3 0,1-1 1,0 4-132,2 1 72,-1 2 0,-2 7-87,0 1 1,0 2 0,0 1 0,0 1-1,0 1-52,0 3 1,0 1-1,0 1 1,0 0 0,0-2-105,0 0 1,0-4 0,0 2 21,0-3-163,0-3 1,1 1-46,1-3-89,-1 0 1,6-6-955,-2-2 1336,-2-1 0,4-1 0,-3 0 0</inkml:trace>
  <inkml:trace contextRef="#ctx0" brushRef="#br0" timeOffset="1">215 104 7941,'5'-5'-152,"-3"-3"186,-1-1 1,-1 2 0,1 0 423,1 2-160,-1-1 0,3 5-364,-2-2 1,-1 3-1,2 3 158,-2 2 1,-1 2 0,0 3-1,0 2 1,-1 3-61,-2 3 1,2-3 0,-3 3-46,0 0 1,-1-2-1,3 0 1,-1-2 0,1-1-24,-1 0 1,1-2 0,2-2-57,0 0 108,0-2 1,0-2 116,0 0 1,1-3 31,1 0 0,-1-2 1,2-2-1,0-3 0,0-2-87,1 0 0,-1-1 1,2 2-1,0 0-75,2 1 1,0-1-1,1-3 1,0-1-265,2 1 0,-1 1 0,2 1 0,1 0 13,0 2 0,-3-1 0,0 4-176,0 0 1,-4 1 456,0 1 0,-5 3 0,1 0 0,-3 1 0,-2 2 122,-2 1 0,-3-2 0,-1 1 75,1 0 0,-2 2 1,1-4-1,1 1 212,1 0 1,1-1 212,-1 1-196,4-2-644,1-3 145,3 0-63,0 4 0,1-3 46,1 1 1,1 0 0,3-1 0,-1 3-47,1 0 1,0-2 0,2 3-300,-1 1 0,3-2 0,0 1-1181,-1 1 1583,-1-3 0,3 4 0,0-3 0</inkml:trace>
  <inkml:trace contextRef="#ctx0" brushRef="#br0" timeOffset="2">504 290 7903,'-1'4'269,"-1"-2"857,1-1 761,-2-1-1848,9 0 0,-1 0 0,5 0 0,-2 1 0,1 0-121,0 2 1,0 2 0,1-2-52,-2 1 0,2-2 1,2 0-1,0-1-69,1-1 0,-2 0 0,2 0 0,-1 0-24,-1 0 1,-2 0-1,-1-1 155,-1-1 0,0-2 175,-2-4 1,-2 1 0,-3 0 0,0-1 56,0 1 1,-3-1 0,-2 1 0,-1-1 57,1 1 0,-1-3 1,1 0-1,-2 1-30,0 1 0,0-2 0,1 0 0,2 1-42,1 1 1,0 1-1,3-1-177,0 1 0,0-1-48,0 1 0,4 0 0,1 0 0,1 1-87,2 1 1,0 3-1,1-2 1,2 0-7,0 0 1,-1 1 0,2-1 0,1 0 76,-2 0 1,3 2 0,-2 0 0,0 1 76,0 1 1,-3 0 0,1 0 0,-2 1 26,0 1 0,-1 0 0,1 3 1,-2 3-11,-1 1 0,2 2 0,-3-2 0,1 1-48,0 2 0,-4-2 1,2 1-1,-2 1 31,-1-1 1,0-2 0,0 1 0,-1-1 93,-2 1 1,-1-2 0,-3 2-1,0-2 153,-1 0 0,1 2 0,-1-1 0,1-2 186,-1-1 1,4-1 0,2 2-299,1 1 1,2-4 0,2-1-245,5 0 0,0-1 0,4 2 1,1-1-18,1-1 0,1-1 0,0-1 0,1 0 20,1 0 0,-1 2 0,4 1 1,1-1-13,0 2 0,-2-4 0,-2 3 1,-2-2-292,-3-1 0,-1 2 91,-4 1 0,-2 2 0,-4 0 1,-3-1-195,-6-2 0,1 2 529,-3 1 0,2 2 0,0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7:48:42.006"/>
    </inkml:context>
    <inkml:brush xml:id="br0">
      <inkml:brushProperty name="width" value="0.17143" units="cm"/>
      <inkml:brushProperty name="height" value="0.17143" units="cm"/>
      <inkml:brushProperty name="color" value="#0F01CD"/>
    </inkml:brush>
  </inkml:definitions>
  <inkml:trace contextRef="#ctx0" brushRef="#br0">126 1485 8117,'0'12'0,"0"-1"-6,0 1 0,0-1 0,0 1 184,0-1-110,6 1 0,-5-1 1,4 0 98,0-4 91,-4 4 0,6-5-37,-3 6 1,-2-2 0,5-1 132,-2-2 1,4-4-52,-2 1 0,0-8 1,-1-4 384,-1-2-545,4-7 0,-2-2 1,4-6 550,1-2-435,-1-5 0,0 1 0,-2-6 342,-2-2-454,-4-4 0,3 6 1,-3-6 139,1 0-278,-1-2 1,-3-1-1,0 0 1,0 0-74,0 0 0,0 5 0,2 3-249,2 6 215,2-1 0,5 9 0,1-3-374,0 2 273,4 8 1,-2-4 0,6 7 0,0 2-140,2 3 1,1 7 0,0-2-1367,0 3 1236,5 1 1,-2 1 0,3 3 467,-1 4 0,4 7 0,-2 3 0</inkml:trace>
  <inkml:trace contextRef="#ctx0" brushRef="#br0" timeOffset="1">0 1243 7859,'11'-6'45,"2"-1"0,2 5 0,6-2 160,4 1 0,5-2 0,6 0 19,2-1-373,3 3 0,9-3 1,3 2-1,3-3 149,7 1 0,9-4 0,3 3 0</inkml:trace>
  <inkml:trace contextRef="#ctx0" brushRef="#br0" timeOffset="2">1222 1116 8070,'-8'0'0,"0"0"1066,6 0 676,-8 0-1262,8 0 1,0 0-64,9 0-449,1 0 0,10 0 1,-1 0 14,6 0 0,0-4 0,4 1 0,-3 0-542,-1 2 394,0-4 1,-1 3-1,-1-3-1047,-2 0 759,0 4 0,0-4 0,-1 5 453,-1 0 0,3-5 0,-2-2 0</inkml:trace>
  <inkml:trace contextRef="#ctx0" brushRef="#br0" timeOffset="3">1233 1278 8070,'-11'4'5,"-1"-1"1,1 3 0,-1-4 734,1 2 1,4 5-681,3-1 1,8-3 0,5-1-1,5-3-284,6-1 217,1 0 0,0 0 0,1 0-66,2 0-77,2 0 0,-3 0 1,0 0-411,0 0 560,0 0 0,5-5 0,1-2 0</inkml:trace>
  <inkml:trace contextRef="#ctx0" brushRef="#br0" timeOffset="4">1891 1128 8320,'0'-7'1621,"0"2"-1181,0 5 1,6 0 0,4 0-250,4 0-184,7 0 1,-5 0 0,6 0-185,1 0 130,-2 0 1,7 0-1,-5 0-171,0 0 1,4 0 0,0 0 0,-1-1-301,-2-3 234,-1 3 0,-4-4 1,-1 5-631,-1 0 914,-7 0 0,0-5 0,-3-2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7:50:10.63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49 59 7762,'-17'0'-1094,"7"1"1146,1 2 342,3-2-246,1 3 1,3-7-1,7-1 80,3 0 1,5 2-144,1-1 1,1 3-149,7 3 1,0-2-1,0 2 1,-2-3 22,-3 0 1,3-2-1,1-2 1,-1-1-97,1-1 1,-1-2 0,-3 1 0,1 0-135,-1 2 0,1 2 270,-7-3 0,4 4 0,-2-2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7:50:14.89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17 7197,'13'0'1273,"0"-1"-972,-2-2 0,-1 2-146,4-1 0,0 1 0,3 1-81,0 0 0,0 0 0,0 0 0,0 0-42,0 0 1,2 0 0,2 1-1,0 0-45,3 2 0,0 0 0,0-3 0,0 0 4,-2 0 1,0 0 0,1 0 44,0 0 1,-1 0 0,3 0 0,1 0-13,-1 0 0,1 0 0,0 0 0,2 0-29,-1 0 0,-3 0 1,3 0-1,-3 0 66,-1 0 0,-4-3 0,1 0-23,1 2 1,-1-1 0,4 0-24,-2-1 0,-6 0 0,2 3 30,1 0 0,-4 0 1,4 0-26,3 0 1,-5 0-58,0 0 1,-5 0-1,2 0-14,1 0 0,-2 1 29,1 2 1,-3-2 30,3 2 0,-3-2-13,3-1 18,0 0 0,1 0 31,-1 0-46,-4 0 10,6 0-4,-7 3-8,3-2 0,-2 3 9,1-4 0,-4 0-6,5 0 0,-1 0 1,6 0-1,0 0 1,-6 0 0,0 0-33,-7 0 3,7 0 26,-6 0 9,3 0-11,1 0-62,-5 0-40,0 0-1652,-4 4 1759,0 1 0,0 3 0,0 0 0</inkml:trace>
  <inkml:trace contextRef="#ctx0" brushRef="#br0" timeOffset="724">1323 42 7669,'-4'-4'-99,"0"0"0,11 4 204,5 0 1,0 0-71,2 0 1,3 0-1,2 0 1,0 0-1,-1 0 27,-1 0 1,-1 0 0,1 0 0,1 0-26,2 0 1,-2 0-1,1 0 1,0 0-13,1 0 0,-5 0 1,4 0-1,0 0 17,-1 0 1,-3 0 0,-1 0 16,1 0 1,1 0-1,0 0 45,1 0 1,-3 0 40,0 0 1,-2 0 13,2 0-139,-4 0-55,6 0 3,-7 0-14,3 0-25,-7 0-912,-1 0 310,-4 4 673,0 0 0,-4 1 0,-1-1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7:50:46.381"/>
    </inkml:context>
    <inkml:brush xml:id="br0">
      <inkml:brushProperty name="width" value="0.08571" units="cm"/>
      <inkml:brushProperty name="height" value="0.08571" units="cm"/>
      <inkml:brushProperty name="color" value="#00A0D7"/>
    </inkml:brush>
  </inkml:definitions>
  <inkml:trace contextRef="#ctx0" brushRef="#br0">17 599 7969,'-5'-5'963,"-1"2"1,4 1-269,-1 0-452,2 1 179,1-3-320,4 4 0,-2 0 0,4 0 0,0 0 38,2 0 0,0 0-194,1 0 0,-1 1 0,0 1 0,1 1 0,1-2-36,4 0 0,0-1 0,6 0 16,-2 0 1,1 0-1,3 0 1,-1 0 0,2 0 4,-3 0 1,-4 0 0,2 0-1,-4 0 1,-2 0-30,-1 0 0,-5 0-27,0 0 66,-4 0-16,1 0 0,-4 3 0,-1 0-327,-4-1 1,1 2 0,0-1 401,-2 2 0,0 1 0,-2 2 0</inkml:trace>
  <inkml:trace contextRef="#ctx0" brushRef="#br0" timeOffset="1806">725 346 7364,'0'-6'570,"0"1"-313,0 3 1,-1-6-20,-2 3 1,2-3 0,-2 0-180,3-1 0,-3 4 1,0-1-1,0 0-15,-1-2 1,2 3 0,-3 0 33,-2 1-10,4-2 0,-5 4 0,2-3 201,-5 1-208,-2 2 0,-1 2 0,0 0 0,-1 0 83,-1 3 1,-1-1-1,0 4 1,2-1-3,0 0 1,1 3-1,2-2 1,2 3-99,1 3 0,3-1 1,1-2-1,2 3-118,1 2 1,1-1 0,1 0 0,0-1-156,0-2 0,4 2 1,2 0-1,3-3-30,3-2 1,0-1 0,-1-3 0,3-1 132,2-1 0,1-2 0,0-3 1,0-3 161,-1-4 1,0-4 0,-2 1 0,-1-2 156,-1-1 1,-6 1 0,3-1 0,-3-1 66,-1-2 0,1 1 1,-3-5-1,-1 0-74,-1 1 1,2 2-1,0-1 1,0 1-105,0-1 1,-2 5-1,2-1 1,-2 4-16,-1 2 1,3-2 0,0 2 526,-2 2-474,0 4 0,-4 3-78,-3 3 0,-1 3 0,2 3-2,2 1-40,-2 6 1,4 0-1,-2 4-128,-1-1 156,3 5 1,-3 1 0,4 4-204,0 2 135,0-2 1,0 6 0,0-4 0,0-1-65,0-1 1,1-3 0,2-2-1,2 0-27,-1-2 1,3-4 0,-3-2-42,0-1 0,2-2 96,2-4 0,-2-2-275,0-4 0,-5-4 62,2-2-197,-2-1 0,-1 1 1,0 0-849,0 0 1334,0 2 0,-4-3 0,0 2 0</inkml:trace>
  <inkml:trace contextRef="#ctx0" brushRef="#br0" timeOffset="2551">860 262 7917,'-3'-6'1101,"0"1"-586,-3 3 100,5-2-1,-3 4-148,4 0-89,0-4-90,0 3-60,0-6-176,4 2 1,-3-1 0,5 2-4,1 0-31,-4-2 0,6 4 0,-2-3-5,4 1-53,0-2 0,1 5 0,1-2-209,0 2 159,-1 1 1,0 1-1,-1 2 1,-1 2-120,-1 3 0,-3 3 1,-1 1-1,-1 1 131,-3 2 0,0 1 1,-1 0-1,-1-1 67,-1-1 1,-3-3-1,-4 2 1,0 0 147,-2-3 0,2-1 0,0 0 0,3-2 262,-1-1 1,0-1 183,2-3-6,1-1-304,4 3 0,0-5 0,1-2-315,2-2 1,2-3-1,3 0 1,1-1-27,3 1 1,-2-3 0,3-2-1,-1 1-42,-2 0 1,3 0 0,-2 2-153,-1-2 229,-1 1 0,0 3 0,-2-2 0,0 0 8,-1-1 0,-5 2 1,3 4 297,0-2 1,-3 3 235,2-2-333,-2 0 1,-5 2 0,-1 2-129,0 4 1,-2 0-1,1 3 1,0 2-7,0 0 0,0 4 1,2 2-1,0-1-54,0 0 0,2 3 1,2-2-1,0 1-29,0 0 1,1 0-1,1 2 1,4-2-148,1-3 1,2 2 0,-1-2 0,2-1 0,1-1-216,3 0 0,-1-2 0,1-1 1,0-3-437,-1-2 1,2 2 0,-3-1 839,1 0 0,2-1 0,1-1 0</inkml:trace>
  <inkml:trace contextRef="#ctx0" brushRef="#br0" timeOffset="2915">506 666 9895,'6'0'500,"0"0"-19,3 0-488,4 0 1,3 0 0,2 0 48,2 0 5,5 0 0,3 0 1,5-1-115,2-2 14,4 2 1,2-2-1,5 3 1,-1 0-181,-2 0 1,0-3-1,-6 0 1,-2 1-50,0 1 1,-5 1-1,-2 0 1,-3 0-294,-2 0 1,-7 0-1,-4 0 575,-3 0 0,-8 4 0,-2 1 0</inkml:trace>
  <inkml:trace contextRef="#ctx0" brushRef="#br0" timeOffset="3545">691 1012 7805,'4'-5'-325,"-3"0"0,3 2 751,-1-2 1,-1-3-1,3 0-36,-1-1 1,-1 1-137,-3 0 0,-1-1 0,-2 2-59,-3 1 1,1-1-1,0 5 1,-3 0 37,-2 1 0,-2 1 0,-3 1 1,1 1 19,-1 0 1,0 5-1,0-1 1,1 2-7,-1 3 1,3-1-1,1 2 1,1 0-146,2 2 1,0-1 0,3 1 0,1 0-117,0-1 0,4 2 1,-1-3-196,3 2 148,5-4 1,-2 2 0,6-4 0,4 0-235,0-2 1,3-3 0,1-3-1,1 0 30,-2 0 0,0 0 0,-2 0 0,-2-1 38,-3-1 1,-2 0-1,-3-3 1,-1 0-327,-1 1 1,-1 1 109,-3-3 0,-1 2 0,-1-3 443,-1 1 0,-4 5 0,3-3 0</inkml:trace>
  <inkml:trace contextRef="#ctx0" brushRef="#br0" timeOffset="3953">750 877 7913,'-3'-13'45,"1"1"0,-1 3 0,3 1 566,0-1 0,0 4-152,0-1 144,0 0 0,0 1 523,0-1-652,0 4 0,0-2 747,0 1-1092,0 2 0,0 4 201,0 5-211,0 6 1,0-1 0,0 4 107,0 0-215,0 3 0,0 0 1,0 4-1,0 3-140,0-1 0,0 0 0,0-2-270,0-1 289,0 1 1,1-3-1,1 1 1,0-2-173,0-2 0,-1-5 0,-1-2 20,0-2 167,0 0 0,1-4 161,2 1-153,-2-4 1,3 1 120,-4-6-87,0-2 0,2 0 1,1-1-1,-1-1-766,-1 0 1,0-1-1,2-1 818,2 1 0,3-1 0,0 1 0</inkml:trace>
  <inkml:trace contextRef="#ctx0" brushRef="#br0" timeOffset="4320">944 902 7974,'0'-13'0,"0"2"254,0 1 1,0 2 0,0-1 843,0 1-394,0 0 0,0-1 139,0 1-85,0-1 0,0 4-58,0-1 1,0 3-316,0-2-304,0 3 1,3-1 0,1 6 0,-1 3-14,1 5 1,2 2 0,-4 5 0,0 1-28,-1 4 0,-1 1 0,0 2 0,0 2-245,0 3 0,-4-1 1,0 0-205,-1-1 227,1 3 1,2-9 0,-1 2-1,1-4-119,1-2 0,5-2 0,1-3-339,3-3 176,-4-2 0,7-4 0,-3-2 0,2-2-1683,3-1 2146,0 0 0,4-8 0,-1-1 0</inkml:trace>
  <inkml:trace contextRef="#ctx0" brushRef="#br0" timeOffset="4674">910 1012 7974,'-8'0'192,"-1"0"496,1 0 0,3-1-299,2-2 1,3 1 0,4-3-1,5 1-210,4 3 0,4-1 1,1 0-1,3-1-207,0 1 0,2 1 1,2 1 27,0 0 0,1-3 0,-1-2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7:51:01.670"/>
    </inkml:context>
    <inkml:brush xml:id="br0">
      <inkml:brushProperty name="width" value="0.08571" units="cm"/>
      <inkml:brushProperty name="height" value="0.08571" units="cm"/>
      <inkml:brushProperty name="color" value="#00A0D7"/>
    </inkml:brush>
  </inkml:definitions>
  <inkml:trace contextRef="#ctx0" brushRef="#br0">261 304 7875,'0'-5'4,"0"-2"294,0 1-175,0 2 1,0-3 0,0 1 165,0-1-183,0 2 0,-1-2 0,-1 1-83,-1-2 73,-3 4 1,4-4 0,-4 3-11,0-3 1,-2 3 0,0 3-1,-1 1 13,1 1 0,-3 0 0,-2 0 0,1 0 13,0 0 0,-2 3 0,3 2 1,0 1 67,-2-1 1,4 1-1,-2 3 1,1 2-86,2 0 1,0 3-1,2-2-60,0 1-35,4 1 1,-1 3 0,3 0-243,0 0 157,0-4 1,0 2-1,1-4-226,1-1 147,3 0 1,4-2-1,2 0-662,0-3 641,0-1 0,0-4 0,2 0-384,0 0 553,-3-4 1,3-1 0,-3-6-74,2 0 143,-1-4 1,-3 2-1,1-4 238,-1 0-72,1 0 0,-1-3 1,0-3 90,1-1-250,-1 3 0,-2-7 0,-1 3 160,-2-1-122,4 3 0,-6 0 0,2 3 281,-2 2-324,-1 4 0,0-1 0,0 3 336,0 2-303,0 1 1,0 3 251,0 1-107,0-1 9,-4 1-44,3 2-189,-3 3 5,0 3 0,3 6 0,-4 5 1,0 2 52,0 1 0,4 0 0,-3 3 91,0 2-171,3 3 0,-3 0 0,4 0 142,0 1-314,0 3 1,0-6 0,1 1 32,2-2-40,2-3 1,3-2 0,2-1-797,1-2 724,-2-2 1,3-6-1,-3-1-1031,-1-1 197,-3 2 1097,2-5 0,-6 3 0,3-4 0</inkml:trace>
  <inkml:trace contextRef="#ctx0" brushRef="#br0" timeOffset="757">429 236 7857,'-8'-4'114,"3"-1"1,1 3 647,1-1 1,1 0 281,-4 0-765,4 2 0,-2-4 131,4 2-388,0 2 1,1-3 0,2 2-51,3-1-27,-2-3 0,6 4 0,-2-3-297,2 1 199,-1 1 1,2 1 0,1-1-213,2 1 169,-4 1 0,2 1 1,-4 1-1,1 1-17,-1 1 0,1 4 1,-2 1-1,-1 2 140,-3 0 0,0 2 0,0 1 0,-1 0 133,-1 2 1,-5-2 0,-1 0-1,-3 0 58,0 0 0,0-3 0,2 2 0,0-1 335,-1-3 1,3 3-1,-2-6 732,0 3-583,2-4-581,0 0 1,5-7 0,3-1 67,4-4-109,1 2 1,3-9-1,-3 2 1,2 1-44,0 0 1,1-3-1,-2 1 1,1-1 41,0 1 0,-2-1 1,0 3-1,-1 0 33,0 0 1,0-1 0,-2 3 91,0-1 1,-4 2 0,1 4 0,-1-1 773,0 1 200,-1-2-914,3 6 0,-8-2 0,0 6-97,-1 3 1,-3 2 0,4 2-1,-2 3-40,1 0 1,0 1 0,-1 3 0,3-1-59,3 1 1,0 0 0,0 0 0,0 0-238,0 0 0,3-3 1,3 0-1,1 0-564,2-1 0,-1-1 1,2-4-1873,1 1 2248,2-4 0,0-2 456,-2-3 0,2 4 0,0 1 0</inkml:trace>
  <inkml:trace contextRef="#ctx0" brushRef="#br0" timeOffset="1187">16 658 7843,'-3'-5'956,"2"1"-555,-7 4 1,7-1 177,-1-2-495,4 3 1,4-5 0,5 3 0,4-2 26,4 0 0,3 1 0,6-3 0,3 0-157,2 2 0,7-4 1,4 3-1,5-3-110,5 0 0,0 0 0,-1 2-679,-2 0 616,0 4 0,-5-4 0,-3 3 1,-5 1-293,-3 1 0,-4 1 1,-9 0-424,-2 0 934,-6 4 0,-6-3 0,0 10 0,-3-2 0</inkml:trace>
  <inkml:trace contextRef="#ctx0" brushRef="#br0" timeOffset="2171">227 961 7756,'0'-9'5,"-1"1"346,-2 0-224,2-1 0,-2 1 1,2 0-5,-2 3 1,1-3-35,-4 3 0,1 1 0,-4 1 63,1 2 1,2 1 0,1 1 113,-2 2-180,0 1 0,-4 2 0,2 1 276,1 2-263,-2-1 0,2 6 0,-2-4 40,4 1-64,0 4 0,-1-5 1,1 3-239,3 0 148,2-2 0,1 0 0,0 0-292,0 0 127,4-2 1,1-2 0,3-1 0,1-2-96,-1 0 0,3-4 1,1 2-36,-2-4 219,-1 2 1,2-8 0,1 2 0,-2-4 128,-1-1 1,1-4 0,0 1 0,1-2 156,0-1 0,-2-3 0,0 0 254,2-2-311,-1 4 0,1-6 1,-4 4 380,-2-2-364,1 3 1,-1 2 0,0 4 377,-1 0-315,-1 2 1,-3 3 396,0-1-271,0 5 0,-1 0-252,-2 4 1,-2 4-1,-3 2 1,0 4-69,3 1 1,-3 3 0,3-2 0,-2 1-3,1 2 0,0 1 0,3 1 97,1 0-206,1-1 0,1 0 0,0-1 0,0-1-149,0 1 0,4-2 0,2 1 0,1-1-125,2 0 0,-1-3 0,0 1-263,1-1 454,-1-6 1,3 0 0,2-4 0,-1 0-11,0 0 1,0-1 0,-1-2-1,2-3 100,1-4 1,2-1 0,-3-3 224,0-1 22,-1-1 0,-1-1 0,0 1 317,0-1-261,-2 0 1,-1 0-1,0 0 453,-2 0-443,-3 1 0,0 1 1,0 1 417,-1-1-350,-1 3 1,-1 0 349,0 4-325,0-1 0,0 4-21,0-1 1,-4 5-309,-2 1 0,2 4 0,-1 4 0,0 1-37,1-1 1,1 4 0,-2 2 0,1 2-24,3 1 0,-3 0 0,1 0 0,1 1-65,1 1 0,1-1 1,0 2-1,0-3-224,0 0 0,1 0 0,2-1 0,2-1-294,-1-1 1,3-4 0,-3 2-1,-1-3-1905,1-1 2551,3-3 0,-3 3 0,5-4 0</inkml:trace>
  <inkml:trace contextRef="#ctx0" brushRef="#br0" timeOffset="2482">404 893 7835,'-6'0'747,"1"0"-297,3 0 1,-1 0 293,6 0-509,1 0 0,6-2 1,1-1 478,3 1-626,6-3 0,0 2 1,4-4-225,-2 1-305,1 5 1,2-6 0,0 3 440,1 0 0,-1-2 0,0-2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7:48:41.87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239 1668 8077,'-9'0'23,"1"-2"215,8-4-155,0 4 0,-2-8 102,-4 5 7,4 3 171,-5-6-87,7 8 104,0 0-252,7 0-87,-5 0 1,14 0 0,-5 0 72,4 0-100,10 0 0,2 6 0,8 0 62,0-3-81,7-1 1,2-2 0,10 0-49,3 0-14,5 0 1,7 0-1,0 0-44,0 0 1,1 0 0,-3 0 0,-4 0 1,-5 0 0,-6 0 1,-4 0-1,-4 0 29,-2 0 1,-7 0 0,-8 0-71,-2 0 0,-8 0-76,-5 0-5,-9 0 0,5-2-643,-8-3 874,0 3 0,0-6 0,0 8 0</inkml:trace>
  <inkml:trace contextRef="#ctx0" brushRef="#br0" timeOffset="1">3919 374 6314,'0'-9'865,"0"-7"0,0 12-722,0-7 0,0 5 1,2-3 682,3 1 17,-3-6-387,6 13-452,-8-7 1,0 10-26,0 4 0,2 3 0,2 8 0,2 1-42,-3-1 1,5 0 0,-2 2 0,0 3-3,1 1 1,-5 0 0,4-6 0,-2-1 34,2-4 0,-4 3 0,5-5 46,1 0 0,-4-3 54,7-7 0,-1-2 1,3-2-1,-3-3 144,-2-3 0,3-1 1,-3-9-1,0-2-96,-1-1 1,1 0 0,-2 6 0,3 0-57,1-1 1,3-1 0,-5-2 0,2-2-78,3 2 0,-3 2 0,1 1-82,3 1 0,-5 2 0,1 1-259,-2 3 266,5 7 0,-5-2 1,5 12 68,-1 5 1,-8 5-1,3 1 24,1 0 1,-6 2-1,4 3 1,-3 1-21,3-2 0,-4-2 1,4-2-1,-4 1 9,-2-1 0,6 0 1,-1 0 10,-1 1 19,6-1 0,-6-6 209,7-6 1,-7-10 0,4-8 0,-3-2-131,1-3 1,8-5 0,-3 0 0,3 0-92,-3-2 1,5 4 0,-5-6 0,4 2-49,3 4 0,-7 2 0,1 2 0,1 1-132,3 5 0,1-3-61,0 9 1,-5 1 178,-1 9 0,-7 7 0,2 11 55,-4 6 1,4-2 0,-1 0-1,-1-2 9,-2-4 1,4 6 0,2 0 0,-1-1-5,1-2 1,3 1-1,-3-1 1,0-3 17,0-2 0,3-8 167,-5 1-86,7-8 0,-5-4 0,5-12 0,-3-3-65,-2-2 0,3-3 1,-3-2-1,0-1-90,-1 2 0,5 0 1,-5 0-1,1-2-102,0 2 0,3 7 0,-3 3-159,2-3 1,-5 1-289,7 1 509,-8 5 0,4 8 63,-8 5 1,0 4 97,0 7 1,-2 0 19,-4 1 297,4-9-160,-6-1 0,6-8 225,-3 0-309,3 0-245,-6 0 0,21 0 1,7 0-1,5 0-34,5 0 1,11 0-1,5 0 1,4-2 84,2-4 1,7 4 0,5-3 0,1 3-50,-2 2 1,5-2 0,-7-2 0,2-2-4,1 2 1,-8 2-1,1 0 1,-5-1 70,-6-3 1,-3 0-1,-11 6 1,-3 0 46,-6 0 1,-6-2 0,-3-2 59,-3-1 0,-7-3 142,2 2 0,-2 4-682,2-4-860,-5 5 1322,7 1 0,-23 7 0,-4 3 0</inkml:trace>
  <inkml:trace contextRef="#ctx0" brushRef="#br0" timeOffset="77268">3127 1633 8121,'-2'-10'1008,"-4"5"-373,5 3 292,-7 2-11,8-8-713,0 6 0,0-13 0,-2 3 154,-4-3-225,4 5 1,-5-7 0,5 2 17,-4-7 0,2-8 0,-6 3 0,1-4-1,-1-4 1,1 3 0,-5-14 0,5-4-115,1-6 1,-4 2-1,5-5 1,-1-1-160,0-3 1,2-3 0,6 3 0,0 5 25,0 4 1,0 4 0,0 4-1,2 4 9,4 0 0,-4 11 1,4-3-1,-4 3 66,-2 4 1,0 2 0,0 8 0,0-1 76,0 1-112,-8 0-873,6 7 590,-6 2 230,8 8 0,0 8-160,0 4 375,0-5-195,0 1 694,0-8-650,0 8 1,2-6 11,4 3 0,4-1 0,7 0 0,2 2-2,4-2 0,6-2 0,12 0 0,8 1-36,13 3 1,3 0 0,20-6-1,5 0-140,6 0 0,-55 0 123</inkml:trace>
  <inkml:trace contextRef="#ctx0" brushRef="#br0" timeOffset="3">1483 1359 8079,'0'-10'-1006,"0"-5"1489,0 3 0,0-3 899,0-2-399,0 7-872,0-5 1,0 21-1,0 1-17,0 12 0,6 3 1,-1 6-1,-1 3-60,-2 2 1,-2 3 0,0 3 0,0 3-81,0 2 1,0-3 0,0 5 0,0 0-26,0-2 1,0 0 0,0-5 0,2 1 11,4-2-34,-4-1 1,5-8 0,-7-2 10,0-2 0,0-2 1,0-6-139,0 0 306,0 1 1,0-11-246,0-7 0,0-7 0,0-11-408,0 1 1,0 5 566,0 1 0,8-1 0,2-5 0</inkml:trace>
  <inkml:trace contextRef="#ctx0" brushRef="#br0" timeOffset="4">1794 1428 7963,'0'-17'-67,"0"-1"18,0 1 109,0 8 0,0-7 217,0 5 1,0 1-1,2 0 337,4 3-191,-4-7 11,5 12-32,-7-5 522,0 7-798,8 0 6,-6 0 158,6 0 92,-8-8-137,0 6-619,0-6 445,0 24-23,0-5 1,-6 22 0,-2-6 2,-1 0 0,3 5 0,-4-3 0,3 4 57,3 2-116,2-1 0,2-1 0,0-2 0,0-3-127,0 3 0,8-4 1,3 2-405,4 2 265,-5-6 0,5 5 0,-3-7-238,3-2 0,3-1 0,-1-3 1,0 0-1346,1 1 1857,7-9 0,-6 7 0,6-7 0</inkml:trace>
  <inkml:trace contextRef="#ctx0" brushRef="#br0" timeOffset="61141">6048 267 9213,'21'0'51,"1"0"40,-3-8 0,-8 6 164,0-4 103,-7 5 16,4 1-260,-8-8 55,0 6-1994,0-6 2089,-8 8 120,6 0 441,-5 0-676,-1 0-48,7 0 134,-7 0-112,8-7 189,0 5 205,0-6-471,0 23 0,-2-3 0,-1 13 164,-3 0-136,0-6 1,6 19-1,0-1 119,0 5-174,0 12 0,0 2 0,0 5 126,0-1-151,0 13 0,0-10 1,2 12-17,4-4-85,-4-2 0,7-1 1,-5-3 37,1-2-96,1 1 0,-6-3 0,0-1 34,0-1 1,0-5-1,0 4 1,0-6-12,0-6 1,0 0 0,-2-9-1,-2-5 8,-1 1 0,-3-8 0,5-2 382,-3-4 264,0-9-250,6-3-3363,0-7 3101,0-15 0,8 11 0,1-11 0</inkml:trace>
  <inkml:trace contextRef="#ctx0" brushRef="#br0" timeOffset="6">3646 1218 7971,'0'-17'-207,"8"-1"368,-6 1 1,5 6 252,-7-1 122,0 8-86,0-4-162,0 8 1,0 16-1,0 5 33,0 4-206,0 8 1,0-1-1,0 11 79,0 1-118,0 10 1,0 3-1,0 10-77,0 5 1,0 2-1,0 1 1,0 4-86,0 0 1,0 6-1,0-5 1,0 5 10,0 1 0,0-13 0,0-4 0,0-3-52,0-5 1,0 3 0,0-11 0,0-5 16,0-3 0,0-5 1,0-5-1,0-3 75,0-3 1,0-4 0,0-8 49,0 1-92,0-9 105,0-1 0,6-10 1,2-2-1,-1-3-379,1-3 0,-2-2 1,-4-5-1076,3 0 1426,-3-1 0,14 1 0,-7 0 0</inkml:trace>
  <inkml:trace contextRef="#ctx0" brushRef="#br0" timeOffset="7">3646 1097 8034,'-6'-12'-130,"0"1"0,-5 5 77,5-5 328,0 7 545,-1-12-280,5 7-42,-6-1-203,8 2 578,0 8-771,8 8 1,-4-4-1,7 6-18,3-3 0,1 7 1,4-3-1,4 5 176,6 1-226,4 0 0,1 2 0,3 3 55,3 1-81,-3 7 0,13 3 1,-4 7-63,4-1 1,2 3-1,-1 0 1,1 1 6,0-1 1,0 6 0,0-4-1,0 0-65,0-3 1,-2-7 0,0-3 0,-2-2 29,0 2 1,5-1 0,-8 1 0,-1-4-21,-4-2 88,-3-2 0,-3 0 0,-1 0 22,-4-2 1,-4-7-1,-8-5 142,0-1-66,-7-2 0,3-4 131,-7 3 141,0-3 220,-6 6-418,0-8 59,8 0-445,-6-8 5,5 6-283,-7-5 196,0 7 374,0-8-57,0 6-169,0-6 1,-6 10 0,-1 2 0,-3 4-20,-3 1 147,-3-5 0,-3 12 0,-2-5-80,-2 5 71,-8 1 0,2 6 0,-11 2-67,-6 2 111,4-6 0,-8 12 0,5-6-120,1-1 183,-6 7 0,6-6 0,-8 6 59,0-5-138,0 5 0,1-12 0,-1 8 207,0 2-191,8 2 0,-4-1 0,7-1 185,3-2-174,-6 0 1,7-1-1,-1-1-4,7-2 3,-2-2 1,14-5-1,-4-3-21,4-3 180,2 3 1,5-13 303,0 4-337,1-5 1,-1-1 81,1 0-100,7 0 30,-4 0-254,8 8 231,0-6-4022,0 6 3896,0-24 0,8 5 0,2-14 0</inkml:trace>
  <inkml:trace contextRef="#ctx0" brushRef="#br0" timeOffset="8">3836 1650 7505,'-9'0'904,"1"0"2145,8 0-3146,15 0 1,-3 0 0,13 0-275,0 0 228,-6 0 0,12 0 0,-8 0-403,-2 0 63,-2 0 0,-2 0-428,1 0 582,-1 0 329,-7 0 0,-3 8 0,-7 2 0</inkml:trace>
  <inkml:trace contextRef="#ctx0" brushRef="#br0" timeOffset="9">3940 2186 8111,'-10'-7'190,"3"5"376,7-6 270,0 8-747,7 0 0,-3 0-23,8 0 1,-1 0 0,6 0-200,1 0 110,-1 0 0,2 0 0,2 0-161,2 0-79,8 0 0,-10 0 1,6 0 262,-2 0 0,6-8 0,-4-1 0</inkml:trace>
  <inkml:trace contextRef="#ctx0" brushRef="#br0" timeOffset="10">4078 2031 8111,'0'-12'-187,"0"1"302,0 7 0,0-6 945,0 4-136,0 5-578,0-15 0,0 16-194,0 0-122,8 0 1,-6 16 0,6-5-97,-1 4 0,-5 3 0,4 1 0,-4 2-241,-2 2 0,0 6 1,0-4-1,0 2-290,0 4 1,0-5-1,0 1 597,0-2 0,0 6 0,0-4 0</inkml:trace>
  <inkml:trace contextRef="#ctx0" brushRef="#br0" timeOffset="11">5099 2013 6777,'-12'0'56,"0"0"0,7 0 196,-7 0 1,6 0-28,-5 0 110,7 0 130,-4 0 1722,8 0-2169,16 0 0,-11 0 0,13 0-34,-3 0 0,1 0 0,1 0 1,0 0-58,0 0 1,1 0 0,1 0 0,2 0-17,2 0 1,8 0-1,-2 0 51,3 0 0,3 0 0,-1 0 0,3 0-119,3 0 139,-3 0 1,11 0 0,-6 0-211,2 0 212,-5 0 0,9 0 0,-8 0-3,-1 0 6,-11 0 0,5 0 0,-4 0 0,2 0 3,-3 0 1,-3 0 0,-7-1-23,-1-5 80,-7 4-28,5-6 113,-5 8-71,-1 0-53,7 0 1,-13 0-371,9 0 210,0 0 1,5 0-103,0 0 305,-7 8-75,-3-6 1,-5 5 320,4-7-237,-4 0-309,6 0 1,-24 0 0,-3 0 0</inkml:trace>
  <inkml:trace contextRef="#ctx0" brushRef="#br0" timeOffset="12">6136 1944 6265,'0'-11'939,"0"-1"-488,0 8-98,0-3 195,0-1-305,0 6 1,-2-6-120,-4 8 0,3 0-36,-9 0 1,2 2-1,-3 2 76,1 2-161,9 7 1,-11-9 0,8 8 0,3 1-89,1 3 1,2-5-1,0 1-180,0 1 0,0 2-44,0 3 0,7-9 256,5-3 1,-3-4 0,3-2 42,1 0 3,-5-8 1,6 4-1,-7-5 1,1-1 42,0 1 1,3 3-1,-5-6 226,-2-1 0,-2 3 318,-2-1-345,0-1 1,-8-3-60,-4 3-153,5 5 1,-9 7-36,5 0 1,1 5-1,1 3-178,1 2 105,2-6 1,4 11-124,-3-4 74,3-3 0,-6 8-186,8-5 257,0-3 1,0 1-129,0-3 55,0 4 0,8-1-37,3-3 0,-1-4 137,1-2 1,-5 0 91,6 0 1,-7-6 0,5-1-1,-2-3 123,-5-3 1,-1 3-120,-2-2 221,0 9-308,0-13 27,0 14 0,-7-5 0,-3 7 0</inkml:trace>
  <inkml:trace contextRef="#ctx0" brushRef="#br0" timeOffset="13">6154 1996 7964,'-17'-8'-900,"6"7"1048,-1-5 227,8 4-205,-3 2 0,5 0 38,-4 0 5,4 0 46,-6 0 0,22 0-234,3 0 1,4 0 1,-4 0-1,1 0 1,1 0-3,4 0 0,4 0 1,9 0-1,7 0-50,9 0 1,7 0-1,12 0-30,4 0 35,4 0 1,9-2-1,5-2-1714,4-2 1681,-2 1 0,-7 5 0,-9 0 0,-2 0-53,-4 0 0,-10 0 0,-5 1 1,-6 3-18,-6 2 1,0 0 0,-10-6 98,-3 0 1,-10 0 366,0 0 1,-13-2-217,-10-4 1,-2 4-838,-10-4 1110,1 5 0,1 1 0,2 0 0</inkml:trace>
  <inkml:trace contextRef="#ctx0" brushRef="#br0" timeOffset="14">7693 1996 5741,'-9'0'1973,"1"-8"-1703,8 7 67,0-7-49,0 0 4,0 6 17,0-5-57,0-1-35,0 6 148,0-6-435,8 8 0,-6 2 193,4 4-116,3 4 0,-7 1 1,6 1-4,-1 1 17,-5-5 0,6 7 0,-6-3-178,4 3 175,-4-5 1,7 3 0,-5-5-250,2 1 217,0-5-28,1 4 64,3-8 1,1 0 338,1 0-209,0 0 1,5-8 194,0-3-200,0-5 1,-5-1 160,-1 0-158,1-1 1,3 1-1,-1 0 178,-3 0-278,1-1 0,-1 1 0,1 0 0,-1-1 1,-1 1 1,4 0 0,-7 1-174,3 5 177,-6-4 0,3 11 0,-5-6-8,4 2 31,-4 3-167,6 5-207,-8 0 185,7 7 102,-5 3 1,6 7 0,-6 2-9,4 4-12,-4-3 1,5 7 0,-5-6-22,4 2 16,-4 8 1,7-12 0,-5 4-35,2-4-35,7-2 0,-9 1 44,8-1 39,-8-7 1,11-3 148,-3-7-61,-5 0 0,3 0 229,-4 0-200,-4-7 1,11-3 0,-5-7 220,1-1-271,-5 1 1,10 0-1,-7-1 140,3 1-153,1 0 0,1 0 0,-2-1-52,-3 1 4,7 0 1,-10-1-68,7 1 24,1 0 1,-1 7-116,1 4 72,-8-3 1,5 7-159,-3-4 162,-4 4 1,7 4-24,-3 4 117,-4 4 0,12 7 1,-9 0-117,-1 0 82,-2 1 0,4 1 0,2 2-40,1 2 1,-5 0 0,4-7 0,-3-3-122,1-2 171,8 1 0,-11-2 1,7-3-34,-2 1 214,-2-6 22,1 6-30,-5-8 0,12-2 377,-9-4-446,9 4 1,-10-13 130,7 3-269,-7 4 1,11-7 218,-3 4-286,-4-5 0,7 5 0,-5-1 90,-1-1-18,7-3 0,-13 1 0,7 1 12,-2 3 24,-3-1 0,1 1 1,0-1 230,-2-1-92,-2 5 0,-2-1 45,0 3-89,0 4-738,0-6 0,6 16 366,-1 3 156,1-3 1,-6 7 12,0-3 1,0-2 194,0 1 41,0 1 1,6-1-96,0 1 75,-1-8-76,-5 3 580,0-7-708,8 0 0,-4 0 1,7 0-1,3 0-113,1 0 223,3 0 1,6 0 0,5 0-94,4 0 63,2 0 1,13 0-1,3-2-309,3-3 312,8 3 0,-1-6 1,7 8-266,-5 0 257,4 0 0,-7 0 0,5 0-273,-2 0 247,-14-8 1,8 6 0,-13-3-152,1 3 170,-3 2 0,-8 0 0,-1 0 188,-4 0 93,-12 0 207,-1-8-317,-15 6 1,7-8 252,-8 5-264,0 3 1,-2-6 0,-2 6 128,-1-4-486,-1 4-1294,6-5 1538,0 7 0,-8 7 0,-1 3 0</inkml:trace>
  <inkml:trace contextRef="#ctx0" brushRef="#br0" timeOffset="15">9942 1892 8530,'0'10'1401,"0"-2"1404,0-8-2752,0-16 1,0 5-1,0-14 1,0 2-9,0 0-16,0-8 1,0 4-1,0-8 22,0 1-63,0-1 1,0-7-1,0-2 71,0 0 0,-6-4 0,0 3 0,0-1-62,-1-2 1,5 0 0,-4 8 0,2-4-122,-2-1 148,4 3 0,-5 2 0,7-1-132,0 3 35,0 2 1,0 1-1,0 0-234,0 1 284,0-1 0,0 6 0,0 2-47,0 3 67,0 0 1,0 7 0,0 0-53,0 0 1,0 5-51,0 1 596,0 7-239,0-4-1005,0 8 773,-8 0-18,6 0 430,-6 0-419,8-8 0,-5 4-10,-1-7 69,0 7-137,6-4-247,0 8 506,0-7-33,0 5-46,0-6-226,-8 8-39,6 0 389,-5 0-265,7-8-11,0 7 26,-8-7 11,6 8 0,-5-2-10,7-4-190,0 4-482,0-5 1,7 7 0,3 0 0</inkml:trace>
  <inkml:trace contextRef="#ctx0" brushRef="#br0" timeOffset="16">9855 578 8017,'-10'0'-1913,"-5"0"1775,13 0 274,-5-8 0,7 5 318,0-9-160,0 8-152,0-3 1,-2 1 362,-4 0-220,4 0-240,-6-1 49,8 5 1,-2-8 71,-3 4 1,3 2 29,-4-7 0,2 7 0,0-4 57,-2 1-177,1 5 1,3-6 50,-4 8 15,4 0 31,-6 0 80,1 0 1,5-2 138,-4-4-79,4 4-859,2-5 465,8 7 1,-4 0-1,7 0 1,4 0-22,7 0 1,-1 0-1,8 0 1,1 0 13,3 0 0,9 0 0,8 0 0,8 0-30,5 0 1,16 0 0,-4 0 0,6 0 20,-1 0 0,5 0 1,-4 0-1,1 0 104,-1 0 1,-12 0 0,-9 0 0,-5 0 41,-3 0 1,-4 0-1,-15 0 1,-4 0 147,-6 0 138,-4 0 298,-9 0-471,-3 0 1,-9-2 0,-3-2-651,-7-2 1,3 0-1424,-3 6 1911,8 0 0,-11 0 0,5 0 0</inkml:trace>
  <inkml:trace contextRef="#ctx0" brushRef="#br0" timeOffset="17">11135 422 6252,'0'-17'1740,"0"6"-795,0-1-709,0 1 1,0-1 302,0 1-332,0-1 0,0 0 233,0 1-148,0 7-20,0-4-983,0 8 618,0 16 87,0-5 0,0 20 0,2-6-145,3 2 156,-3-6 0,6 10 0,-8-6-190,0 2 189,0-6 1,2 4-1,2-8-121,2 0 123,-1 1 0,-3-1 53,4 0 27,-4-7 0,8-2 594,-5-8-507,-3 0 0,8-8 0,-4-4 150,5-3-194,-3-2 1,7-3-1,-5-1 389,-1-2-413,7-7 1,-7 8 0,7-6 320,-5-3-467,5 6 0,-7-2 1,7 6 250,-5-2-269,5 0 1,-9 5 0,7 1-161,-3 0 346,-7 7-188,11-5-2,-5 13 0,0-8-241,-5 5 201,5 3 1,-6-4-1,5 12-174,-1 5 251,6 5 1,-12 1 0,5 2-79,1 4 36,-6 4 1,11 2 0,-7 0-80,-2 1 76,5 3 0,-5 0 1,6-4-100,-2-6 137,-3 4 0,1-8 1,2 2-93,1-8 173,-5 3 1,6-14 293,-4 3 0,3-5 133,9-5-363,-9-5 1,7-13 0,-7 0 133,1 2-162,5-6 1,-5 2 0,7-4-137,0 6 109,1-4 1,-7 8 0,1-4-211,1 4 143,-5 1 0,5 1 0,-5 2 0,2 1-354,3 3 1,-3 7-13,1-2 0,1 4 242,5 2 1,-7 2 0,-3 4-1,-1 5 91,0 5 1,0 1 0,-5 0-161,5 1 216,-4-1 1,6 0 0,-8 0 0,2 1-142,4-1 1,-5 0-47,5 1 71,4-9 5,-8 7 19,13-14 0,-11 5 94,7-7 125,-7 0 126,4 0 168,0 0-283,-6 0 1,5-2-62,-7-3-18,0 3-789,0-6 1,8 8 431,4 0 225,3 0 0,10 0 0,6 0 64,7 0-50,6 0 1,10 0 0,6-2 17,9-4-2,0 4 0,15-5 0,-5 7 26,0 0-12,6 0 0,-9 0 0,5 0-19,-6 0 35,-12 0 1,-3 0 0,-10 0-19,-4 0 22,-4 0 1,-15 0-1,-4 0-25,-3 0-325,-11 0 285,-1 7 33,-8-5 1,-6 8-1,-2-6-765,-1 1 374,-3 1 419,-5 2 0,-8 2 0,-2 7 0</inkml:trace>
  <inkml:trace contextRef="#ctx0" brushRef="#br0" timeOffset="18">10996 1443 8055,'2'-18'0,"2"1"-320,2 0 1,0 0 0,-6-1-734,0 1 1707,0 7 1,0-5 148,0 3-362,0 5-248,0-1 1,0 8 0,0 14 20,0 3-127,0 4 1,0 4 0,0 6 136,0 7-160,0 6 0,0 4 0,0 4 104,0 8-140,0-3 0,-6 13 0,0-1 150,2 10-199,2 5 0,2 3 0,0-1-1484,0 1 1505,0-1 0,0-3 0,0-1-93,0 1 147,0 5 0,2-17 0,2 4-24,2-4 1,0-3-1,-6-5 1,0-7 47,0-8 1,0 0 0,0-8-1,-2-1 117,-4-3-152,4-1 0,-6-8 0,8-4-160,0-4 124,0-2 0,0-5-332,0-1 331,0-7 417,0 4 1,0-10 0,2-2-532,4-2-86,-4-7 0,6 9 1,-8-8-524,0-1 483,0-2 234,0-3 0,7 1 0,3 0 0</inkml:trace>
  <inkml:trace contextRef="#ctx0" brushRef="#br0" timeOffset="19">10996 1391 8020,'0'-17'0,"-1"-1"-1135,-5 1 1005,4 0 0,-6 5 0,6 3 1436,-4 1-358,5 2-276,-15-2-391,14-1 0,-7-1 275,3 4-94,4 5 272,-6 1-742,24 0 1,-11 5 0,13 3 122,-3 2-87,0 1 1,8 6-1,2 1-4,2-1 1,-4 2 0,6 2 0,2 4 27,2 2 1,7 2 0,2 8 0,2 3-50,5 6 1,0 10 0,3 1 0,0 1-104,0 2 0,6-1 0,-1 6 0,1-1-56,2 1 0,-12-3 0,4-1 0,-4-1-199,-4-5 363,6-8 0,-16 1 1,3-8-81,-6-2 80,-3-1 0,1-2 1,-2-3 122,-2-3-46,-2-4 1,-6-2 71,1 0 67,-1 0 134,-7-13-153,-3-3 0,-5-7 414,4 0-330,-4 0 0,6-1-1,-8-5-286,0 4 1,0-8 5,0 4 0,0 3-229,0-9 80,0 8-148,0-3-95,0 7 1,-8 5 0,-4 1 231,-3-2 85,-2 6 1,-3-1-1,-3 8-28,-5 1 1,-11 5 0,-3 2 0,-2 0-129,-4 0 164,-2 13 0,-4-11 0,-4 11 96,-5-1 13,-4-6 1,-3 17 0,-1-8 281,-4-1-342,4-3 0,-6 2 0,10-1 54,4-4-31,3-3 1,10 3-1,4-4 28,6-6 0,11-6 0,8-3 0,5-5 81,5-1 205,7-2-184,-4-6 0,22-2 1,3-2-323,2-2 0,-1-1 0,-5 3 0,-1-2-430,1 2 177,-5-6-1465,7 9 1897,-13-7 0,13 0 0,-5-1 0</inkml:trace>
  <inkml:trace contextRef="#ctx0" brushRef="#br0" timeOffset="20">11135 1944 10591,'9'0'81,"1"0"1,-4 0-21,5 0-108,5 0 1,1 0-1,0 0 1,2 0-309,5 0 1,-5 0 0,6 0-78,0 0-717,-6 0 1149,6 8 0,0-6 0,2 6 0</inkml:trace>
  <inkml:trace contextRef="#ctx0" brushRef="#br0" timeOffset="21">9941 1893 7107,'-18'0'11,"9"-2"690,3-3-72,4 3 20,-6-6-385,6 8-254,-5 0 1,18 2-1,3 2 49,-1 2 1,1-1 0,3-5 4,0 0 1,0 0-1,1 0 1,-1 0-15,0 0 0,6 0 1,0 0-1,0 0-50,2 0 1,-3 0 0,6 0 0,3 0-43,2 0 0,1 0 0,1 0-99,0 0 115,-1 0 0,1 0 0,-1 0 1,1 0-17,0 0 1,-1 0 0,1 0 0,-3 0 33,-3 0 0,2 0 1,-8 0-1,-2 0 8,-2 0 0,-1 0-13,-1 0 0,-2 2 0,-1 2 4,-3 2 1,-5 0 10,6-6 1,-1 0 178,6 0-180,-7 0 0,0 0 122,-5 0-100,-3 0-211,6 0 1,-16 7-1,-1 3 1</inkml:trace>
  <inkml:trace contextRef="#ctx0" brushRef="#br0" timeOffset="22">11308 2758 8069,'-12'0'123,"1"0"402,7 0 47,-4 0 1190,8 0-1729,15 0 1,-3-2-1,11-2-125,-4-1 17,-1-1 0,5 6 0,2-2-290,2-4 10,1 4 0,7-6 1,0 8-1,-3 0-210,-3 0 565,4 0 0,-14 0 0,6 0 0</inkml:trace>
  <inkml:trace contextRef="#ctx0" brushRef="#br0" timeOffset="23">11446 2602 8069,'-8'-17'100,"6"7"1,-5 1 408,7 3 214,0 4-205,-8-13-77,6 13-428,-6-6 30,8 8 0,0 2 1,0 4 70,0 5 1,0 5 0,0 3-324,0 4 92,0-4 0,0 8 0,2-4-497,4 6 430,-4 4 0,6-4 0,-8-1 1,0 1-533,0-2 0,0 4 716,0-8 0,7 8 0,3-4 0</inkml:trace>
  <inkml:trace contextRef="#ctx0" brushRef="#br0" timeOffset="24">13226 561 8122,'0'-17'-50,"2"-1"314,4 1 387,-4 7-273,6 3-254,-8 7 1,0 7-1,0 5-16,0 3 0,0 3 0,-2-1-16,-4 0 0,4 0 0,-4 1 66,4-1-95,2 0 1,0 1 0,0-1 0,0 2 26,0 4 1,0-2-1,0 8-53,0 2 2,0 2 0,0-5 1,0 1-1,0 2 19,0 2 0,-2 5 0,-2 0 0,-1-1-15,1 1 1,2 3 0,2-3 0,0 2 10,0-1 0,0-1 0,0 1 0,0 3-19,0 2 0,0-3 0,0 3 0,0 0 2,0 0 0,0 0 0,0 2 0,0-3-28,0-1 0,0-4 0,0 7 0,0-1 3,0 0 1,0-6 0,0 5 0,0-3-17,0 0 1,0 1 0,0-5-1,0 3-140,0 1 0,0-5 1,0-7-1,2 3 8,4 2 1,-4-4-1,3-2 1,-3-2 40,-2-4 1,0 4-1,0-2 1,2-4 75,4-6 1,-4 3 0,4-5 32,-4 5 1,-2-5-114,0 1-118,0-8-14,0 3-131,0-7 0,0 0 0</inkml:trace>
  <inkml:trace contextRef="#ctx0" brushRef="#br0" timeOffset="25">12396 2653 8074,'-17'0'851,"7"0"-489,3 0-108,7 0 1,13 0 0,4 0-148,3 0 1,1 0-1,2 0 45,6 0-196,3 0 1,3-5 0,1-1 0,5 2-12,5 2 0,4 2 0,4 0 1,1 0-54,3 0 0,0 0 0,-8 0 1,-2 0 25,-2 0 0,-8 0 0,2 0 0,-3 0 32,-2 0 1,-7 0 0,-1 0 0,-2 0 55,-4 0 0,-1 0 0,-3-2 68,0-4 0,-5 4-25,-1-3-244,-7 3-9,4 2 0,-10 0 1,-4 0 203,-5 0 0,-13 7 0,-2 3 0</inkml:trace>
  <inkml:trace contextRef="#ctx0" brushRef="#br0" timeOffset="26">13226 2602 7863,'10'0'403,"-2"0"-286,-8 0-116,7 0 1,-5 2 0,6 2-35,0 2 1,-5 0 18,9-6 1,-6 0 0,5 0 0,3 0 37,1 0 0,4 0 0,4 0 0,6 0 2,4 0 0,3 0 0,5 0 0,5-2-2,4-4 0,-4 4 0,0-4-51,2 4 29,-6 2 1,6 0-1,-7 0 1,-3 0-7,-1 0 1,-9 0-1,-1 0 1,-2 0-7,-4 0 1,4 0 0,-2 0 0,-1 0 6,-3 0 1,-2 0-1,0 0 1,1 0 8,-1 0 1,0 0 95,1 0 1,-9-2 0,-1-1-83,0-3-459,-7 0 0,5 6 439,-12 0 0,-3 0 0</inkml:trace>
  <inkml:trace contextRef="#ctx0" brushRef="#br0" timeOffset="27">13313 2602 5814,'-10'0'710,"2"0"77,8 0-476,0-7 1,0 3 80,0-8-165,0 8-238,0-11 1,-5 11 0,-3-5 53,-2 1 0,5 2 0,-7 6 0,-1 0 40,-3 0 1,5 0 0,-1 2 0,-1 2 7,-3 2 1,5 1 0,-1-3 0,1 4 13,1 2 0,-3 1 0,5 6-77,-2 1 1,7-7-198,-3 1 205,4-1 1,2 1 0,2-3-115,4-1 30,-5 6 1,15-13-1,-5 7-16,5 0 0,1-6 0,0 4 25,1-5 0,-7-2 1,1-5 25,1-6 1,-3-3-13,1-2 23,-7-1 1,4 7 0,-8-1 0,2-1 1,4-3 0,-5 5 1,5-1 16,-4-1 1,-4 3-29,-4-1 65,5 7 0,-15-4-50,5 8 1,3 0 0,-6 2 0,7 2 130,-3 2-128,-1 7 1,-1-5 0,3 5 94,1-1-89,-6-1 0,12 1 1,-3-1 40,3 3-37,-6-6-17,6 7-42,-6-5 0,8 1 10,0 1-19,8-9 1,-4 5-1,8-8-145,1 0 115,2 0 0,3 0 0,-1 0-217,0 0 223,-7 0 1,5 0-1,-5-2 75,-1-4 0,1 3 177,-4-9-65,-4 1 1,5-1 45,-7 1-48,-7 7 1,3-6-228,-8 4-12,9 4-523,-13-5 342,7 7 310,-1 0 0,-5 7 0,5 3 0</inkml:trace>
  <inkml:trace contextRef="#ctx0" brushRef="#br0" timeOffset="28">14247 2585 7724,'-10'-2'384,"4"-4"-40,4 4 892,2-5-1114,8 7 0,-6 7 1,4 7 4,-4 7 0,-1 0-296,5 8 127,-4-8 1,6 4 0,-6-9-153,4-5 161,-5 4 1,9-7-1,-6 6-36,2-3 81,7-7 1,-9 9-39,7-7 258,1 0 1,0-8-107,-1-4-11,1-3 0,3-9 0,-2 1 56,-1 0 0,-1-1 0,7-1 0,-3-2 161,-3-2-256,3 0 0,-5 0 0,7 0-69,0 2-29,-7 2 0,3 1 1,-5 1-124,2 0 164,-7 7 1,5 0 0,-6 7-58,4-3-82,-4 0-64,5 6 109,-7 0 1,0 8-134,0 3 235,0 5 0,2 1 0,2 0-25,2 1 19,0-1 0,-4 6 1,1 0-54,3-2-19,0-2 0,0 4-68,0 0 117,7 8 1,-9-17-145,7 3 111,-7-11 1,12 1 187,-5-7-144,-3 0 0,7-2 371,-3-3-357,3 3 0,0-16 0,-1 3 122,-3-6-109,1 6 0,-1-7 0,1 5 59,1-2-80,-5 7 0,6-3 1,-7 3 26,3-3-113,-6 5 0,9 1 0,-5 5-296,1-2 100,-5 1 1,12 5-56,-5 0 242,-3 0 0,1 0 39,-3 0-62,-4 0 0,6 7 121,-8 5 30,8 3 0,-7 8-12,5 0 1,-4 6 0,0-8 0,2-4-147,2-3 61,-1-3 0,3 1-174,4 0 185,3-9 1,-3 5-1,-1-8-63,3 0 68,1 0 1,2 0-45,0 0 84,1-8 1,-7 5 0,-1-9 54,-2-1 106,5 5 0,-5-8 55,3 5-208,5-4 0,-14 3 1,3 1 81,-3-3-64,6 6 1,-6-1-56,4 3 78,-4-4-67,-2 1 6,0-7-96,0 14-411,0-5 692,0 22-99,0-11 1,0 13-125,0-11 61,0-4 1,1 6-81,5-8 63,-4 0 0,13 5 0,-1 1-26,7-2 24,-2-2 0,12-2 0,-4 0-1,6 0 2,-3 0 0,20 0 1,-4 0-1,4 0-68,10 0 0,1 0 1,11 0-158,2 0 145,-10 0 1,11 0-1,-14 0-208,1 0 247,-3 8 0,-9-6 0,-2 3-117,-2-3 158,-7-2 0,-5 0 0,-9 0 83,0 0 0,-11 0 486,3 0-141,-11 0 17,2 0-1926,-8 0 1141,0 8 340,0-6 0,-8 13 0,-2-5 0</inkml:trace>
  <inkml:trace contextRef="#ctx0" brushRef="#br0" timeOffset="29">311 5058 8044,'0'-10'0,"0"1"-1155,0 3 914,0-4 1,0-1 1262,0-1-524,0 1-139,0 1-317,0-5 0,2 13-89,3-4 287,-3-4-11,6 8-44,-8-5-58,0 7-197,-8 0 0,4 0 93,-7 0 1,-1 0 0,-5 2 0,0 2 131,-1 1-109,9 9 0,-6-10 1,5 7-111,0 3 86,-5 1 1,11 2 0,-6 1-5,3-1 0,1 0 0,6 2 0,0 2-178,0 3 93,0-1 0,2-6 0,4-2-302,5-3 302,5 3 1,1-11 0,0 6-116,0-3 139,8-1 0,-5-6 0,3 0-102,-4 0 186,-9-8 0,5 1 0,-4-7-69,5 3 1,-5-7 0,1-5 78,1 2 0,-5-4 1,-2 2-1,-4 0 207,-2-2-170,0 6 0,-2-10 1,-2 10 161,-2 4-157,-7-7 1,3 11 0,-7-3 7,0 5-74,-1 7 1,1-6 0,0 8-223,-1 0 253,9 0-58,-7 16 0,-1 3 0,-10 15 0</inkml:trace>
  <inkml:trace contextRef="#ctx0" brushRef="#br0" timeOffset="30">449 5075 7807,'-10'0'-108,"3"-8"0,5 7 542,-4-5-280,4 4 0,-6 0 63,8-4-145,0 4 32,0-5-27,8 14-39,2-5 1,7 6 0,2-8 51,4 0-133,4 0 1,8 0 0,-1 0-154,1 0 215,7 0 0,-3 0 0,7 0-216,2 0 200,2 0 0,2-6 1,0 0-38,-1 2 29,1 3 0,0 1 1,0 0-1,0 0 1,0-8 1,-6 6 0,-2-4-12,-2 4 0,-1 2 0,-9 0 0,-3 0-34,-6 0-30,-4 0 19,-9 0 135,-2 0 0,-10 0-335,-4 0 1,-4-6 29,-7 1 230,0-1 0,0 6 0,-1 0 0</inkml:trace>
  <inkml:trace contextRef="#ctx0" brushRef="#br0" timeOffset="31">4717 3670 8167,'0'-10'859,"0"-5"-554,0 5-84,0 0-81,0 3-507,0 7 383,0 15 1,5-9 0,1 11 0,-2-1 66,-2-1-95,-2 2 0,0 1 0,2-1 24,4 0-27,-4 0 1,7-5 0,-5-1-5,2 3 0,1-6 0,-3-1 215,2 1-87,8-6 0,-11 6 341,9-8-299,-8 0 0,9-2 1,-5-2 262,1-2-290,-5-7 0,12 3 276,-5-7-333,5-1 0,-5 1 1,1 0-19,1 0-34,2-1 1,3 1 0,-1 0-65,0-1 59,1-7 0,-7 6 0,1-4 14,1 4 18,3 2 1,-5 5 46,1 1-27,-9 7 21,13-4-278,-14 0 1,5 8 51,-7 0 1,2 2 0,2 10-1,4 1-280,1 3 382,-5 1 0,10 2 0,-7 2-308,3 2 280,-6 0 1,11-5 0,-5-1-205,-1 0 227,7 1 1,-12-1-1,5 0-22,-1 0 64,-2-7 0,-4 3 1,1-5 204,3 2 336,0-6-282,-6 3 0,8-12 432,3-1-473,-3-15 1,7 9 141,-3-11-358,3-4 1,-3 8-1,-1-4 19,3 4-29,1 1 0,0 5 0,-1-2-56,-3-5 1,1-1-1,5 4-199,1 0 270,-9-1 1,7 3-77,-5 3 36,-3 5 1,1 1-329,-3 0 271,-4 0 1,8 14-1,-7 4-245,3 3 293,0 2 1,-4 1 0,2-1-46,2 0 0,-1 0 0,-3 3 0,2 1-155,2 2 242,0 0 1,-1-4-36,1 4 1,2-4 0,-4 4 109,1-3-103,1-11 0,-6 1 0,2-6 192,4 2-227,-4-1 379,5-5 1,-5-5-1,2-3 104,2-2-416,7-1 1,-11-1 0,6 3 77,0 1-93,-6-13 1,11 15 52,-7-11-133,7 3 0,-9-3-291,8 0 125,-8-1 121,3 9 190,-7-7-598,0 14-132,0-5 506,8 7 107,-6 0 0,6 2-32,-8 3 1,0-1 139,0 8 235,0-8-20,0 3-53,0-7 1,7 0-1,7 0-111,7 0-57,-2 0 0,21 0 1,1 0-36,7 0 0,6 0 0,3 0 0,7 0-6,3 0 19,10 0 0,-6 0 1,6 0-205,0 0 200,-6 0 1,5 0 0,-8 0-249,-5 0 134,-3 0 0,-10 0 0,-4 0-206,-6 0 299,-11 0 1,2 0 86,-8 0 79,-8-7 1,-1 3 376,-9-8-407,1 8 0,-6-5 152,0 3-146,0 4-401,0-6 1,-8 24 0,-1 3 0</inkml:trace>
  <inkml:trace contextRef="#ctx0" brushRef="#br0" timeOffset="32">3924 3761 7693,'0'-19'0,"0"-2"-309,0-3 1,-6 1 553,0 6 1,1 6 0,5-1 0,0-1 577,0-3-501,0 7 0,-2-1 17,-4 4 19,4 4-291,-6-5 83,8 7 0,2 2-209,4 3 43,-4 5 0,8 7 0,-7 1 152,3-1-94,0 8 0,0 4 1,-1 11 51,-1 6-70,-2 4 0,0 8 0,2 1 72,2 3-126,-1 1 0,-5 10 0,0-2-68,0-4 19,0 7 0,0-9 0,-1 4 26,-5-2 53,4-7 1,-8 1-1,6-5-481,-1 2 317,-1-8 0,6 0 0,0-6 79,0 0 40,0-9 0,0-3 1,0-5-272,0 0 228,0-2 0,0-8-103,0 1-14,0-1 6,0-8 121,0-1-64,0-8-273,8 0 415,-6 0 0,13-8 0,-6-1 0</inkml:trace>
  <inkml:trace contextRef="#ctx0" brushRef="#br0" timeOffset="188402">3872 3623 6829,'-10'-8'213,"3"4"296,7-8-198,0 9 50,0-5 838,0 8-1098,7 0-89,3 0 0,7 0 0,1 0-26,-1 0-2,0 0 0,2 0 1,4 2-95,6 4 35,4-4 0,9 5 0,4-7-2,4 0 0,10 2 1,3 2-1,5 2-356,1-2 409,0-2 0,0-2 0,0 0-359,0 0 332,-7 7 1,-40-6 31</inkml:trace>
  <inkml:trace contextRef="#ctx0" brushRef="#br0" timeOffset="34">1633 4632 8130,'0'-17'-399,"0"0"500,0 0 0,0 5 395,0 1-317,0 7 83,0-4-321,0 8 255,0 15-203,0-3 0,0 19 0,0-6 101,0 2-34,7 1 0,-5 9 0,4 1-43,-4 3 22,-2 7 1,0-4-1,0 8-137,0 0 113,0 7 1,-2-11 0,-2 4-33,-1-2 1,-7-2 0,6-2 0,0-7-67,-1-9 35,5 3 1,-6-14 0,8 4-215,0-3-284,0-3 78,0 0 1,0-9 467,0-8 0,0-8 0</inkml:trace>
  <inkml:trace contextRef="#ctx0" brushRef="#br0" timeOffset="35">1650 4632 8216,'0'-11'0,"0"-1"-257,0 1 1,0-1-1,-2 1 458,-4-3 0,3 5 370,-9-3-134,8 1 2,-4 1-234,8-5 0,-1 13 161,-5-4-36,4 4-165,-6 2 5,24 0-123,-5 0 1,14 8 0,-8 3-7,1 5 0,-1 1 0,0 2 0,2 4 48,5 6-136,-5-4 1,13 8-1,-3-4 133,4 3-216,-6 3 0,5-1 0,-3 1-292,4 0 306,-6-1 1,4-1 0,-6-4-138,1-6 206,3-4 0,-2-2 1,-4 1 16,-4-1 0,-1-2 1,-3-1-1,-1-5 84,-3-1-91,-7-2 405,11 1 9,-13-5 162,6 6-169,-8-8 216,0 0-893,0-8 218,-8 6 0,-1-5 0,-9 7-140,1 0 132,-8 7 0,2-3 1,-10 8-87,-3 1 141,-3 3 0,-1 1 1,-2 0 73,-2 0-52,5 8 1,-3-5 0,7 3-1,1-4 21,-1 6 0,2-6 0,3 4 100,1-4-92,8 6 1,-4-7 0,7 1 4,1-6-61,8-1 0,-5 5 3,8 0-196,1-7-33,5-2 238,0-8-83,7 0-88,3 0 0,1-2-838,1-4 1044,-1 4 0,7-13 0,-1 5 0</inkml:trace>
  <inkml:trace contextRef="#ctx0" brushRef="#br0" timeOffset="36">2290 4650 8124,'8'-27'-30,"-6"10"1,5 1 0,-7 5 15,0-5 207,0-1 0,0 0 298,0-1 8,0 1-11,0 8-492,0-7-41,0 14 0,6-4 0,0 12 1,-2 6 143,-3 3 0,5-1 1,0 3-1,-2 8 20,-2 6-84,-2 3 0,0 5 1,0 5-9,0 8 1,0 3 0,0-1 0,-2 2-114,-4 2 45,4 7 0,-6-13 0,7 2-219,-5-6 219,4-2 0,-6-4 0,8-5-25,0-7 1,0-3 0,0 2-84,0-6 39,0-4 26,0-1 89,0-1-305,-7-8 238,5-1-619,-6-8 519,8 0 1,0 8-1,0 1 1</inkml:trace>
  <inkml:trace contextRef="#ctx0" brushRef="#br0" timeOffset="38">3908 5005 7355,'9'-2'-1508,"-1"-2"1590,0-2 0,-6-7 536,3 1-485,-3 5 1,0-7 107,4 9-176,-4-1 1,5 4 235,-7-4-52,0 4-276,0-6 58,-7 8 0,3 0 49,-8 0 0,3 2 0,-3 4 6,7 6-54,-5-5 1,8 5-14,-4-1-40,4 1 0,2 9 38,0-4-17,0-3 0,0 5 0,0-7-41,0 1 1,8-3-142,4 1 155,3-7 1,-4 4-35,1-8 171,-1 0 1,1-6-132,0 0 145,-1-7-106,-1 3 1,-1-7-7,-3 0 1,-4-1 0,2 3 164,-8 3-115,2-3 0,-8 13 154,5-4-188,-5-3 0,-7 7-1,-1-4 0,7 4 0,1 4 0,1 4 45,-1 5-110,6-3 1,-5 2-1,5-5 10,-2 7 1,0-3 0,4 3 0,-1 1-54,-3 3 37,0 1 1,6 0 0,0 1-52,0-1 1,0-5-1,0-1-114,0 3 1,8-5 171,3 3-1,5-9 1,-5-1 0,-1-9 176,-3-3 0,5-1 0,-4-7 220,1 1-304,-5 0 1,4-1 134,-8 1-160,0 0 1,0 0 15,0-1 1,0 1 15,0 0-6,0 7-43,-8 2 1,-2 3-45,-7-1 25,8 0 0,-1 8-322,4 4 174,4-4 0,-5 13-630,7-3 387,0-5 397,0 9 0,0-7 0,0 9 0</inkml:trace>
  <inkml:trace contextRef="#ctx0" brushRef="#br0" timeOffset="39">3977 5022 8112,'-10'0'-1417,"2"0"1925,8 0-191,0 8-148,0-6 1777,0 6-1964,8-8 1,2 0-16,7 0 0,6 0 0,2 0 0,2 1-98,4 5-6,1-4 0,11 6 0,3-8 6,4 0 1,-2-6 0,0 0 0,4 2 42,2 3 45,-5-7 1,11 6 0,-10-4 135,-4 4-129,4 2 0,-13-6 0,1 1 164,-7 1-160,1 2 0,-12 2 1,3 0-104,-4 0 91,-9 0 1,-1 0-140,-3 0 226,-4 0-69,5 0 1,-14 8 0,-3 1 0</inkml:trace>
  <inkml:trace contextRef="#ctx0" brushRef="#br0" timeOffset="40">4997 4728 8019,'0'-17'-193,"0"0"1,0 5-93,0 1 411,0-1 0,0-5 228,0 0-6,0 7 1,0 0 235,0 5-180,0 3-184,0-14 237,0 14-521,8-5-18,-6 7 1,5 7 55,-7 5 57,0 3 0,0 4 0,0 3 120,0 1-100,0 0 1,0 2 0,0 3 122,0 5-115,0 9 0,0 3 1,0 8 146,0 5-192,0-12 1,0 27 0,0-6 171,0 8-221,0 2 1,0 0 0,0 4 121,0 3-223,-7 3 1,5-10-1,-6-6-113,0-6 177,6-2 0,-11 5 0,7-5 31,2-5 7,-5-4 0,5-8 0,-6-2 121,3-2-87,1-1 1,6-7-1,0-1 103,0-4-117,0 3 1,0-13 0,0 5-152,0-5 70,0-10 45,0-1 0,2-8-30,4 0-165,3 0 75,1 0-180,-3-8 0,-1 5-226,0-9 189,0 8 1,-6-11 386,0 3 0,7-3 0,3-2 0</inkml:trace>
  <inkml:trace contextRef="#ctx0" brushRef="#br0" timeOffset="41">5084 4590 8081,'-2'-12'4,"-2"1"0,-4-3-132,-2-1 1,5 4-1,-5-1 233,2-1 0,-5 3 264,1-2-23,5 9-207,-1-5 156,8 8-83,-8 0 50,6 0 72,-5 0 1,14 8-164,5 3-150,3 4 0,5-1 0,1 1 131,2 4-159,8 3 0,-10-3 0,9 4-148,7 6 193,-3 3 0,11 3 0,-5 1-201,6 5 179,4-5 0,8 14 1,1-6-217,3 1 190,-6-3 0,17 0 0,-4 2-8,2 1 0,-6-3 1,-3-6-1,-3 3 8,-3 1 1,-2 1 1,-8-7 0,-2 1-11,-2-1 4,-1-7 1,-7 4 0,1-8-16,-1-2 29,-7-2 0,0-7 0,-6-3-9,2-1 328,-7-2-246,-1-6 995,-13 0-412,13 0-374,-13-8 1,6 4-218,-8-7-23,0 7 0,0-6-214,0 5-116,0 3-524,0-6 0,-8 8 598,-3 0 122,-5 0 1,-1 2 0,0 4-106,0 5 104,-8-3 1,3 7 0,-6-3-115,-3 3 113,-2 10 1,-7-4 0,-2 6-106,-3-2 114,-1 6 0,-8 2 0,-3 7 80,-7-2 12,5 7 0,-8-9 1,3 4 93,-3-3-27,-2 5 0,7-11 1,3 4-8,-1-3-45,6 1 1,-3-4 0,9-2 356,2-2-267,7-2 1,-1-4-1,11 2 441,6 2-483,-4 0 0,8-6 0,-4 1 156,4-1-226,9-7 1,-4 5 0,7-4-342,-3 5 52,6-7 459,-3-1-205,7-8-255,0 0 171,0-8 1,0-1-1009,0-8 1128,7-1 0,3 1 0,7 0 0</inkml:trace>
  <inkml:trace contextRef="#ctx0" brushRef="#br0" timeOffset="42">5256 5161 7675,'-9'-2'1036,"3"-4"-814,4 4-65,2-6 1,8 8-125,3 0 0,5 0 0,1 0 0,0 0-79,1 0 0,-1 0 0,0 0 1,2 0-153,5 0 0,-3 0 0,6 0 1,-1 0-15,1 0 1,-4-2 0,4-1-485,-2-3 464,-2 0 0,-5 6 232,-1 0 0,0-8 0,1-1 0</inkml:trace>
  <inkml:trace contextRef="#ctx0" brushRef="#br0" timeOffset="43">5239 5679 6843,'-9'0'506,"1"0"-121,8 0 1,15 0-330,8 0 0,2 0 0,2 0-14,-2 0-80,6 0 0,-4 0 0,7 0 0,1 0-99,0 0 0,-3-5 0,-1-1 0,-2 2-159,2 2 1,-6 2 0,-2 0 295,-4 0 0,6-8 0,2-1 0</inkml:trace>
  <inkml:trace contextRef="#ctx0" brushRef="#br0" timeOffset="44">5516 5576 8076,'0'-18'-833,"0"1"1,-6 0 1790,0-1-162,1 9-515,5-7 1,0 13 194,0-9-461,0 8 1,0-2-1,0 12-100,0 6 0,0-3 0,0 5 0,0 3 37,0 4 0,0 4 0,0-2-246,0 6 206,0 4 0,0 1 0,0 1-190,0 0 169,0-1 1,0 1 0,0-3 108,0-3 0,0 12 0,0-5 0</inkml:trace>
  <inkml:trace contextRef="#ctx0" brushRef="#br0" timeOffset="45">10928 2827 7378,'10'-2'117,"-4"-3"0,1 1-21,-1-8 1,2 8 0,-2-1 450,5 3-230,4-6 0,1 4 451,-5-7-244,-3 7-480,-8-4 1,-2 8-64,-4 0 1,-3 2-1,-9 2 1,1 2-44,0-3 0,0 5 0,-3-2 0,-3-2 32,-6-2 1,-1 3-1,-1 1 1,2-2 82,-2-2 1,-1 4-1,-3-1 1,1-1 79,-1-2 0,6-2 0,2 0 0,2 0 82,4 0 0,2 0 0,2 0-106,-1 0 1,9-2 66,3-3-448,4 3-132,2-6 125,8 8 0,-4 0-9,7 0 226,-7 0-52,4 0 484,-8 0 0,5 8 1,1 3-369,-2 4 0,-2 3 0,-2 1-48,0 4 0,2 4 0,2 6 0,1-3-149,-1-1 129,-2 8 0,-2-7 0,2 3-42,4-6 1,-2 4 0,5-4-1,-1 0-178,-4-4 171,6-4 1,-9-2-262,5 0 163,-4 1 137,6-9-36,-6-1-589,5-8-120,-7 0 821,0-8 0,0-1 0,0-9 0</inkml:trace>
  <inkml:trace contextRef="#ctx0" brushRef="#br0" timeOffset="46">10174 3354 7877,'-13'0'-155,"3"0"-371,1 0 884,3-3-152,2 2 0,3-2 0,7 3 56,5 0 1,4-2 0,1 0 0,4 1-146,2 0 0,2 1 1,1 0-1,2-1-135,0-1 0,3 2 0,1-3 0,0 3 0,-1 0 0,-3 0 1,3 0-1,-2 0-86,-1 0 1,-3 0 0,-1 0-1,-2 0 95,0 0 1,-4 0-1,3 0 1,-2 0 68,0 0 1,-4 2-1,1 0 44,2-1-43,-5 0 221,0 2-149,-9-2-1297,0 1 183,-11-2-367,0 3 1348,-2 1 0,6 0 0,8 0 0,0-2 0,5 1 0</inkml:trace>
  <inkml:trace contextRef="#ctx0" brushRef="#br0" timeOffset="47">10264 3373 7943,'3'-10'602,"0"1"0,-4 6-643,-3 3 0,-1 4 20,-6 7 1,0 2 0,-1 4 0,1-2-87,0-2 1,0 2 0,-2 0-1,1 0-97,-1-2 1,2 0-1,1 0 1,0 0-416,0 0 619,5-4 0,-3 4 0,4-3 0</inkml:trace>
  <inkml:trace contextRef="#ctx0" brushRef="#br0" timeOffset="48">10456 3373 6849,'0'-7'286,"3"-2"-309,1 6-123,2-1 359,1 1 33,-4 3-129,0 3 1,-7 2 0,-2 5-2,-4 0 0,0 4 0,-1-3 78,0 1-165,2 0 0,-3 2 0,1 0 0,-1 1-89,-1-1 1,0 0 0,0-1 0,1 0-109,1 0 1,2-3 167,3 1 0,-1 2 0,1 4 0</inkml:trace>
  <inkml:trace contextRef="#ctx0" brushRef="#br0" timeOffset="49">10649 3373 8103,'0'-7'1343,"0"1"-1201,0 6 1,-6 10 0,-2 3-170,-1 1 1,-3 1-1,1 0 1,-2 0-289,-2 2 0,2-3 0,-3 2 0,1-1-532,0 0 0,0 0 847,2-3 0,1 1 0,-1 0 0</inkml:trace>
  <inkml:trace contextRef="#ctx0" brushRef="#br0" timeOffset="50">10841 3360 8176,'-11'6'814,"1"3"-893,-1 5 0,1-3 0,2 2-57,0-1 1,1 0 0,-1 2 0,-1 0 233,-1 1-98,2 0 0,-4 1 0,2 0 0</inkml:trace>
  <inkml:trace contextRef="#ctx0" brushRef="#br0" timeOffset="51">3618 2277 6770,'7'0'1578,"-1"0"-780,-6-3 0,-8 2-792,-3-1 1,-5 4 0,2 2 0,-1-1-19,2-1 1,-3 2 0,-2 0 0,-3-1 64,-5-1 1,0 0 0,-3-1 0,-1 1 46,1 0 0,-1-1 0,-1 1 0,0 0 59,1-1 0,3 0 0,-1-1 273,2 0-347,3 0 0,2 1 0,4 0-63,2 1 207,4 0-245,-1-2-126,5 0 142,-2 0-99,5 0-948,1 0 1,12 3-1,1 1 1</inkml:trace>
  <inkml:trace contextRef="#ctx0" brushRef="#br0" timeOffset="52">3066 2341 7945,'-3'-7'858,"0"-2"-699,3 9 1,-1 7 0,0 8 54,-1 1-210,-1 3 1,3-2 0,0 2-172,0 0 101,0 3 0,0 2 0,0 3-283,-2 1 235,1-1 1,-2 0 0,3 0-36,0 1 126,0-1 0,0-1 1,1 0-28,1-1 23,-1 1 1,1-4 0,-2-2 0,0-3-34,0-1 1,0-1-1,0-2-368,0 0-55,0-3 1,2-2 482,2-4 0,-2-4 0,6-3 0,-4-4 0</inkml:trace>
  <inkml:trace contextRef="#ctx0" brushRef="#br0" timeOffset="53">2688 2989 7857,'-7'-7'-43,"-2"1"51,8 2 21,-1 2 1,7 2-11,4 0 1,2 0 0,3 0-1,1 0-21,2 0 0,3 0 0,3 0 0,5 0-18,3 0 0,4 0 1,0 0-1,2-1-11,-1-1 0,-2 1 0,2-1-209,-1 1 231,2 1 1,-4-1 0,1 0-1,-2-1-17,-2 0 0,-4 2 0,-3 0 0,-2 0-26,-2 0 0,-3 0 106,-3 0 4,-3 0-184,-3-3 61,-5 2-223,-4-5-113,1 6 1,-2-2 400,3 7 0,3 2 0,0 6 0</inkml:trace>
  <inkml:trace contextRef="#ctx0" brushRef="#br0" timeOffset="54">2746 3014 6848,'3'-7'-146,"0"-4"380,0 9 12,-2-6-182,1 7 134,-2-2-21,-5 9-101,-2 4 1,-6 1-1,0 2 1,1-1-8,1 0 0,-3 3 0,1 0-61,-1 0-70,1 1 0,0 0 0,1 1-314,1-2 182,-1-2 0,5 0 0,-1 0 0,1 0 194,3 0 0,-2-1 0,3 1 0</inkml:trace>
  <inkml:trace contextRef="#ctx0" brushRef="#br0" timeOffset="55">2880 3027 7286,'7'0'-138,"-1"-3"291,-6 3 0,-6 4 14,-2 4-130,-1 5 0,-2-5 0,2 3 17,-1 0 0,-1 1 0,-2 1 0,1 0 0,1 1 4,0 1 0,0-2 0,-1 3-454,1-1 181,-1-1 1,4 2 0,-2-4 214,1 1 0,1 0 0,1 0 0</inkml:trace>
  <inkml:trace contextRef="#ctx0" brushRef="#br0" timeOffset="56">3092 3008 6433,'-7'3'604,"-2"-1"-542,5 4-39,-2-1 1,0 5 67,-1-1-77,1 1 1,0 1-1,-2-1 88,0-1-133,1 2 1,-3-1 0,1 3 144,-1 0-181,0 0 1,-2-3-1,2 1-581,-3 0 444,1 2 1,1-3 203,0 1 0,3-3 0,-1 1 0</inkml:trace>
  <inkml:trace contextRef="#ctx0" brushRef="#br0" timeOffset="57">3278 3014 6293,'3'-10'995,"0"4"-777,-3 3 1,-5 11-131,-1 3-35,-8 5 0,6-2 1,-5 1-1,1 0-12,0 0 1,-1 1 0,1-2-75,1 1 20,-1 0 1,4 0-1,-2 0-459,1-1 358,0 0 0,4-1 114,0-1 0,-3 4 0,1 1 0</inkml:trace>
  <inkml:trace contextRef="#ctx0" brushRef="#br0" timeOffset="58">4862 5832 8215,'7'-7'1792,"2"-2"-1171,-9 9-65,3-3-855,-3 0 106,-5 2 0,2-2 23,-6 3 0,-2 0 0,-4 0-259,1 0 290,-2 3 1,-3-2-1,-6 1 1,-2-1 46,-3-1 1,0 0 0,-1 0 0,-2 0 209,-2 0 1,0 0-1,0 0 1,-1 0 112,1 0 1,-1-1 0,0 0 0,1-2 73,3-1 0,0 3 0,2-1 14,0 1-207,5-2 1,-2 2 0,6-1-231,0 2 32,1 0 1,3 0 0,0 0-922,-1 0-55,5 0 340,1 2 100,9-1-86,0 2 708,9 0 0,1 0 0,6 4 0</inkml:trace>
  <inkml:trace contextRef="#ctx0" brushRef="#br0" timeOffset="59">3996 5838 8282,'0'-12'-474,"0"5"570,0-2 39,0 3 124,0-2 149,0 2-316,0 3 0,0 14 1,0 4-40,0 3 0,0 0 0,0-1-254,0 1 175,0 3 1,0 0-1,0 3 6,0 0 1,0 1 0,-1 0 0,0 1-42,-1 0 28,0-3 0,2-1 0,0 0 0,0 0 21,0-1 0,0 0 1,0-5-1,0 1 16,0-2 1,-2 0 64,-1 0-62,1 3 0,2-6 0,0 0-16,0-6-25,0 3 212,0-9-1446,0 3 1268,6-3 0,-2 0 0,5 0 0</inkml:trace>
  <inkml:trace contextRef="#ctx0" brushRef="#br0" timeOffset="60">3483 6383 8282,'-7'-3'-321,"12"2"0,10-1 203,6 1 0,6 1 1,4-2-1,5 0 121,4 1 1,4 0 0,1 1 0,2 0-2,0 0 0,4 1 0,-2 0-81,-1 1 59,1 0 0,-3 0 0,1 1 94,1-2-63,-5 3 1,3-3 0,-6 2-22,-2 0-42,-2-1 0,-7 1 0,-2-1 0,-4 1-180,-3 0 129,-4-1-276,-6 1 379,-4-2 0,-11 5 0,-6-3 0</inkml:trace>
  <inkml:trace contextRef="#ctx0" brushRef="#br0" timeOffset="61">3637 6383 8006,'-11'-3'-170,"0"4"0,0 4 179,-1 2 0,-2 5 1,0-2-1,-1 3-69,-2 2 1,2-1 0,-1 1-18,0-2 22,1 0 0,2 1 41,-2 1-8,4-5 0,-1 5-306,5-4 310,1 4 18,0-4 0,2 4 0,1-5 0</inkml:trace>
  <inkml:trace contextRef="#ctx0" brushRef="#br0" timeOffset="62">3881 6421 8085,'0'-7'508,"-2"1"-480,-2 6 0,-4 4-199,-7 2 0,2 4 0,-2 2 1,1 0-13,1 1 1,-2-2-1,0 4 1,-1-1 77,0-2 1,-1 1 0,1 0-134,0 0 196,2 0 1,-4-3-1,3 1-254,1 0 296,-3 2 0,4-1 0,-3 1 0</inkml:trace>
  <inkml:trace contextRef="#ctx0" brushRef="#br0" timeOffset="63">4112 6434 8128,'-3'-7'-338,"1"2"-121,-5 7 617,2-1 0,-5 5 221,2 1-417,0 2 0,-2 1 0,3-1 0,-3 0 46,0-1 0,0 4 0,-4-2 0,-1 3-168,-2 2 1,-1-1 0,-1 1-626,2-2 785,-2 0 0,3 0 0,-3 0 0</inkml:trace>
  <inkml:trace contextRef="#ctx0" brushRef="#br0" timeOffset="64">4342 6440 8131,'7'-10'477,"-1"1"1,-2 7-489,-2 4 1,-5 2 0,-3 7 0,-2 1-31,-2 0 1,-4 0 0,-3 2 0,-1 0-368,-2 1 1,1 1-1,-3-2-375,-1 1 580,1 3 0,-1-5 1,5 2 202,1-1 0,1 2 0,3 0 0</inkml:trace>
  <inkml:trace contextRef="#ctx0" brushRef="#br0" timeOffset="65">16350 5862 7872,'-3'8'653,"2"3"-345,-2-7-212,3 3 55,-2-4-95,1-12 0,-2 3 64,3-9-71,0 2 1,0-3 0,0 2 82,0-1-134,0 0 0,0-1 0,0-1-19,0-1 0,0-2 0,0-1 0,1 0 55,1 0 1,-1-2-1,1 0 1,-1-2-56,1 2 0,-1-2 0,1 1 0,-1-2 19,-1 0 0,0-1 0,0 3 0,0-2 13,0-2 0,0 2 1,0 2-1,0-2 6,0-1 0,0 2 0,0 1 0,-1 1-8,-1 0 0,1-1 1,-1 1-1,1 1 11,-1 0 1,1-2 0,-2 1 0,1 0-22,0-1 0,0 1 0,1-3 0,-1 1-4,0 2 0,0-4 0,2 3 0,0 0 17,0 2 0,-2 0 0,0 3 1,0 0-6,2 2 0,0 1 1,0 2-1,0-1-8,0 1 1,0-2 0,-1 0 0,0 0-1,-2 1 0,1-2 0,2 1 1,0 0-1,0 1 0,0-2 1,0 1 2,0-1 0,0-1 0,0-2-17,0 1 1,0 4 4,0 1 1,0-2 43,0 1 0,0-3 0,0 1 1,0-1 0,-2 0 9,0 1 1,0 3-1,2-2-60,0 1 1,0 3 0,0-1-49,0 1 0,0-3 49,0-2 0,0-1 26,0-2 0,-1 1 0,0 1 11,-1 1 0,0 0 0,2 3-14,0-1 0,0 0 0,0 1-22,0-1 1,0 2 0,0-2 4,0 1 0,0-3 1,0-2 11,0 1 0,0 4 0,0 3-3,0 0 0,0-3 1,0-3-22,0-1 1,0 3 0,0-4-2,0 1 0,0 6 1,0-3 7,0 2 0,0-1 0,0-2 31,0-1 1,0 5-1,0 0 1,2-1-5,0 1 1,0-1 0,-2 0 0,0-1-9,0-1 1,0-1 0,0 2 0,0-1-44,0 1 1,0-2 0,0 1 34,0 1 0,0-2 0,0 0 33,0 0 1,0 4-1,0-2 0,0 0 1,0 1-1,0-3-55,0 1 0,0 1 0,0-1-9,0-1 0,0 2 1,1-1 17,1-1 1,-1 2 0,1-1 54,-2 2 1,0 0 0,0 0 1,0 0 1,0 1 0,0-1-77,0 0 1,0-1 11,0-1 0,0-1 1,0-2-22,0 0 0,0 4 30,0 1 1,0 2 30,0-4 1,0 1 3,0 2 0,0-3 0,0 0-14,0 0 1,0 4 0,0 0-7,0 0 0,0-2 32,0-2 1,0 2-6,0-2 1,0-1-30,0 1 0,2 0-39,1 2 1,-1 0 17,-2 1 1,0 1 11,0 0 1,0 3-8,0-3 1,0 0-45,0-2-97,0 3 192,0 1-34,0 3-287,0 2 0,-3 13 0,-1 5 0</inkml:trace>
  <inkml:trace contextRef="#ctx0" brushRef="#br0" timeOffset="66">13330 4253 7382,'1'0'-1,"15"0"159,3 0-141,3 0 1,4-1 0,3-1 18,3-2-34,0 1 1,7-3 0,-1 2 33,4 1-65,2-3 1,2 5-1,-1-3 3,0 1 15,5-2 0,-8 4 0,5-3-11,-4 2 14,-4-1 1,-2 3 0,-3-2-24,-1 0 24,-3 0 0,-2 2 0,-4 0-16,-3 0-43,-4 0 1,-1 0-266,-3 0 15,-6 0-155,-2 0 471,-5 0 0,0 0 0</inkml:trace>
  <inkml:trace contextRef="#ctx0" brushRef="#br0" timeOffset="67">14273 4195 9165,'10'19'-9,"-3"-5"0,-2-1-81,0-1 1,3 3 0,2 0 42,0-1 1,0-6 0,-1-1 51,1-1 1,1-4 87,2 1 0,-2-6 1,5-4 49,0-6 1,-5 0-1,2-3 1,-1 0 44,0 2 0,0-1 0,0 0 1,-2-1-52,2 0 1,-2-1-1,0 3 80,-1-1-193,2 3 0,-3 0-22,3 1 1,-1 2-159,3 0 0,-4 5-161,-1 2 251,-5 1 0,5 5 0,-4 3 33,1 5 1,0 1-1,2 4 87,-2-1-62,-1 1 1,2-2 0,1 2-1,0 0 5,2-1 0,-2 2 1,1-3-1,-1-1-20,0 0 1,-1-1 0,1-1-10,-1 1 0,1-5 137,2-1 1,-4-7 49,1-2 0,1-6 0,1-7-25,-2 0-83,0 5 1,-2-5 0,2 3 0,1-2-18,2 0 1,-2-1-1,2 0 1,0-1-58,-1 0 1,2 1 0,-3 3 0,2-1-238,-1 0 0,2 0 96,0 0 0,3 4 0,-1 3-30,1 3 1,-2 4 121,0 6 0,-4 0 0,1 8 1,-2-1 59,-2-1 0,-2 0 0,3 2 0,0 0 68,0 2 1,0-2-1,-1 1 1,1 0-99,1-2 1,1 0 0,1 0-40,0 1 0,1-2-100,0-5 1,-1-4 174,2-1 0,-2-6 0,2-4 61,-1-6 0,-2 0 1,2-3 28,-2 0 1,-1 1 0,0 2-61,-2 0 0,4-2 0,-2 0 0,1 1-49,1 0 0,-3 4 1,1-1-94,0 0-81,-3 1 53,5 1 121,-4 6 0,-1 3-15,-1 7 0,-1 0-65,-1 4 46,0-1 89,-3 3-35,2-6 22,-1 2 1,5-9-6,4 3 0,4-3 1,4 0-1,0 0-16,1 0 0,2 0 1,5 0-194,2 0 195,-1 0 0,7 0 0,-1 0-109,2-3 100,0 3 0,4-3 1,2 3-274,1 0 292,-4-3 1,8 2-1,-5-1 1,2 1 22,2 1 0,-2 0 0,2 0 1,-5 0 63,-1 0 0,0 0 0,-4 0 1,-1 0 8,-2 0 0,0 0 1,-2 0 17,-2 0-96,-4 0 1,1 0 0,-5 0 0,-2 0-149,-2 0 1,0 1 96,0 1-478,-3-1-115,-4 2-25,0-3 647,-5 0 0,1 3 0,-2 0 0</inkml:trace>
  <inkml:trace contextRef="#ctx0" brushRef="#br0" timeOffset="68">13664 5939 7453,'4'-1'7,"16"1"20,2 0 2,0 0 1,5 0-1,1 0 1,3 0-14,3 0 0,3-2 0,3 0 0,-1 1-54,-2 0 0,2 1 1,-4 0-1,0 0 7,3 0 1,-4 0 0,-2 0 0,-2 1 32,-1 1 0,-4-1 0,-4 1 0,-1-2 56,-3 0 1,-4 3-30,-2-1-245,-3 0 3,-2-2 213,-3 0 0,-3-3 0,0-1 0</inkml:trace>
  <inkml:trace contextRef="#ctx0" brushRef="#br0" timeOffset="69">14395 5951 8967,'10'-10'646,"-3"0"-370,0 2-168,-2 1 1,4-3 0,-2 0-4,2-2 1,-2-1-1,1-2 1,-1 1-32,0 1 1,-1 3 0,1-1-92,-1 0 1,3-4 32,-1 0-173,-2 3-48,0 3 0,-1 7 189,4 4 7,-1 2 1,-3 8-1,-1-2 1,1 3-8,1 2 1,1 0 0,1 4 0,0 1 4,0 0 0,0 0 0,0 0 0,0 1 16,0 0 0,0-4 0,0 3 0,0-3-39,0-1 0,-1-1 1,0-2-82,-1 0 1,1-1 18,2-1 163,-5-5 0,5-5 103,-2-5 1,-2-1 0,3-6 0,-3-3-43,0-2 1,0-2-1,2-1 1,-1 1-76,1-2 0,1-3 0,1 2 0,-1 0-10,1 1 0,-1 1 0,1 0-79,0 2-21,-2 2 0,3 2-106,-1 0 0,-2 0-21,1 0-42,0 6 1,-2 3 156,0 8 1,1 5-1,-1 7 1,1 0 69,-1-1 0,-2 3 1,1-1-1,0 3-8,0 1 0,1-1 1,-1 1-1,-1-1-6,1-3 0,-1 0 0,0-1-7,1 1 1,1-1-1,0 1-52,1-2 1,0-7 41,1-4 39,-1-2 1,3-3-1,-2-2 1,1-3 49,-1-4 1,-1-5 0,-1-2 0,1 0 80,-1 0 0,-2-1 1,1-2-1,0-3-63,0 1 0,4 0 0,-1-1 1,1 1-64,0 2 1,-2 0 0,3 1 66,-1 2-166,-2 1 1,3 4 153,-2-1-552,0 3-70,1 1 519,0 5 0,0 9 1,0 6-1,-3 1 23,-3 2 1,2 0 0,-3 1 63,-1 2-63,3 1 0,-3 1 1,3 1-1,1-1 13,-2 0 0,3-2 0,-2 0 0,2-2-16,0 0 0,1-2-99,2 0 0,1-2 70,3-2 1,0-4 0,-1-8 46,1-3 1,-3-2-1,-1-2 1,-1-2-31,0 0 0,-1-3 0,3-3 0,-2 0 21,1-1 1,-2 2-1,-2 0 1,0 2 82,0 0 1,0 2-1,2 0 33,-1 0 0,-1 3-547,2 2 139,-2 3 0,6 7 142,-2 6 0,-2 1 103,-2 6 0,-2-1 0,-1 3 100,0-2 0,0-3-23,-2-2 0,2-1-198,0 1-89,3-2 149,-1 2 260,2-7 182,1-3 132,-4-6-206,0-1-184,-3-3-90,-3 7-569,3 0 490,5 0 1,2 2-1,7-1 85,0 1 0,1 1 0,0 0 0,2 0 15,2-2 0,1 1 0,2-1 0,3 1-12,2 1 0,3 0 0,0 0 0,2 0-46,3 0 0,-3 0 0,3 0 0,-3 0 15,0 0 1,1 2 0,-1 0 111,0 0-78,-3-2 0,-1 0 1,-4 0-1,-1 0 128,-1 0 1,-4 0-1,-3 0 25,-1 0 1,1 0-190,0 0-487,-6 0-309,0 0 838,-9-2 0,9 4 0,-2-2 0</inkml:trace>
  <inkml:trace contextRef="#ctx0" brushRef="#br0" timeOffset="70">486 8083 7999,'-3'-13'130,"0"3"0,-5 1-99,0 3 1,-4 3 99,-3 3 1,-2 3 95,2 6 0,2-1 0,3 5 107,1 0-231,0 4 1,3-3 0,1 4 55,1-1 0,3 0 23,-1 3 1,1-5-404,1 2 142,0 0 1,4-3-437,5 3 343,-2-5 1,8-2 0,-5-7-341,3 0 400,2-1 1,-1-3 0,1-1-1,-1-2 17,1-2 0,-4-1-52,2-1 170,-1-5 0,-2-1 0,-3-1 0,-2 0 71,-2 0 1,-3-1-1,0 2 1,-2-1 94,0 1 0,-3-2 0,0 2 244,-3 2-375,1-1 0,-6 6-240,0-2 122,1 5 1,-6 1-1,3 4-430,0 1 490,2 4 0,0 4 0,0 3 0</inkml:trace>
  <inkml:trace contextRef="#ctx0" brushRef="#br0" timeOffset="71">614 8134 8174,'-7'-3'114,"1"0"1,17 6-120,4 1 16,4-1 0,1 0 0,-1-3 21,3 0-32,1-3 0,5 2 0,2-3-20,1 1 27,2 1 0,-1 0 0,0 0-3,0 0 0,2 2 1,-1 0-1,0 0-107,0 0 92,-2 0 0,4 0 0,-3 0-282,0 0 245,-3 0 0,-1 0 0,-3 0-350,-1 0 227,-2 0 1,-3-1 0,-2-1-206,-2 0 35,-2 0 341,-3-1 0,2 0 0,-2-4 0</inkml:trace>
  <inkml:trace contextRef="#ctx0" brushRef="#br0" timeOffset="72">1390 8090 7888,'0'-10'477,"0"0"0,2 5-486,2 0-32,-3 5 1,8 5 12,-5 3 0,2 2 0,0 4-63,1 1 0,-1 0 1,1 3 94,-1-1 1,0-3-1,1 2 65,-1 0 0,1-5 13,2 2 1,-1-4 97,2-1 1,2-5 61,3-5 1,-4-3 0,1-7-86,-2-2 0,0 2 1,-3 1-1,2 0-13,-1-1 0,1-1 1,0 0 37,-1 0 1,4-2-178,0-2 0,3 3-189,-2 1 1,-1 8 5,1 0 0,-2 5 128,0 5 1,-6 0-1,2 6 31,-2 3 1,1 0 0,0 4 0,-1-3 57,-1-2 1,0 2 0,2 1 0,-1-1 54,-1 1 0,1-1 1,2-1-79,1 1 1,0-4 40,3 2 1,-1-8 75,3 0 0,-1-12 1,0-3-1,-2-3 11,-1-1 1,0-1 0,-1 0-1,1-2-85,1-1 1,1 0-1,1-1 1,0-1-89,-2 1 1,1 0 0,1 0 0,0 2-89,-2 2 0,-1 4-156,1 0 0,-1 6-44,2 1 1,-4 4-1,0 4 267,-2 5 1,-4 2 0,2 3 54,0 1 0,-2 1 0,2 3 1,-1-2 6,0-2 0,3-2 0,-2 0 1,2 0 32,-1 0 0,1 0-163,4-1 13,-2 1 1,3-4-31,-2-2 121,2-4 1,3-5 0,-1-3 4,-1-3 1,1-2 0,-1-3 30,4 0 1,-3 1-82,3 1 1,-4 1 11,2 2-136,-6 4-134,-1-2 139,-6 6 192,3 6 178,-6-2-69,3 5 0,0-5 1,7-2-83,3-2 1,3 0-1,3 0 1,5 0 13,4 0 1,2 1-1,2 1 1,3 0-85,4-1 1,2 0-1,3-1 1,2 1-44,1 1 1,1-2-1,2 3 1,3-3 25,3 0 1,0 2-1,2 1 1,0-1 8,-2 1 1,4-1-1,-5 3 1,-1-3 16,-2-1 1,1 1-1,-2 2 1,1 0 29,-2-2 0,-2 1 0,-1 1 0,-2-1 7,-3 0 1,-1-1 0,-4 0 0,-1 1-13,0-1 1,-4-1 0,-3 1 0,-3-1-239,-3-1 0,0 0 0,-5 0-751,-1 0 984,0 3 0,-4-2 0,-1 1 0</inkml:trace>
  <inkml:trace contextRef="#ctx0" brushRef="#br0" timeOffset="73">3186 8206 6883,'-3'-7'1679,"0"-2"0,1 5-1364,0-5-152,-1-1 1,3 0 0,0-1 140,0 0-166,0 1 0,0-2 0,0-1-16,0-4-39,0-1 0,0-1 1,0-2-138,0-3 0,0 1 0,0-6 0,0-1 47,0-2 0,0-3 0,0 1 0,0-3-248,0-1 203,0-2 1,0 6-1,0-1-93,-2 0 0,-2 0 0,-3 1 0,-1-1-124,0 0 229,-1 1 0,3 1 0,-1 4-44,1 4 0,-1 1 0,2 1 0,0 3-87,0 3 0,4 2-442,-1 0 0,2 5 613,5 4 0,2 2 0,6 4 0</inkml:trace>
  <inkml:trace contextRef="#ctx0" brushRef="#br0" timeOffset="74">3116 7225 7338,'-10'-7'179,"3"4"-142,4 0 0,15 5-22,5 0 1,4 1 0,2-2-47,1 1 52,4 1 0,4-3 0,5 2-71,3 0 71,2 0 1,5-1 0,2 0-85,1 1 74,-3 0 0,8-2 0,-3 1-4,0 1-10,9-1 0,-12 3 0,8-3 0,-1 1 14,-2 0 1,4-1 0,-5 0 0,-1 2 65,-1-2 0,-6 0 0,0 1 59,-3 0-31,-3 0 1,-6-1 0,-1 0 363,-3 1-339,-4 1 0,-5-3 0,-4 2 208,0 0-603,-4 0-705,-6-2 970,-3 0 0,-3 6 0,0 1 0</inkml:trace>
  <inkml:trace contextRef="#ctx0" brushRef="#br0" timeOffset="75">4578 7250 8108,'0'-7'-98,"0"-1"1403,-3 1-1035,3-3-269,-3 3 0,3 3-73,3 8 0,-1 3 0,3 6 9,0 0 0,1 2 0,3 0 0,-2-1-7,-2 0 1,0-4-1,0 1 91,0 0 1,2 4 77,-1 0 1,4-1 216,0-3-170,0-5 1,-1-3 54,0-3 0,3-6 0,2-2 0,0-4-4,-1-1 1,-1 0 0,3 0 0,-1-1-60,1-1 0,-1-2 0,1 1 0,0 0-88,0 1 0,0 0 1,-2 2-27,0 0 1,2-1-203,0 1-193,-3 1 1,-3 8-94,-2 4 433,-4 2 0,1 8 1,-3-2 10,1 3 0,1 0 0,-1 1 0,0 3 68,-1 1-90,3 0 1,-3-1-1,3 0 88,1-1 0,-1-3 0,0 1 0,2 1-15,2 1 0,0 1-58,2-2 11,-2-6 174,4-2 0,-4-9 323,3-4-375,-3-2 0,2-6 0,-3 3 1,3 0 13,0-2 1,0 1 0,2-1 0,0 2-90,1 0 0,0 1 0,-3 0-105,2 1 1,2 1-381,1-3 1,-2 4-142,-3 2 1,-3 5 296,1 6 0,-4 2 283,2 7 1,-3 1 19,1 5 0,1 1 189,1-1 1,1-3-87,-1-1 0,1-3-102,2-3 126,-5-3 1,5-8 46,-2-2 1,-1-1-24,3-6 1,-4-2-45,-1-2-511,0 3-440,0 0-112,-2 8 544,-2-2 0,6 7 377,3 1 0,4-1 1,3 2-1,0-1 134,2 0 0,4 0 1,2-2-1,3 0 185,3 0-283,1 0 0,6 0 1,2 0-41,0 0 0,2 0 1,-1 0-1,-1 0-8,-2 0 1,0 0 0,2 0-1,-3-1 63,-3-1 1,-3 2 0,0-3 0,-1 3 37,-2 0 1,1 0 0,-5 0 0,0 0-35,-2 0 0,-4 0 0,-2 0-150,-1 3-275,-4-3-716,-1 3 1116,-8-3 0,-2 0 0</inkml:trace>
  <inkml:trace contextRef="#ctx0" brushRef="#br0" timeOffset="76">4110 7821 7934,'0'-7'-103,"0"-2"1,0 12 0,0 2 182,0 7 0,0 1 0,0 4 1,0 1 44,0 1 1,-1 1-1,0 3 1,-2 4-23,-1 1 1,2 2 0,-1 3 0,0 1-17,1 2 1,1 3-1,0 1 1,-2 3-20,2 1 1,-2 1 0,1 0 0,1 0-31,0 0 0,2 2 0,0-1 0,2-4-44,0-2 1,1-3 0,1 0-1,-1 0-192,-2-3 1,0-4-1,-2-2 1,0-2-26,0 0 1,0-1 0,0-2 0,0-1 5,0-2 1,0-2-1,0-1 1,0-1-284,-2-1 594,1-4 577,-5 1 28,6-8 16,-9-4-192,8-4 1,-5-5-237,6-2 0,0 1 108,0 0-1310,3 5-528,-3-1 1443,6 3 0,-2 2 0,2-1 0</inkml:trace>
  <inkml:trace contextRef="#ctx0" brushRef="#br0" timeOffset="77">4142 7808 7619,'12'12'227,"3"1"1,0-4 0,1 4-217,-1-1 0,2 0 0,5 1 0,1 0 0,2-1 1,2 4 0,0 1 0,3 2 48,-1 0 0,4 2 1,-2 1-1,1 0 16,2 1 1,0 3 0,0 0-1,2 0-2,-1 0 0,3 2 1,-2 1-1,2-1-19,1 1 0,-2-2 0,1-3 0,-1-1 22,0 2 1,2 0 0,-5 0 0,0 0-28,-2-1 0,0 1 0,-2-2 0,-3-1-62,0 0 0,-4-4 0,-2-2 0,-1-1-96,-1-3 0,-2 0 1,-2-3 16,-2-1 1,0-1 199,0-1 334,-6-2-325,-1-4 0,-8-6-173,-2-3-262,2 4 43,-6-1 72,7 5 0,-7-2 93,-1 3 1,-3 3 49,-3 2 1,-1 2 0,-3 2 0,1-1-15,1-1 0,0-1 0,-4 1 0,-1 0-1,-4 1 1,-4 0 0,0 3 0,-2 0 32,-2 1 0,-4 2 0,-3 0 1,-1 2 76,-2 0 1,0 1 0,-1 0 0,0 0 121,0-1 0,1 1 0,1-2 0,3-1 386,0-1-398,5 0 0,0 2 1,3 0-69,0-1 0,2 0 0,1-1 0,1-1 0,2-1-45,2 0 1,4-3 0,1 0-299,3 0 0,3-3-340,0 0-443,3 0 1048,3-4 0,4 2 0</inkml:trace>
  <inkml:trace contextRef="#ctx0" brushRef="#br0" timeOffset="78">4271 8232 7888,'-7'-3'577,"-1"2"-248,7-2-344,-2 3 0,11 1 0,3 0 23,1 1 0,2 1 0,-1-3 0,2 0-69,3 0 1,2 0 0,2 0 83,-2 0-157,0 0 0,-1-3 0,1 1 53,-1 1-142,-3 0 1,1 2-623,-2 1 845,-7-1 0,3 4 0,-8-1 0</inkml:trace>
  <inkml:trace contextRef="#ctx0" brushRef="#br0" timeOffset="79">4310 8660 7980,'-7'0'240,"-2"0"-169,8 0 1,8 0 0,6 0-50,2 0 0,0 0 1,-1 0-1,3 0-96,-1 0 1,3 0 0,-2 0 0,1 0-163,2 0 1,-1 0-1,-1 0 1,0-2 32,-1 0 0,-2 0 0,0 2 1,-2 0 202,0 0 0,-3-3 0,-1 0 0</inkml:trace>
  <inkml:trace contextRef="#ctx0" brushRef="#br0" timeOffset="80">4432 8564 6045,'0'-10'2627,"0"4"-1998,-3 0-250,2 5-439,-2-1 0,7 10 0,1 5-15,3 4 0,-1-1 1,-4 0-1,0 0-70,-1 4 0,-2-1 0,0 2 0,0-1-145,0 0 1,-2-1 0,-1-1-732,0-1 1021,1 2 0,-3-6 0,1 3 0</inkml:trace>
  <inkml:trace contextRef="#ctx0" brushRef="#br0" timeOffset="81">4066 8692 7691,'0'-7'962,"0"2"-990,0 5 0,-6 0 0,-2 0-71,-4 2 0,0 0 0,-1 1 1,-1 0-70,-1-1 0,-1 1 1,-4-1-1,-2-1 111,-1 0 1,-4 1-1,-2 0 1,-1 0 52,-2-2 1,-1 0-1,-3 0 1,1 0 155,-1 0 1,2 0-1,1-2 1,2 0 32,1 1 0,3 0 1,2 1-1,5-1 50,2-1 0,3 1 52,-2-1-422,5 1-116,3-1 1,8 1-245,5-1-64,0 4 429,8-1 751,-7 1 102,0-2-242,-5-2-248,0-2-449,0 0 0,2 10 0,1 6 228,-2 3 1,0 2 0,-1-2 0,0 2-192,0 1 1,0 1 0,0 1 0,0 1 19,0 0 1,0 1 0,0-2 0,0 1 32,0 0 0,0 0 0,0-4 1,0 0-19,0 1 0,0-1 1,0-1-1,0 0 144,0-2 0,3 0 0,0-2 0</inkml:trace>
  <inkml:trace contextRef="#ctx0" brushRef="#br0" timeOffset="82">2918 9116 7950,'-7'-3'-428,"1"2"1,18 1 464,3 2 1,4 1 0,-2-2 0,3 1 7,5-1 1,0 2 0,7-1 0,2 0-29,3-1 0,3-1 1,5 0-1,-1 0-10,-1 2 1,2-1 0,-1 1-1,-1-1-3,1-1 1,-3 0 0,-2 0 0,-2 0-10,0 0 0,-2 0 0,-3 0 0,-5 0-126,-2 0 1,-3 2-1,-4 0 1,-1 0-288,-2-2 418,-7 0 0,1 0 0,-6 0 0</inkml:trace>
  <inkml:trace contextRef="#ctx0" brushRef="#br0" timeOffset="83">3059 9161 7890,'-10'-4'-150,"-1"7"0,2 6 196,1 2 1,1 0-1,1-1 1,-1 2-38,-2 0 0,1 1 1,-2-1-1,1 1-183,1 0 0,-1 0 0,0 0 0,1 0-111,1-1 1,1-1 284,-1 0 0,4 0 0,0 1 0</inkml:trace>
  <inkml:trace contextRef="#ctx0" brushRef="#br0" timeOffset="84">3296 9180 8217,'7'-9'-562,"-1"4"748,-6-3 1,-1 9-42,-1 1-75,-1-2 0,-7 13 0,0-4-76,1 5 1,-3 1 0,3-1 0,0 0-25,-1 1 0,0 3 0,1-2 0,1 1-148,-2 0 1,2 0 0,-2 0 0,1-2-299,1-2 1,0 1-207,0 1 682,4-5 0,-5 2 0,6-5 0</inkml:trace>
  <inkml:trace contextRef="#ctx0" brushRef="#br0" timeOffset="85">3527 9161 8191,'10'-10'59,"-1"6"-68,-5-4 1,-10 17 36,-5 2 0,-1 4 0,5-3 0,0 1-88,-1 0 0,0 0 0,-2 0 0,1 2-178,1 0 1,0 0 0,1-3-394,0 1 631,-3 3 0,3 0 0,-6 4 0</inkml:trace>
  <inkml:trace contextRef="#ctx0" brushRef="#br0" timeOffset="86">3758 9174 7420,'0'-8'1403,"0"3"-1509,-3 2 1,-3 6 0,-4 1 80,0 5 1,1 3 0,2 2 0,-2 0-22,-2 1 0,2 3 0,0-2 0,0 1-183,1 1 1,-1-4 0,2 3 228,-2-1 0,2-1 0,-2-3 0</inkml:trace>
  <inkml:trace contextRef="#ctx0" brushRef="#br0" timeOffset="87">4053 8257 7471,'0'-7'140,"-4"3"1,-3 2-1,-3 2 1,-2 0-174,0 0 1,-1 0-1,0 0 1,-3 0-87,-3 0 1,-1 0-1,-3 0 1,-1 0-526,1 0 644,-5 0 0,5-2 0,-6-2 0</inkml:trace>
  <inkml:trace contextRef="#ctx0" brushRef="#br0" timeOffset="88">5381 8687 7785,'-7'-4'-933,"1"-1"1102,6 4 63,0-2 1,6 3-156,2 0 0,5 0 0,4 0 0,3 0-41,4 0 0,4 0 0,6 0 0,1 0-38,3 0 1,0 0 0,4 0 0,-1 1-26,-1 1 1,1-1 0,-3 1 0,-1-1 45,-2-1 0,-2 2 1,1 0-1,-2 0-46,-2 1 0,-1-2 1,-4 1-1,-2 1-115,-1-1 0,0 1 0,0-2 1,-1 1-94,-1 0 0,-2-2 0,-5 1 235,0 1 0,-3-1 0,-1 2 0</inkml:trace>
  <inkml:trace contextRef="#ctx0" brushRef="#br0" timeOffset="89">6279 7302 7457,'0'-10'936,"0"3"-390,-3 4-542,2 3 59,-2 6 0,3-1 0,-2 6 34,0 0 0,0 3 0,2 1 0,0 0-63,0-2 1,0 1 0,0 0-1,0 1 0,0-1 1,0 2 0,0 0 0,0-1-33,0 1 0,0 0 0,0-2 0,0 1-59,0-1 1,0 2-1,0-1 1,0-1 38,0-1 0,1 0 1,0 1-1,1 0 13,0 1 1,-2 1-1,0-2 1,0 1-11,0-1 1,0 0 0,0 1 0,0 0-33,-2-1 1,1 2-1,-1-1 1,1-1 35,1-1 1,-2 2 0,0 0 0,0 0-13,-1-2 0,2 0 1,-1 0-1,1 0-12,1-1 0,-2 1 0,0 0 0,0 0 5,-1 0 0,2 0 1,-1 0-51,1 2 1,1-4 76,0 2 0,0-1-39,0 1 11,0-3 1,0 0-4,0 1 1,0 0 0,0 4 11,-2 1 1,1-5-1,-2 2 70,0-1 1,2 1 0,-3 1 7,1 1 1,1-2-1,1-2-51,-1 0 1,2 1-9,-3 1 0,3 0-63,0 0 0,0 0-10,0 0 1,0-1 41,0 1 0,0-2 40,0 0 1,-1-3 31,-1 3 0,1-1 45,-1 3 1,-1 0 19,1 0 1,-2 0-50,2 0-55,0-3 14,2 2 0,0-2 8,0 3 13,0-4-29,0 4 43,0-6 65,0-1-91,0 0-113,0 0 1,0 2 31,0 3 1,0-5-22,0 3 104,0-4-24,0 5-16,0-7-57,0 0-521,0 0-137,2-2 731,-1 4 0,5-10 0,-3 1 0</inkml:trace>
  <inkml:trace contextRef="#ctx0" brushRef="#br0" timeOffset="90">6233 8693 6715,'0'0'0</inkml:trace>
  <inkml:trace contextRef="#ctx0" brushRef="#br0" timeOffset="91">6188 8661 6518,'-3'-7'759,"0"-2"-70,6 3-592,-8 2 0,5-2 0,-9 8 85,-1 2-99,1 0-132,3 6 95,0-4 1,6 1-119,-3 2 0,3 1 1,0 2 1,0 1 0,1 0-274,3 0 1,-1-3-163,6-2 302,2 2 0,3-6 134,1-2 0,-7-5 1,-2-5 550,-2-3 1,-2 1-137,-2-1 1,0-1-170,0-3 0,-1 0 40,-1 2-233,1 6 1,-7-1 170,-1 6 1,0 0-51,-2 4 0,5 1-48,-3 3 1,6 0-169,-4 4 1,5 1-94,0 2 1,1-2-163,1-1 1,6-2 69,2 1 0,4-5 121,1-2 0,0-4 203,-1-2 1,-4-3 349,-1-1-91,-5 1 1,-3-6 14,-5 3 1,1 0-10,-4 2 0,1 2 48,-5 1-371,6 2 1,-3 3-245,5 2 1,1-1-206,4 7 0,4-2-118,2 5 0,3-5-74,4 0 564,-6-4 287,2-2 1,-14-5 128,-2-4-308,2 3 0,-6 1 0,4 1 0</inkml:trace>
  <inkml:trace contextRef="#ctx0" brushRef="#br0" timeOffset="185910">7087 3588 10241,'2'17'51,"-2"0"0,0 0 0,0 3 0,0 1-31,0 2 0,0 0 1,0-4-1,0 2 31,0 2 1,-2 6 0,-2-6-1,-1 0-1,1 2 0,2-4 1,2 6-1,0 0-4,0 0 1,0-4-1,0 4 1,0-2 7,0-4 1,0 4 0,0 0-1,-2 0 1,-4 0 1,4 4 0,-4-4 0,4 0-30,2 0 1,0-2-1,0-4 1,0 2-11,0 2 1,0 0-1,0-5 1,0-1-27,0 0 1,0 0-1,0 1 1,0-1-14,0 0 0,0 1 1,0-1-1,0 0 6,0 1 1,-5-1 0,-1 0 5,2 0 10,2 1 1,2-7 0,0 1-1,0 1-4,0 3 0,0 1 0,0 0 0,0 0-19,0 1 0,0-7 0,0 1 19,0 1 2,0 3 1,0 1 0,0 0 10,0 0 1,0 3 0,-2 1-6,-4 2 1,5 0 0,-5-6 0,4 1-1,2-1 0,0 0 0,0 0 1,0 1-25,0-1 1,0 0 0,0 1 0,0-1 15,0 0 0,0 0 1,0 1 2,0-1 1,0 0-1,0 1-271,0-1 248,0 0 0,0 1 0,0-1-44,0 0 1,0-5 0,0-1 38,0 3 1,0-5-1,0 3 1,-2-1 16,-4-1 0,4 5-11,-4-3 0,5 3 13,1-3-13</inkml:trace>
  <inkml:trace contextRef="#ctx0" brushRef="#br0" timeOffset="93">6605 5576 8083,'-10'-7'-126,"1"5"0,5-6 328,-2 0 0,-2 6 235,3-3-621,3 3 1972,-6 2-1810,23 0 1,-1 0 0,13 0 0,0 0-40,-1 0 1,-4 0-1,3 0-127,0 0 173,1 0 0,9 0 1,0 2-1,-1 1-72,1 3 0,-3 0 0,-1-6-421,-9 0 423</inkml:trace>
  <inkml:trace contextRef="#ctx0" brushRef="#br0" timeOffset="94">13336 4253 7742,'10'0'-982,"-1"0"1289,1-3-124,-6 2 1,-2-2-91,-8 3 0,-4 2 0,-5 1-60,1 1 0,-1-3 1,2 1-1,0 0-15,0 0 0,0-1 0,-2 1 1,-3-1 9,0 1 0,-2-1 0,-1 1 1,-1-1-3,-1 2 0,2-3 1,-3 2-1,0-1 0,-1-1 1,-1 2-1,-1 0 1,-1 0-33,1-1 0,0-1 0,0 0 0,-2 0-5,0 2 1,1-1-1,-2 1 1,-3-1 33,-3-1 0,0 0 1,-2 0-1,-2 0 76,-1 0 0,-2 0 0,-1 0 0,0 0 4,2 0 0,-1 0 0,-2 0 0,0 0-90,0 0 1,0 0 0,1 0 0,0 0-54,-1 0 0,2 2 0,-4 0 0,0 0 30,0 1 0,1-1 1,-3 1-1,2 0 34,0-1 0,2 0 1,1 1-1,-1-1 9,0 1 0,4-3 1,-4 2-1,2-1-73,1-1 0,-2 2 0,1 0 1,-1 0-1,-1-2 0,2 1 1,0 1-1,0 0 7,-2 2 1,1-3-1,-1 2 1,0-2 37,0 1 0,2-1 0,0 2 0,0-1 38,-1 0 1,0 0 0,1-1 0,1 0 54,1 1 0,2 1 0,-1-3 1,2 2 46,2 0 0,0 1 1,0-2-1,2 1-85,1 0 0,2 1 0,1-1 0,1 1-54,1 0 1,1 1-1,-1-1 1,2 0-86,0 0 1,1-1 0,-1-1 0,1 0-53,2 1 0,-2 0 0,3-1 0,0 1 99,0 0 0,-1 0 0,3-2 0,2 0 71,-1 0 0,4 0 1,0 1 50,1 1 0,-1-2-183,0 3-238,3 0 172,0-2 1,2 2 241,-3-3 1,5 0 67,-1 0 1,6 0-41</inkml:trace>
  <inkml:trace contextRef="#ctx0" brushRef="#br0" timeOffset="95">7007 5479 7786,'-6'-7'173,"-1"1"41,1 4 108,0-2-179,-2 4 0,3 1-123,-5 2 0,0 2 0,0 5 40,1 0 1,0 0-77,3 3 0,0-2-35,3 2 1,3-2-184,0-2 0,6-3 115,6-3 0,3-2 0,5-1-94,-1 0 0,-6 0 72,0 0 1,-3-1 102,6-2 0,-9-1 200,0-5 0,-2-3 181,-2-7 0,0 2 14,-7 1 1,1 9-158,-7 0 0,5 5-97,-8 2 1,3 0-6,-6 0 0,4 8-2,0 1 0,4 3-45,2-2 1,3 5-186,0 4 0,3-3 0,3 3-174,4-4 0,2-2-63,0-4 1,4-2 199,0-1 0,0-5 0,-3-1 188,-1-5 0,0-5 0,-2-2 154,0 0 1,-4-5 0,2 2 38,0-3 1,-2 4 97,-3-5 0,-2 6-44,-5 0 1,0 7-115,-9 2 0,3 3-39,-3 1 1,4 1-31,-1 3 0,2 1-189,2 5-183,3-1 1,2 5-350,4 2 0,4-2-453,3-1 1093,-3-6 0,9 1 0,-2-2 0</inkml:trace>
  <inkml:trace contextRef="#ctx0" brushRef="#br0" timeOffset="96">7036 5547 7855,'-5'-6'15,"-4"2"475,8 4-510,-3 0-18,12 0 1,-3 0 79,8 0 0,-7 0 13,7 0 1,1 0-14,9 0 1,0 0-1,4 0 23,-1 0 1,-3 0-69,2 0 1,0 0 0,1 0 0,-4 0-10,-1 0 1,0-3 0,3 0-51,2 0 0,0 2 0,-7 0 0,1-1 17,3-1 0,-2 0 1,5 2-1,1-2 22,1 0 1,-2 0 0,0 3 0,1 0 11,1 0 1,1-3 0,0-1-1,0 2 23,0 1 0,-4 1 1,1 0-1,2 0 15,3 0 0,0 0 0,0 0 1,-2-1-21,0-2 1,-5 2-1,7-2 1,-2 2-4,-3 1 0,0 0 1,1-1-1,-2-2-6,-1 0 1,2 0 0,-1 3 0,0 0 4,-3 0 1,2-1 0,0-1 0,-1-2-5,1 2 0,0 1 1,-3 1-1,2 0 1,-2 0 1,0 0 0,-2-1 0,0-1-1,1-1 0,-1 0 1,0 3-1,1 0-1,-1 0 1,1 0 0,0 0 0,3 0 0,-3 0 0,3 0 1,-2 0-8,2 0 0,-3 0 0,3 0 6,-3 0 0,6 0 1,0-2-1,-3 0 0,-1-1 0,-3 0 1,1 3-1,-1 0-73,0 0 1,2 0 43,1 0 0,2 0-39,2 0 0,1 0-7,-5 0 1,2 0 54,-2 0 0,-1 0 0,1 0 40,-1 0 1,-5 0 0,1 0 15,4 0 1,-2 3-1,4 0-20,-3-1 1,-3 0-4,2-2-11,-6 0-27,6 4 0,-10-2-55,1 4 30,-5-3 24,8 1 100,-11-4 238,11 0-343,-12 4-79,4-3 1710,-5 4-1521,-9-10-39,7-4 1,-8-2 91,7-2 1,2 1-57,-2-1 0,1-1 0,-1-3-43,0 1 0,0 2 1,2-4 2,-2-3 1,2 2-1,-4 1-25,1-3 1,3 3 0,-2 2-12,2-1 1,-3-2 0,1 0-6,1 0 1,1-5-16,1-2 1,0 1 13,0 0 0,0 3 16,0 0 0,-1 1 82,-2 2 1,1-1 0,-5 1 0,5 3-48,-1 0 1,1 4-1,-2-1 1,3-2 24,-2-1 1,2 1 42,1-1 0,0 6 99,0-3-208,0 5 0,-1-11 34,-2 3 0,2 1 25,-3-1 0,3 6 34,1-3 0,0 4-35,0-7 1,-3 3 5,0-3 1,-1 4-40,0-1 1,3 1-26,-2-1 5,2 2-8,1-3 1,-1 1 8,-2 1 3,2 3-26,-4-4 10,5 7 0,-1-8 42,-2 4 39,2 5 102,-3-4-65,4 4-230,0-5-276,0 5 1262,0 0-516,-5 5-348,4-4-209,-3-1-513,4-1 229,0-2 266,0 7-1194,0-4 1082,4 10 1,-2 0 332,5 5 0,-1-1 0,4 1 0</inkml:trace>
  <inkml:trace contextRef="#ctx0" brushRef="#br0" timeOffset="97">10680 5932 7263,'3'-7'2056,"0"-2"-1914,-3 9 412,0-3-506,6 3 0,-3 0 60,5 0-52,-2 0 0,8 0 53,-1 3-85,4-3 1,-3 4 0,3-3 50,1 1-156,1 0 0,1-2 0,2 0-197,3 0 201,4 0 1,-1 0-1,4 0-544,6-2 426,-1 1 0,7-3 1,-6 3-900,2-1 767,7-3 1,-11 4 0,7-2 326,-3 0 0,7 3 0,-4-3 0</inkml:trace>
  <inkml:trace contextRef="#ctx0" brushRef="#br0" timeOffset="98">11110 5913 7540,'23'0'31,"5"0"5,0 0-20,0 0 1,0 0-1,0 0 1,2 0 25,2 0-46,0 0 19,0 0 0,-2 1 1,2 1-1,0 0 0,1-1 0,0 0 0,-2-1 0,0 0-24,-1 0 1,0 0-1,2 0 1,-1 0-1,-1 2 8,-2 0 1,3 0-1,-1-2 1,1 0-1,0 0 0,-1 0 1,0 0-1,0 0 1,1 0-2,-1 0 1,1 0 0,-2 0 0,1 0 0,-1 0 2,0 0 0,-1 0-1,0 0 0,-4 2 0,2 0 0,-2 1 0,3-3 0,0 0 0,1 0 0,-1 0 0,-1 0 0,0 2 0,1 0 0,0-1 7,0 0 1,-4-1-1,2 0 1,0 0-7,0 0 0,1 0 0,0 0 0,-1 0 0,-1 1 30,-1 1 1,0-1 0,1 1-1,0-2-2,0 0-80,-2 0 56,3 0 0,-3 0 0,2 0 0,-1 0 26,-1 0 0,0 0 0,-2 0 1,0 0-24,2 0 1,-3 3 0,-2-1 0,1-1 0,0 0-10,2-1 0,-1 0 0,0 0 0,0 0 0,1 0 11,-1 0 1,-1 0-1,0 0 1,-1 0 27,1 0 1,-1 0 0,-1 0 2,0 0 0,1 0 0,-2 0 0,-1 0 0,0 0-35,-2 0 1,1 0 0,0 0 0,0 0-14,0 0 0,-1 0 1,2 0-1,0 0 0,1 0-14,-1 0 1,0 0 31,-1 0-2,0 0-18,2 0 0,-1 0 1,2 0-1,-1 0-22,0 0 1,-1 0-1,-1 0 1,1 0 0,0 0-579,1 0 609,3 0 0,-5 3 0,3 0 0</inkml:trace>
  <inkml:trace contextRef="#ctx0" brushRef="#br0" timeOffset="99">6252 8701 7947,'-10'-9'-118,"2"3"-245,-1 3 0,3 3 389,-7 3 1,8-1 388,-5 5-111,7-5-231,-1 2 1,12-4 0,6 0 0,7 0 62,5 0 1,4 0 0,4 0 0,7 0-27,5 0 0,2 0 1,6-1-1,1-1 0,-1-1 1,3 0 0,-2 3 0,2 0-61,1 0 1,3 0 0,1 0 0,3 0-7,4 0 1,7 0 0,9 0 0,3 0 7,3 0 1,6-4-1,1 0 1,-47 2 0,-1 0-42,2 0 0,1-1 0,3 0 0,0 0 0,2 1 0,-1 1 1,1 0-1,1 0-51,-1 0 1,1 1 0,0-1 0,0 2 0,3-1 0,1 0 0,-1 0 0,-1 0 32,1 0 1,-1 0 0,-2 0-1,-1 0 1,2 0 0,1 0-1,0 0 1,0 0-26,0 0 1,1 0 0,-3 0-1,1 0 1,-1 0 0,0 0 0,-1 0-1,0 0-6,1 0 0,-1 0 0,-2 0 1,1 0-1,3 0 0,-1 0 1,-2 0-1,0 0 29,-2 0 0,-1 0 0,-2 0 0,0 0 1,48 0-1,-4 0 40,-2 0 1,-12 3-2</inkml:trace>
  <inkml:trace contextRef="#ctx0" brushRef="#br0" timeOffset="100">10693 8672 8911,'0'-19'-30,"0"-51"-70,0-4 84,0-7 0,0-3 0,0-5 0,0-6 60,0-1 0,3-3 1,0 0-1,-1 48 1,-1 0-17,-1-2 0,1 0 0,-1 0 0,0 0 0,0-4 0,1-1 0,0-1 0,0 0-42,0-2 1,1 1 0,0 4 0,-1 0 0,-1 0 0,0 1 0,1-1 0,-1 1-7,2-1 1,0 1-1,-2 2 1,1 1-1,0-1 1,1 1-1,-1 2 1,-1-1 30,0-48 1,0 8 0,0-2-1,0 3 59,0 3 1,0 18-12</inkml:trace>
  <inkml:trace contextRef="#ctx0" brushRef="#br0" timeOffset="101">257 1634 7963,'0'-17'53,"0"7"0,0 0 1,0 5 267,0-7 0,0 3-215,0-3 0,0 6-81,0-5 1,-1 7 70,-5-2 1,2 4 0,-8 2-42,-1 0 0,-2 0 0,-3 2 0,1 4 56,0 5 1,-3 5-1,-1 1 1,-2 0-6,2 1 0,8-1 1,1 0 52,-1 1-138,5-1 0,-2 2 0,7 2 0,-3 2-70,2-2 0,4-1 1,6-3-1,5-2-239,5-3 0,1 1 0,2-5 0,4 0-69,6-1 0,4-1 1,-1-6-210,-3 0 377,4-8 1,-14 5 0,4-9 120,-4-1 41,-1-3 1,-9-3 0,-3-2 43,-4-2 103,-2-8 0,-2 10 0,-4-8 0,-3 0 178,-1 2 1,-5 2 0,3 8 0,-3 2-174,-3 3 0,7-1 0,-1 7 0,-1 2-110,-2 2-15,5 18 0,-5-5 0,5 14 0</inkml:trace>
  <inkml:trace contextRef="#ctx0" brushRef="#br0" timeOffset="106">16356 2646 7452,'0'-12'80,"0"5"179,0-1 1,0 4 0,1-2 387,3 1-467,-3 1 163,4 4-249,-15 5 1,8 1 0,-7 5-22,2-4 1,6 4 0,-3-4-120,3 4 1,1 0 0,1-1-1,2-1-171,1-1 1,5-4 0,-2 2-18,3-1 1,2-1 0,0-4 0,-1 0 60,1 0 1,-2-5 0,-1-1 0,-3-2 99,-1 0 0,-1 1 0,-4-5 0,0 1 153,0-1 1,0 0 0,0 1-1,-1 1 264,-3 2 0,1-2 0,-4 2-78,-2-2 1,-1 3 0,-2 4 0,1 1 40,-1 2 1,0 0 0,1 2-203,-1 1 1,1 3 0,1 3 0,1-2-110,1 2 1,5 1 0,-2 2-93,0-1 0,4 1 1,-3 0-1,3-1-101,1 1 1,0-1-1,1 1-206,3-1 277,-3-4 1,6 2-1,-4-6 1,5 0-130,2-2 1,3-1 0,1 0 0,2-1 81,-2-3 0,-1 2 1,-2-6-1,1-1 101,-1-1 0,-1-2 0,-2 1 98,-4-1 0,-3 1 1,-1-1-1,0 0 189,0 1 0,-4-1 0,-1 2 0,-1 1 109,-3 2 1,-1 0-1,-2-2 1,1 3 119,-1 1 0,-1 1 0,-2 4-265,-4 0 0,6 1 1,1 2-1,3 2-155,3 1 1,-3 2 0,4 3-111,-2 1 53,5-1 0,-3-3 0,5 0 1,0 1-331,0 1 1,5 2 0,3-1 19,2 1 1,1-5 0,1 0 0,-1-2 70,1-3 1,3 0 0,1-2 0,-2 0-29,-1 0 0,-2 0 1,1 0 159,-1 0 0,-1-5 0,-1-3 186,-1-2 0,-5-2 1,0 1 143,-1-1 1,-4 0-1,0 1 1,-3-1 255,-2 1 1,0 3-1,-5 2-115,1 1 1,-1-3 0,1 4-1,-1 2-64,0 0 1,1 4 0,-1 1-228,1 5 1,3 1 0,2 0 0,1-1-332,2 1 1,2-3 0,1 2-2594,0 1 2884,0 1 0,0-4 0,0 0 0</inkml:trace>
  <inkml:trace contextRef="#ctx0" brushRef="#br0" timeOffset="107">16356 2623 7940,'0'6'222,"0"-1"0,0-6-13,0-3 0,0-2 0,0-6 0,0 1-42,0-1 1,0 0 0,0-4-1,0-3 72,0-3 0,0-2 0,0-3 139,0-4-292,0-2 0,0-3 0,0-4 0,0-5-47,0-3 1,-4-9-1,0 0 1,2-7-45,0-4 0,2-5 0,-1 0 0,-1 1-20,-2 2 0,-5 0 0,2 2 1,0 3 99,-1 4 0,0 2 0,-3 2 0,-1 4 56,1 3 1,0 2 0,2 3 0,2 2-99,-2 1 1,0 8 0,0 0 0,2 2-73,2 2 1,2 3-1,3 7 1,0 2-169,0 1 1,0 2 0,0 3-534,0 1 355,0 4 1,3-3-1121,1 2 848,0 3 0,-3 0 1,3 5 656,4 0 0,2-5 0,2-1 0</inkml:trace>
  <inkml:trace contextRef="#ctx0" brushRef="#br0" timeOffset="108">16218 813 7940,'-8'-12'9,"0"1"1,4 0 0,-2 2 67,1 2 1,-3 3 0,3-2-308,-1 0 1,2 3 399,-4 3 0,0 0 347,-3 0-381,4 0 1,4 0-125,6 0 1,6 0 0,11-2 0,8 0 66,8-2 1,7-5-1,12 3 1,9-2-26,7 0 1,7 2-1,-2-3 1,-1 2-43,-2 2 1,10 1 0,2 4-1,-2 0-176,-3 0 1,-3-3 0,-6-1 0,-1 1 54,-3 2 1,-3 0-1,-10-2 1,-5-1 148,-5 2 1,-11 0-1,-10 2 1,-6 2 86,-5 1 0,-5 0-91,-3 5 0,-4-6-77,-4 2 1,-3-1-1,-4-1 1,-1 2-407,1-1 1,-2-1 446,-2 2 0,-3 2 0,-5 6 0</inkml:trace>
  <inkml:trace contextRef="#ctx0" brushRef="#br0" timeOffset="109">17659 663 7940,'0'-18'223,"0"3"0,0 2 0,-1 3 376,-3 2-202,2-2 0,-4 7-293,2-5 0,3 7-65,-3 1 0,4 5 1,3 8-1,0 2-38,0 5 0,3-2 1,1 1-1,0 1-22,1 2 0,-1 1 0,2-1 0,-2 0-6,2 1 0,0-7 0,0 6 0,-1-3 23,1-1 0,1-4 0,0 2 0,-1-5 11,-1-3 0,1-2 0,5-3 1,1 1 173,-1-2 0,3-7 0,0-5 198,1-4-255,1-7 0,3 0 0,-2-8 55,-1 0 1,1-1-1,1-2 1,0 2 0,-3-2-22,-1-2 0,3 4 0,-2 0 1,0 2-87,-3 2 1,1 2 0,-4 2 0,-1 3-14,-1 4 1,-4 3-221,2 4 0,-4 5 0,2 8 11,-1 6 1,1 6-1,-4 6 1,3 1 98,2 3 1,0-1 0,5 3 0,-1 1 2,1-1 0,-1-2 0,1 3 0,-1-2 123,1-3 0,3 0 0,1-2 0,-2-1-50,-1-3 1,-6-3-1,1-4-7,1-1 0,1 0 0,2-5 59,-1-6 0,1-5 0,-1-8 0,1-2-3,-1-4 1,5-7-1,0-2 1,1-2-40,0-2 0,2 3 0,-2-1 0,-1 1-38,1-1 1,2 9 0,-3-2 0,-2 2-80,-2 3 1,-1 5 0,-2 7-41,-2 1 0,-3-3 1,4 6-105,1 3 1,-3 4 0,2 8-1,1 1 142,1 1 1,2 6-1,-1-2 1,1 3 73,-1 1 1,0 0 0,-3 0-1,0 1-15,1 3 1,1-4-1,2 2 1,-2-6-43,-2-3 0,1 0 0,-4-5-31,1 1 0,-2-6 220,4-2 0,-4-3 1,2-2-1,1-3-54,-1-3 0,0-4 0,3 0 1,-2-1-44,-2 1 0,-1-1 1,-3 1-1,2-1 7,0 1 1,1 3 0,-4 0-131,0-1 61,0-1 0,-1 0-332,-3 2 167,3 3 0,-3 5 0,8 0 147,3 0 0,5 0 0,5 0 0,6 0 62,6 0 1,6 0-1,3 0 1,6 0 25,4 0 0,6 0 0,9 0 0,5 0-6,4 0 1,1 0 0,-4 0-1,0 0 18,0 0 1,-5-1-1,-3-2 1,-6-1 58,-5 2 1,-8-1-1,-5 1 1,-5-2 79,-5 1 1,-4 2 0,-5 0 258,-7-3-84,-4 3-2514,-7-5 1,-8 8 2154,0 2 0,-4-3 0,5 4 0</inkml:trace>
  <inkml:trace contextRef="#ctx0" brushRef="#br0" timeOffset="110">16472 2681 7671,'-12'0'-483,"0"0"0,5 0 762,-1 0 0,0 0-147,-3 0 1,1-1 0,1-1 378,1-2-7,5 0-394,-2 4 0,7 4 0,3 0-50,6-2 0,6-1 0,7-1 0,3 2-16,4 2 1,5-3 0,5 3 0,6-3-49,4-1 1,4 0-1,7 0 1,5 0-5,4 0 1,2 0 0,7 0 0,2 0-133,0 0 1,0 0 0,-2 0 0,1 0 84,0 0 0,-2-1 0,-1-2 0,-2-1 224,-2 2 1,-1-1 0,-3 1-1,0-2-59,3 1 0,-8 2 0,2 1 0,-2-1-33,4-3 0,-4 2 0,0-3 0,-5 1-24,-2 1 0,-7-1 0,-4 4 0,-6 0 27,-5 0 0,-5 0 0,-12 0 1,-3 0 36,-4 0 69,0 0 0,-7 0 167,-5 0-379,-5 0 1,-3 0-217,1 0-335,4 0-652,-2 0 1,10-5 805,3-3 0,-2 3-139,2 1 562,-6 3 0,9 1 0,-5 0 0</inkml:trace>
  <inkml:trace contextRef="#ctx0" brushRef="#br0" timeOffset="111">18938 2082 7902,'-10'-18'21,"2"3"1,4 2 69,3 1 1,1 1-134,0-1 222,0 1 0,0 3 201,0 0 423,0 6-715,0-3 0,0 13 0,0 7 107,0 5-57,0 6 1,0 11 0,0 4-31,0 5-4,0 8 1,0 3 0,0 10-128,0 5 0,0 8-4,0 9 1,1 2-4,3 1 1,-1 5-1,-1-47 1,2 0-1,-1 2 1,0-1-16,1 1 0,-1 0 0,-2 2 0,0 1 1,2-3-1,-1 1 0,-1 0 1,-2 1 76,1-1 0,0-1 0,0 47 0,0-3 1,0-3-24,0 0 1,2-7-1,2-7 1,2-10 0,3-10-100,2-8 0,-2-5 0,7-3 68,-3-5 0,-6-3 0,1-4 0,0-5 0,-2-1 1,3-3-1,-5-3 1,0-4 82,1-2-77,-4-2 1,4-3-268,-5 0 176,0-6 0,0 2-1063,0-8 961,0-2 0,0-7 208,0-2 0,0-3 0,0-5 0</inkml:trace>
  <inkml:trace contextRef="#ctx0" brushRef="#br0" timeOffset="112">18800 2025 7773,'0'-8'-274,"0"1"285,0 4 0,0-3 324,0 2 0,0 1-41,0-4 1,1 4-208,3-1 1,-2 3 0,6 1 0,1 0-37,1 0 0,2 0 0,0 1 1,3 2 8,0 1 1,9 1-1,-1-1 158,2 3-207,-1-1 0,3 4 1,1-3-69,2 4 91,0 5 1,5 1 0,-1 4 0,2-2-11,3 1 1,1 6 0,3 1-144,-1-2 134,1 5 0,0-6 0,3 3 0,6-1-14,3 1 1,4-3-1,2 3 1,4-3 19,3-1 1,1 4-1,2 1 1,1 1-12,1-1 1,-3 4 0,-2-3 0,1 2-12,-2 0 1,-3-4-1,-6 2 1,-1-1-51,1-2 0,-4-2 0,-2-2 0,-2-2 13,-5 0 0,0-5 0,-7 3-24,-1-1 53,-6 3 0,-1-7 0,-5 2 0,2-3 2,-1-4 0,-7 2 1,-4-4-109,-2 1 107,-1 3 0,-5-9 29,1 3 39,-5-3 1794,2-1-1806,-5 5-65,5-3 0,-4 4-40,3-2 0,-3-2 85,-1 6 1,0-4 120,0 4-147,0-6 0,0 5 1,-1-5 13,-3 2 15,3 0 0,-6 1 122,4 3-127,1-3 1,-4 5-7,2-2 1,-2 2 0,-2 2 0,0-2 35,-1-2-38,-1 2 0,2-4 1,1 6-1,-2-1 10,-1 1 1,-6 3-1,1 1 9,1-2-40,-4-2 0,5 4 0,-4 0 16,1 2-29,-2-4 1,-5 7 0,0-4 2,0 1-8,-6 1 1,1 5-1,-5 3-27,-2 4 44,3-3 1,-8 1 0,6-2-74,-1 4 72,-4-3 0,7 4 1,-3-5 0,2-1 7,4-7 0,-3 5 1,4-3 37,-1-1-15,3 1 1,-7 6 0,2 1 0,-3 0 20,-5 0 0,3 7 0,-3-3 0,0 0-34,1 1 1,-2-1-1,3 0 4,-2-1-12,1-5 0,3 2 1,1-5-1,-1 0-23,1 0 0,3 0 0,1 0 0,1-1 3,-1-3 0,0 7 1,-4-3 150,4 1-133,-4 1 0,10-2 0,-3-2 6,3-1-5,1 1 1,0-4-1,1 2-11,3-3 12,-3-4 1,9-4 2,-2 0 33,2-6 18,1 9-35,1-10-1,4 4-71,2-5 36,0 5-150,4-4 79,-4 10 0,5-9 20,0 6 71,-5-6 0,2 5 139,-5-3-65,6-3 0,-5 4 171,4-5-232,-4 5 0,-4-3 193,-1 1-199,1 4 1,3-5-34,0 6 82,0-5-166,2 2 36,1-5 32,5 0 1,-4 1 0,-1 2 34,-1 0 80,3 1 0,-6-2 0,4 0-67,-1 2 83,-2 0 1,0-3 203,0 3-255,6-3 1,-4 4 6,2-5 57,2 0-4430,-3 0 4320,5-5 0,0-6 0,0-7 0</inkml:trace>
  <inkml:trace contextRef="#ctx0" brushRef="#br0" timeOffset="113">19226 2786 6905,'0'-11'380,"0"4"1,0 1-169,0 2 350,0 3 690,0-4-1223,5 5 0,2 0 0,4 0 1,2 0-1,1 0-42,1 0 0,6 0 0,-2 0 1,2 0-1,0-2-23,3-2 0,-4 3 0,7-4-53,-3 0 0,1 4 0,0-4-53,2-1 0,4 5 0,-4-3 0,-2 2-41,0-2 0,-7 3 1,-3-3-1,-2 2-751,-2 2 305,-4 0 1,-3 4 628,-8 0 0,-3 5 0,-4-2 0</inkml:trace>
  <inkml:trace contextRef="#ctx0" brushRef="#br0" timeOffset="114">19307 3800 6896,'-7'0'1417,"4"0"-1208,6 0 1,4-2 0,4-1-83,1 1 1,3-4-16,1 2-144,4 3 0,-2-4 0,5 3 0,0 0-101,0-2 0,2 0 1,0 3-1,2-2 86,-1 0 1,2-1-1,0 4 1,0 0-1,0-2-221,-2-1 0,-2 1 0,-2-2 0,-3 3 268,-3 1 0,2 0 0,0 0 0</inkml:trace>
  <inkml:trace contextRef="#ctx0" brushRef="#br0" timeOffset="115">19537 3592 6875,'0'-11'-693,"0"-1"1530,0 1 1,0-1-1,0 1 390,0-1-1050,0 6 1,0 2-1,0 8-101,0 3 0,0 9 0,0 3 0,0 3-104,0 1 1,0 4-1,0 1 1,0 1-109,0 3 0,0-2 0,0 1 1,0-1-73,0 0 1,0-2 0,0-5 0,0-1-66,0-3 1,0 2 0,0-5 272,0 2 0,11-4 0,2 3 0</inkml:trace>
  <inkml:trace contextRef="#ctx0" brushRef="#br0" timeOffset="116">18961 3915 7779,'0'-6'297,"0"1"509,0 5-750,-5 0 0,2 0 0,-4 0-90,-2 0 0,-2 0 0,-1 0-7,-4 0 18,3 5 0,-8-4 0,1 3 0,-1-3 68,-2-1 0,-2 0 1,0 0 108,-2 0-106,0 5 1,-1-4 0,-2 3 0,-1-2 56,1-2 1,4 0 0,-1 0 0,3 0 39,1 0 1,5 3-1,2 1 1,4-1-52,0-2 0,4-1-90,1 0 1,3 0 134,-4 0-284,6 0 1010,-4 0 1,10 5 0,1 2-811,2-1-72,-5 4 1,5-3 0,-5 4 96,2 1-74,0-1 1,0 2 0,0 1 0,0 3 74,1 1 1,-3 1-1,5 4 1,-2 1 35,-3 3 0,3 3 1,-1 4-1,-1 2-41,-2 3 0,3-2 1,0 5-1,-2 3-47,0 4 0,-1-2 0,2 3 0,0-3-25,0 0 0,2-1 0,0-2 0,0 0-15,0-2 1,3 1 0,-3 1-1,0-1-53,1-5 0,-1-2 1,-3-3-1,2-1-9,-1-1 1,2-7 0,-1 2 28,-2-2 14,5-8 0,-6 11 0,3-9-21,-3 0 1,-1-2 0,1-4-46,3-1 1,-3 1-1,3-1 1,-3 1-30,-1-1 0,0 1 48,0-1 0,0-3 281,0 0-210,0-6 1,0 5 24,0-3-215,0-3-263,0 4 591,0 0-157,0-4 101,0 5-91,0-1 0,-1-4 0,-1 4-104,-2 0 0,0-2-35,4 4 51,0 1-1,0-1 37,0-2-10,0-5 73,0 5-10,0-4-818,0 4 1,0-5 0</inkml:trace>
  <inkml:trace contextRef="#ctx0" brushRef="#br0" timeOffset="117">17912 5483 7862,'-17'0'-492,"3"0"1,-5 0 0,0 0 673,1 0 0,-3 0 0,4 0 0,1 0-36,-1 0 1,-2 0 0,4 0 232,0 0-19,3 0 498,0 0-605,1 0 0,5 0-237,6 0 0,9 4 0,8 0 0,2-2 3,6 0 0,3 2 1,8-1-1,2 0-49,4-2 0,10 3 0,5 0 1,9-2-86,5 0 0,5 2 1,5-1-1,-1 0-25,1-2 0,1-1 0,1 0 0,2 0 18,-2 0 0,-1 0 1,-2 0-1,-2-1 73,-1-3 1,-9 3 0,-2-3-1,-6 3-20,-7 1 0,-10 0 0,-7 0 1,-6 0-511,-7 0 214,-13 0 0,-1 1 365,-13 3 0,-7-3 0,-7 4 0</inkml:trace>
  <inkml:trace contextRef="#ctx0" brushRef="#br0" timeOffset="118">17843 5564 8077,'6'-12'-352,"0"1"1,-3-1 311,1 1 0,3-1 1,-3 1-1,0 0 1,0 2 1206,0 2-260,0-1-820,-4 2 0,-13 15-131,-3 10 1,-7 5 0,4 1 0,-3 0 43,-1 2 1,-4 1 0,1-2 0,0 2 43,2 2 1,1-1 0,-2 3 0,1-3 21,1 0 1,-2-2 0,10-3 0,1 0-11,1-1 1,2 3 0,0-7-1,4 2-741,3-2 0,3-2-790,1-6 1475,5-5 0,6 0 0,7-6 0</inkml:trace>
  <inkml:trace contextRef="#ctx0" brushRef="#br0" timeOffset="119">18327 5552 8077,'1'-10'-23,"3"2"1,-3 2 363,3 2 1,-4 3-221,-4-3 0,-2 4 1,-6 4-1,-1 4-79,-2 2 0,1 3 0,-4 1 1,0 2-30,0 2 0,-1-2 0,-4 3 0,0 1 27,0 2 1,1 0 0,2-2 0,0 0-14,0 0 0,2 2 0,-1 1 0,-1 0-155,3 0 1,-1-1 0,3-2-1,0 0-1,1 0 0,1-2 0,3 0 0,1-1-640,1-3 1,6-5 768,-2-2 0,3 1 0,1 4 0</inkml:trace>
  <inkml:trace contextRef="#ctx0" brushRef="#br0" timeOffset="120">18534 5621 8100,'5'-6'-1830,"-3"-4"2346,2 2 0,-2 3 1,1 0-31,1 0 1,-1 5-408,-3 0 0,-1 5 1,-3 5-1,-2 0-5,-1 2 0,-3-3 0,3 8 0,-5-2-102,-3 0 1,2 6-1,-3-3 1,2 1-76,-1 0 1,1-1-1,-5 3 1,-2-2 74,-1 1 1,1 1 0,0-1 0,2 0-6,-2 0 0,5-3 1,0-1-1,4 0-329,0-1 0,4 0 362,1-3 0,4 5 0,-2 1 0</inkml:trace>
  <inkml:trace contextRef="#ctx0" brushRef="#br0" timeOffset="121">19030 5575 8006,'-5'-11'546,"2"4"1,-4 4-437,-2 1 0,1 7 0,-2 3 1,-3 2-143,0 2 0,-3 5 0,-1 2 0,-1 4-11,-3 4 0,-4-2 1,-3 5-1,0-2-88,-1-2 0,1-2 1,3-1-1,-2 0 139,1 0 0,5 0 0,4-1 0,0-2-136,3 0 1,1-5 0,3 3 0,1-1-453,1-3 580,6-1 0,-4-2 0,6 1 0</inkml:trace>
  <inkml:trace contextRef="#ctx0" brushRef="#br0" timeOffset="122">19295 5633 8055,'4'-8'0,"0"1"44,0-1 1,-3 0 283,3 1 0,-1 3-139,4-4 1,-3 6 275,4-2 229,-6 2-320,3 2-320,-10 6 0,3 0 0,-6 5 0,-1 1-48,-1-1 1,-2 5 0,0 1 0,-3 0 8,0 4 0,0 1 0,2 0 0,-3-2-89,-3-1 1,-3 6 0,-1 4-1,0 0-84,0-2 1,-4 2 0,-1-1 0,0 0-233,0 0 1,-3-1 0,3-4 0,0 0-1443,0 0 1832,-4 0 0,2 0 0,-5 0 0</inkml:trace>
  <inkml:trace contextRef="#ctx0" brushRef="#br0" timeOffset="123">19930 733 8241,'-1'-7'-553,"-1"2"42,-2 0 511,0 4 90,-1-4-85,4 5 0,-5 1 87,6 3 0,6-3 0,1 3 1,3-3-52,2-1 1,5-1 0,3-2 0,4 0-13,3 0 1,7 0-1,-1 1 1,4-2-6,0 2 1,4-4-1,2 3 1,3 0 15,4 2 1,1 1 0,4 0-1,0-2-19,4-1 0,-4 1 0,5-2 1,1 3-14,-3 1 1,0-4 0,-3-1-1,-1 0-5,1 0 1,1-3 0,1 4-1,-3 2 23,-4 1 0,-4-3 1,-3 0-1,-3 1 138,-4 2 1,1-3-1,-8 0 173,1 2-302,-2 1 1,-5 1 0,0 0-1,-1 0 31,-3 0 0,-2 0 0,-6 0 119,1 0 294,-6 0-222,-1 0 401,-5 0 1,-5-4-479,-2 0-82,2 0 0,-1 3-391,6-3 89,0 3 0,0-3 0,2 8 191,2 3 1,-2 0 0,5 0-1,-2 2 37,-3 2 1,3 0 0,0 2 0,2 1 98,2 1 1,-3 6 0,2-3-1,0 1-55,-2 0 0,4 0 1,-3 6-1,0 0 14,1 2 1,-4 0 0,2-2 0,-1 0 8,-2 2 1,-2 5-1,1-2 1,0 0-25,2 1 0,0 0 0,-4 3 0,1 0-23,3-4 1,-3 4 0,4-3-1,-1 2-21,0 1 1,1 1 0,-2-2-1,1-1 20,-2-1 1,3 2 0,-1 3 0,-1-2 38,-2-1 1,3-4 0,0 2-1,-2 0 4,-1-2 0,3 5 0,0-5 0,0 2-86,1 0 0,-4-1 0,4 4 0,-1-2-22,0-2 0,0 1 1,-4 4-1,0-1 76,0 1 0,0-4 0,0-1 0,0 1 7,0-1 0,0 3 1,0-4-1,0 2-43,0 0 0,0-4 1,0 2-1,0-1-28,0-2 1,0-2 0,0-1 0,1 1-15,3-1 1,-3 0 0,3 0 0,-2 0 33,-2 0 0,0 4 0,0 0 1,0-2 24,0 0 1,0 2-1,0-1 1,0 0-16,0-2 1,0 2-1,0-2 1,0-2-16,0 0 1,3-4 0,1 0-1,0-2-71,1-1 0,-4 1 1,3 0-1,-2-2 55,-2-2 1,3 0-1,1 0 1,-1-1 11,-2 1 0,-1-1 0,0 1 1,0-1-34,0 1 1,0-5-1,0 1 1,0 1-133,0 1 0,0-2-155,0 0 277,0-1 0,0 1-119,0 0 226,0-6-4088,0 3 2160,-5 1 1863,4-5 0,-10 4 0,5-5 0</inkml:trace>
  <inkml:trace contextRef="#ctx0" brushRef="#br0" timeOffset="124">21245 3143 8209,'-7'0'94,"2"0"0,14 0 0,3 0 27,1 0 1,-4 0 0,-2 0 46,2 0 1,2 0-57,0 0 1,-3 0-109,-1 0 0,1 0 0,4 0 58,-1 0 1,1 0 0,1 0 0,2 0 51,4 0 1,3 0 0,2 0 0,3 0-29,4 0 0,2 0 0,3 0 0,0 0 0,1 0 43,0 0 0,-9-4 1,4 0-112,-2 1 0,-7 2 0,1 1 1,-4 0-1,-4 0-123,-2 0 1,-1 0 0,-1 0-177,-1 0-193,-4 0 274,-2 0 200,-16 0 0,4 0 0,-10 0 0</inkml:trace>
  <inkml:trace contextRef="#ctx0" brushRef="#br0" timeOffset="125">21902 3235 6957,'0'-12'-802,"0"5"1351,0-1-503,0 0 0,1 1 36,3-1 1,-3 4 0,3-4 75,-2-1 0,-2 3 77,0-2-62,0 6 168,0-9-151,0 10-229,0-4 106,-6 5 0,4 0 0,-6 0 171,-1 0-150,-1 0 0,-5 1 0,-1 2 260,2 1-230,1 5 0,2-3 0,-1 4 1,2-1 35,2-1 0,2 0 0,3 3 0,0 1-65,0-1 1,2 1-1,1-1 1,0 1-134,0-1 0,1 1 0,2-1 115,0 1-145,6 0 1,-2-2 0,3-1-242,-2-2 219,2-4 0,-4 2 0,6-5 0,-1 0-12,1 0 0,-1 0 0,1-1 0,0-3 34,-1-4 0,1-2 0,-1-1 0,1-1 33,-1 0 1,-1 1 0,-2-2 0,-4-1 74,-3-1 0,-1-1 1,0 5-1,0-1 42,0 1 1,-1-1-1,-3 1 1,-2-1 96,-1 1 0,-3 3 0,2 1-70,-2 2 0,-1 2 0,-1 3 0,1 0-95,-1 0 1,0 1 0,2 3 0,1 2 13,2 0 1,3 5 0,-3-4-104,2 4 0,1 0 0,4 1 12,0-1 1,0 1 0,2-2 0,0-1-108,2-1 1,5-4 0,-1 2-56,2-1 1,1-1 0,1-4-186,0 0 0,-5 0 416,1 0 0,0-5 0,3-2 0</inkml:trace>
  <inkml:trace contextRef="#ctx0" brushRef="#br0" timeOffset="126">21844 3166 8056,'-7'0'-495,"-1"0"112,5-5 563,-2 3 223,5-3 426,0 0-426,0 4-123,0-4 0,5 3-128,3-2 1,4 3-1,3-3 137,4 3-253,3 1 1,6-4 0,4-1-1,7 0-68,7 0 0,3-4 1,7 2-1,5 0-19,6-1 1,5 4 0,11-2 0,3-1 18,2 1 0,10 2 1,-4-4-1,-44 5 1,0-1-115,3 1 0,-1-1 0,46-2 0,-6 3-218,-1 0 243,5-6 1,-1 7-1,0-3 160,-7 0-26,-12 4 0,3-4 0,-10 5 0,-1 0 120,-3 0 1,-3-4 0,-10 0 0,-4 1-3,-5 2 1,-7 1 0,-2 0 0,-9 0 396,-4 0-425,-7 0-53,-3 0 0,-6-1-323,-5-3 1,-5 3-1,-2-3-511,-4 3 0,0 1 784,-1 0 0,-4 0 0,-2 0 0</inkml:trace>
  <inkml:trace contextRef="#ctx0" brushRef="#br0" timeOffset="127">24427 2912 8169,'-6'-12'-165,"1"5"280,5-1 217,-6 6-181,0-4 1,-2 6 123,1 0-162,-1 0 1,-4 2 0,1 2-1,-1 4 92,1 7 1,3-1 0,0 5 214,0 1-398,-3 2 0,4 1 0,0 0 16,2 0-10,-4 0 1,8-3-1,-3-1-70,3 1 1,2 1 85,3-2 0,2-2-185,6-6 149,4 6 0,1-8 1,4 1-471,-2-3 318,0-4 0,4-3 1,0 0-1,0-1-39,0-3 0,-1-2 0,-3-7 70,-3-2 109,-4 2 0,-1-9 0,-4 3 9,-3-3 107,-3-6 0,-1 2 1,-1-3 450,-3 1-453,-7 1 1,-2 0 0,-4 1 311,1 4-271,3 4 0,-5 7 0,4 1-433,-2 2 112,1 3 0,0 5 1,-2 1-1,0 4 170,1 7 0,-5 4 0,3 8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7:52:06.20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18 7536,'12'-5'2431,"-7"1"-1507,3 4-670,-8 0 0,3-3-253,5 1 1,2-1-40,10 3 0,-2 0 23,-1 0 1,2 0 0,1 0-12,-1 0 0,-1 0 0,1 0 27,6 0 1,-1 0 0,6 0 0,-4 0-21,-1 0 0,-3 0 0,4 0 0,0 0 15,0 0 1,-4 3-1,2-1 1,0 0 17,0-1 1,-4-1-1,4 1-24,0 2 1,-5-2-1,4 2 1,-5-2-40,-1-1 0,0 2 1,3 1-1,5-1 1,-5-1-1,5-1 1,-6 0 71,-2 0 0,1 0 0,3 0 10,4 0 0,-4 0 1,2 0-1,-4 0-105,-2 0 0,0 3 5,3 0 1,0 0-1,1-1 11,-1 1 1,-4 0 0,5-3 45,3 0 1,-6 0 0,7 0 11,-1 0 1,-8 0 0,5 0 28,-2 0 1,-5 1-68,3 2 1,-4-2-21,4 1 0,-8-1-1,5-1 0,-3 3 9,6 0 101,-2 0-23,5-3-32,-3 0 0,-3 0 0,0 0 17,1 0-29,-7 0 0,5 0-35,-5 0 29,-3 0 27,6 0-22,-10 0 11,6 0 10,-2 0 15,4 0 38,-1 0-151,0 0-772,-3 0 651,-1 0 1,-15 3 0,-3 2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7:30:45.53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69 35 7964,'-17'-8'-900,"6"7"1048,-1-5 227,8 4-205,-3 2 0,5 0 38,-4 0 5,4 0 46,-6 0 0,22 0-234,3 0 1,4 0 1,-4 0-1,1 0 1,1 0-3,4 0 0,4 0 1,9 0-1,7 0-50,9 0 1,7 0-1,12 0-30,4 0 35,4 0 1,9-2-1,5-2-1714,4-2 1681,-2 1 0,-7 5 0,-9 0 0,-2 0-53,-4 0 0,-10 0 0,-5 1 1,-6 3-18,-6 2 1,0 0 0,-10-6 98,-3 0 1,-10 0 366,0 0 1,-13-2-217,-10-4 1,-2 4-838,-10-4 1110,1 5 0,1 1 0,2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7:52:31.205"/>
    </inkml:context>
    <inkml:brush xml:id="br0">
      <inkml:brushProperty name="width" value="0.08571" units="cm"/>
      <inkml:brushProperty name="height" value="0.08571" units="cm"/>
      <inkml:brushProperty name="color" value="#00A0D7"/>
    </inkml:brush>
  </inkml:definitions>
  <inkml:trace contextRef="#ctx0" brushRef="#br0">34 9 7805,'-4'0'1002,"-4"-4"1,6 3 327,-3-2-656,-1 2-594,1 1-81,2 0 1,9 0 0,4 0-21,2 0 1,2 0 0,3 0 0,-1 0 0,2 0-86,2 0 0,0 0 0,4 0-14,-2 0-26,-3 0 0,4 0 0,-4 0 36,-3 0 1,1 0-1,-4 0 93,0 0 0,-4 0 472,-3 0-85,-4 0 194,2 0-1314,-4 0 0,-4 4 1,-1 1-1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7:52:34.341"/>
    </inkml:context>
    <inkml:brush xml:id="br0">
      <inkml:brushProperty name="width" value="0.08571" units="cm"/>
      <inkml:brushProperty name="height" value="0.08571" units="cm"/>
      <inkml:brushProperty name="color" value="#00A0D7"/>
    </inkml:brush>
  </inkml:definitions>
  <inkml:trace contextRef="#ctx0" brushRef="#br0">1 422 8281,'0'-5'1546,"0"1"-1273,0 4-220,0 8 1,0-6-1,1 6 1,2-2 135,2-2-170,-1-2 0,4 5 0,-3-5 1,3 0 6,0-1 1,1-1 0,2 0-1,0 0-40,-1 0 1,1 0 0,-1 0 25,1 0 1,0-1 0,-2-1-1,-1-3 8,1 0 1,-1-2-1,0 2 1,1-1-37,-1 1 0,0 2 0,-2-3 0,0 0-20,1-2 0,-1 0 0,1 0 0,-3 2 27,0 0 0,2 1 0,-4-4 23,0 1 1,-1 2 0,-1 1-9,0-2 0,-3 3 1,-2 1-1,-1 0 9,1 0 0,-1 0 1,-2 3-1,-1 0 5,1 0 0,-1 0 0,1 0 0,-1 0 37,-3 0 0,3 3 0,-2 1 1,0 0 20,0 3 0,1 0 1,-2 2-1,0-1-20,2 1 1,3-1-1,-5 0 1,3 1 22,1-1 0,2 2 0,1 0 0,2 1-23,1 0 1,1 1 0,1-1 0,0-1-37,0 0 0,0-1 0,1 1 0,1 1-111,0 0 0,8-2 0,-2 0 0,2-1 0,-1 0 50,-1 1 1,5-4-1,1 0 14,2-1 1,-2 1 0,0-2-1,0-1 1,-1-1 33,-2-1 1,1 0-1,-1 0 16,0 0 0,-5-3 0,0 0 0,0 1-15,2-2 1,-3 3 0,0-3-225,-1 0 0,0 4 112,-2-3-580,-1 2-2554,3 1 3236,-8 4 0,0 0 0,-5 5 0</inkml:trace>
  <inkml:trace contextRef="#ctx0" brushRef="#br0" timeOffset="750">380 396 6146,'0'-5'658,"0"-1"0,0 3-226,0-2 1,-1 0 259,-2-1-191,2-1 1,-2 5 517,3-4-1005,0 5 1,1-2 0,1 6 0,4 2 6,1 3 0,3 0 0,0 1-37,1 3 1,1-2-1,-3 3 1,2 0-1,3 0-458,2 2 122,-3 1 1,3 1 0,-2 0-72,2 0 1,4-3-1,-1 0 1,-1 0 44,-3-1 1,0-1 0,-4-3-50,0-1 1,-3-2 426,-2-1 0,1 1 0,-2 2 0</inkml:trace>
  <inkml:trace contextRef="#ctx0" brushRef="#br0" timeOffset="1196">616 379 8165,'0'-8'-162,"0"2"1,-1 1 567,-2-2 1,1 1 0,-2-1 112,0 2-563,1 3 0,2-2 1,-1 5 169,-1 2 1,-3 0 0,0 4 0,-1-1-24,-2 0 0,1 4 0,0 3 0,-1-1 0,0 1 1,-2 0-1,0 2 15,1 1 1,-2 1-1,0 0-58,-1-1 0,2-2 0,0 0 0,2-1-104,0 0 1,4-3-1,0 1 1,0-1-1,1-2-211,1 1 0,0-1 98,3 0 0,0-2-418,0 0 205,0-5 0,1 3-109,2-4 1,-1 0 0,3 0 478,2 0 0,0 4 0,2 1 0</inkml:trace>
  <inkml:trace contextRef="#ctx0" brushRef="#br0" timeOffset="1697">801 422 8072,'0'-9'39,"0"1"0,0 2 376,0 1 0,0-1 267,0-3 183,4 1-489,-3 3-259,3 2 0,-4 4 409,0 1-353,0 3 0,3 4 0,-1 3 285,0 2-306,-1-2 0,-1 5 1,0-1 312,0 2-426,0 2 1,0 1 0,0 0 59,0 1-125,0-2 1,0-2 0,0 1-263,0 0 368,0-3 1,0-1-1,0-3 16,0-2-830,0-1 1,0 0-235,0-1 81,0 0 227,0-3-560,0-1 910,0-4 0,4 0 0,1 0 0</inkml:trace>
  <inkml:trace contextRef="#ctx0" brushRef="#br0" timeOffset="2145">810 379 8113,'0'-5'14,"-1"-1"-27,-2 0 283,2-2 0,-4 3 196,3-1 1,1 3-147,-2-2 1,2 2-153,1-3 1,4 3 0,1-1-12,3 0 0,0-2 0,1 3 0,-1 1-68,0-2 0,1 3 0,-1-2 1,2 2-73,1 1 0,1 0 1,3 0-1,-1 1-65,1 2 0,4 2 0,0 3 0,-1 1-308,-3-1 309,1 0 0,-7 1 0,2-1-361,-5 1 235,-2-1 1,-1 1 0,-1 2 113,-3 0 0,-4 0 0,-5-1 0,-2 0 155,-2 1 0,0-3 0,-2-2 1,-1 1 113,0 0 0,1-1 1,1-1-1,2 1 383,1-1-498,1-2 0,2-3 0,1 0 145,-1 0-135,5 0 0,-1 0-224,2 0-1045,2 0 0,5 0 1164,7 0 0,4-3 0,2-2 0</inkml:trace>
  <inkml:trace contextRef="#ctx0" brushRef="#br0" timeOffset="2762">1458 76 8246,'9'-13'-454,"-4"1"0,0 4 0,0 0 923,-1 2 1,-2-1 214,1 1 0,-3 0-264,-3 0-263,2 2 1,-7 8 0,0 3 454,-2 3-378,-5-1 1,2 10 0,-3-1 375,2 2-458,-2-1 0,4 8 1,-3 0 348,1 2-417,4-2 1,-2 6 0,4-1-30,2 1-34,3 3 1,3-7 0,0 5-168,0 0-5,3 0 1,3-1-1,5 0-338,3-2 1,3-3 0,4-4-1,3-1-1216,3-3 1400,5 2 0,-5-12 1,3 2 304,-1-2 0,7 0 0,-2-5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7:52:57.899"/>
    </inkml:context>
    <inkml:brush xml:id="br0">
      <inkml:brushProperty name="width" value="0.08571" units="cm"/>
      <inkml:brushProperty name="height" value="0.08571" units="cm"/>
      <inkml:brushProperty name="color" value="#00A0D7"/>
    </inkml:brush>
  </inkml:definitions>
  <inkml:trace contextRef="#ctx0" brushRef="#br0">202 42 7985,'-8'-7'183,"-1"0"442,1 1 1,3 4-166,2-4 0,0 3 65,0-2-524,0 3 0,3-1-123,0 6 227,0 1-175,4 5 1,-2-4 0,2 1 39,0 1 1,3-3 0,-2 2-1,3 0 1,0-1 42,1 1 1,-1-4 0,0 0-1,1-1-21,-1-1 0,1 0 1,-1 0-1,1 0 127,-1 0 0,0 0 0,0-1-13,-2-1 1,1 0-1,-1-3 1,1 0 18,2 1 1,-4-1-1,1-1 1,-1 0-1,1 0 1,-1 1 574,-2-1-440,0 4 1,-2-3-18,2 3-265,-2 1 73,3-3 573,-4 4-999,0 0 0,-1 4 0,-1 1 341,-1 3 1,0 0-1,2 2 1,-1 0 34,0 1 1,-2 4-124,1-1 82,2 2 0,-5 1 1,2 0-1,0 0-39,0-1 1,-2 1 0,0 0 0,-1 0 47,-2 0 0,1-4 0,-1-2 0,1-1 63,0-2 1,0 0 0,2 0 37,0-2 1,0-3 0,-2-3-66,-1 0 0,1-1 0,0-1 0,-1-4-853,1-2 1,-1 3-2358,1-1 3205,-4 4 0,2-5 0,-2 2 0</inkml:trace>
  <inkml:trace contextRef="#ctx0" brushRef="#br0" timeOffset="919">17 463 6426,'-6'0'2644,"1"0"-2572,3 0 1,-1 0 0,6 0-1,2 0 201,3 0 0,-3 0-233,1 0 0,0 0 1,2 0-1,1 0-6,-1 0 0,4 0 0,2 0 1,3 0-88,3 0 0,0 0 0,4-1 0,-2 0 16,2-2 1,-2 0-1,1 2-230,1-2 169,-2 2 1,-5-3-1,1 2-197,2-1 172,-3 0 1,3 0-1,-5 0 1,-1 2-416,1 0 179,-3 1 1,0 0-458,-3 0 816,-1 0 0,1 3 0,-1 2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7:53:04.906"/>
    </inkml:context>
    <inkml:brush xml:id="br0">
      <inkml:brushProperty name="width" value="0.08571" units="cm"/>
      <inkml:brushProperty name="height" value="0.08571" units="cm"/>
      <inkml:brushProperty name="color" value="#00A0D7"/>
    </inkml:brush>
  </inkml:definitions>
  <inkml:trace contextRef="#ctx0" brushRef="#br0">1 455 7762,'3'-5'167,"3"2"0,1 2-127,-2-2 1,3 2 0,-2-2 0,4 2 10,1 1 0,4 0 0,-2 0 0,1 0-60,0 0 1,3-1 0,3-1 0,2-1-59,1 2 0,3-3 0,1 1 0,1 1 64,-1 1 0,1-2 1,-2 1-1,-2 0 41,-3 1 0,2 1 1,-5 0-1,-1 0 17,-2 0 0,-4-1 0,4-1 61,-1-1 0,-4 0 1,-2 2 308,0-1-112,-4 1-731,-1-3-20,-10 4 1,2 1 437,-3 2 0,3 1 0,5 5 0</inkml:trace>
  <inkml:trace contextRef="#ctx0" brushRef="#br0" timeOffset="1560">750 25 8084,'-5'-4'-98,"0"0"0,0 1 73,1 0 1,2-1-1,-2 3 720,0-2-24,3 0-8,-2 3 1746,3 0-2305,3 4 0,2-1 0,4 4-25,-1-1 1,0-4 0,1 4-55,-1 1 0,-2-3 0,-1 2 0,-1 0-35,1-2 0,0 4 0,1-3 0,0 3 1,-2 0 0,3 0-1,-1-2 26,0 0 1,-1-1-1,0 1-46,-2 0 42,4-1 1,-5 3 0,2-2-17,0 0 14,3 0 1,-5 2-1,2 0-18,0 1 0,0-3 1,-2-1-1,0 2-6,0 0 1,-1 2 0,0-1-1,1 0 21,1 1 0,1-2 1,-3 0-1,3-1 0,0 0 1,0 2 1,1 0 0,-1 0-10,1 1 0,-2-4 0,1 1 0,0 1 7,-2 0 0,2 2 0,-2-1 6,0 0 0,0 1 0,0-1 16,1 1 0,0-1 1,-2 0-1,0-2 35,2 0 1,0-1-27,-3 4 0,0-1 0,1 0 0,1-2-17,1 0 1,-1-1 0,-2 4-23,0-1 0,0-2 0,0 0 0,1-1-8,2 0 0,-2 2 1,2-1-1,-2 1 0,-1-1 1,0 0 3,0 0 0,0-1 0,0 1-27,0 0 0,3-1 0,-1 0 3,0 2 0,-1-2 0,-1 0-1,0 2 0,0 0 3,0 2 1,0-1-1,0 1 26,0-1 0,0-2 1,0-1 7,0 2 0,0-3 0,0 2-1,0 1 0,-1 0 1,-1 2-30,0-1 1,-1-2-1,2-1 5,-2 2 1,2 0-1,-3 2 1,2-1-10,-1 0 1,-1-2-1,2 0 1,-1 0 19,2 2 1,-3 0-1,0 1 1,0-1-15,1 0 0,-3 1 1,2-1-1,0 1-26,-3-1 1,2 2-1,0 0 1,-2 1-2,0-1 0,1 0 1,0-2-1,1 1 8,0-1 0,0-1 1,4 0-1,-2-1 1,1 0 0,-2-1 61,1 0 0,0 0 35,0 1 1,2-2 21,-2-1 194,2-2-1956,1 3 1499,0-12 0,1 7-1081,2-5 1266,-2 4 0,-1 2 0,-5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7:56:03.686"/>
    </inkml:context>
    <inkml:brush xml:id="br0">
      <inkml:brushProperty name="width" value="0.08571" units="cm"/>
      <inkml:brushProperty name="height" value="0.08571" units="cm"/>
      <inkml:brushProperty name="color" value="#00A0D7"/>
    </inkml:brush>
  </inkml:definitions>
  <inkml:trace contextRef="#ctx0" brushRef="#br0">17 46 7768,'-4'-6'260,"-1"1"51,1 3 176,0-2 135,4 4-226,0 0-223,0 4 1,1-2-1,1 3 1,2 2-53,0 0 1,2 2 0,1-1 0,1 1-27,0-1 0,0 4 0,5 2 0,-1 1-44,-2-1 1,2 2 0,1-2 0,-1 3-114,0 3 1,2-5 0,-3 2 0,1-2 35,0-2 0,-2 2 0,3-5 0,-1-2 101,-1-1 1,-1-4-1,0 1 77,1 0 0,1-1 1,-4-4-1,0-2 103,1-2 1,-1-4 0,1-1 0,-2-2 138,-1-1 1,1-1-1,-2-3 339,0 0-561,2 0 1,-3-3-1,2 1 1,0 0-14,1 1 0,-3-1 1,2-1-1,0 1-157,-2 1 1,3 5-1,-3 2 1,-1 2-311,1 0 1,0 4-1124,-1-1 1,-3 5 397,3 1 0,-2 5 1,-1 5 1032,0 1 0,0 8 0,0-1 0</inkml:trace>
  <inkml:trace contextRef="#ctx0" brushRef="#br0" timeOffset="573">497 375 7764,'0'-9'159,"0"3"1,0 1 338,0-2 0,0 3 693,0-2-1107,0 4 1,0-1 0,0 6-40,0 3 1,0 2 0,1 2-223,2 2 154,-2 3 0,2-2 1,-3 5-1,0 0-96,0 2 0,0 0 0,-2-4 0,-1-2-21,1 1 0,1-4 0,1 2 0,0-1-176,0-2 0,-3-3 1,0-2-946,2 2 1261,0 1 0,1 0 0,0 0 0</inkml:trace>
  <inkml:trace contextRef="#ctx0" brushRef="#br0" timeOffset="957">430 383 7775,'-9'-1'0,"1"-1"131,-1-1 1,1 0-1,0 1 362,-1-1 0,1 0 273,-1 3-553,5 0 1,1 0 47,6 0 0,1-1 0,5-1 130,-1-1-328,1-3 0,2 2 0,1-2 0,0 1-86,0 1 0,6-2 0,-1 1 1,1 0-301,-1 2 0,3 0 1,1 0 322,0 1 0,-2 1 0,2 1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7:56:22.41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8 50 7893,'0'-7'170,"0"0"168,0 0 0,0 2 0,0 0-71,0 0 370,0 1 624,0-2-1025,0 5 0,0-1-139,0 4 0,0 5 0,0 5 1,0 2-72,0 0 0,0 4 0,-1 1 0,-1 1-112,0-1 0,-1 0 0,3-2 0,0-1-210,0-1 1,0-1 0,0-2 0,0 0-370,0-2 0,0-1-212,0-1 400,0-4 1,1-1-916,2-3 1392,-3 0 0,10-3 0,-2-1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7:57:24.50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454 411 8913,'43'0'48,"7"0"10,7 0-75,5 0 1,-3-2 0,-4 0 0,3 0-3,0 1 1</inkml:trace>
  <inkml:trace contextRef="#ctx0" brushRef="#br0" timeOffset="-92945.28">575 590 7958,'-3'-3'130,"0"-1"272,-4 2 1,3 1-268,0-1 0,3 1-24,1-1 1,3 0-1,3-1 1,1-1-95,-1 1 0,3 0 0,-1 0 0,1-1 0,0 1-37,2 1 1,-1 0 0,0 1 41,2-1 0,-1 1 1,1-1-1,-2 1-59,2 1 1,-1 0-1,0 1 1,-3 1 0,0 2-12,-2 2 1,0 1 0,-2 1 0,-2 1-30,-1 1 1,-3 1 0,-1 2 52,-4 2 1,-3-1 0,-2 1-1,-1-2 1,-2 0 139,1 0 0,0-1 0,1 0 32,0-2 0,0-2 0,1 1 1,1-2 9,0-1 1,3 0 0,1-1 0,1-2 133,2 0 1,2 0-237,0-1 1,2-1-1,3 1 1,3-1-107,4-1 0,3 0 0,3 0-149,3 0 199,3-3 0,2 2 1,2-4-1,2 1 0,0 0 1,-3 2-262,-3-1 1,0 2 7,0-1 1,-1 1 0,-2 1 0,0 0-1,-2 0-316,-2 0 0,-2 0 1,-2 0-91,-3 0 0,-1 1 659,-3 1 0,2-1 0,-3 2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7:57:33.41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29 36 7930,'0'-4'5,"0"-3"0,0 3-69,0-3 0,0 2 41,0 0 1,1 4 70,1-2 0,-1 3 0,2 3 1,-3 2 20,0 4 1,0 3 0,0 2 0,0 1 3,0 0 1,0 0 0,-2 2 0,0 0 3,0-1 0,-1 0 0,-1-2 0,1 1 11,0 0 0,0-1 0,1-1 0,0-2 5,0 0 0,1 1 0,1-2 0,-1-1-2,-1-1 1,1-1-58,-1 1 0,2-4-44,2-2 0,0-4 0,3-3 0,0-3-38,2-1 1,-1 0 0,1-4-1,-1 1-47,-1 1 0,3-1 0,-3 3 0,2 0-2,0 0 0,1 0 1,-1 1-1,0 0-54,1 1 0,-1-1 1,0 4-9,-3 0 1,0 3 65,-1-2 1,-2 3 171,1 3 0,-4 1 0,-3 3-6,-2 0 0,0 1 0,0-1 0,-2 0 98,0 1 1,1-1 0,-2 0 0,2-2 22,0 0 1,1-1 0,-1 1 0,1-2 335,0 1 1,2-3-201,0 1-346,3-1 0,2 1 0,6 1 0,3-2-99,3 0 1,1 2 0,0-1 0,4 1-170,1 0 0,-2-2 0,2 4 0,-1-1-190,0 0 0,0 0 1,-2 1-1,-1 0 474,-2 1 0,2 4 0,-2 1 0</inkml:trace>
  <inkml:trace contextRef="#ctx0" brushRef="#br0" timeOffset="2440">345 257 7806,'0'-5'458,"0"2"-142,0 3 0,3 3 1,2 0-1,2 0 159,0 0-440,-3 3 0,5-4 1,-1 3 48,3 0-244,-2-1 1,2 1 0,-2-1-21,1 0 11,3-3 1,-5 3 0,2-4 0,-2 2-109,0 1 0,-2-1 260,1-2 0,-4-1 0,4-1 1,-3-3 127,-3-2 1,0 0 0,-1 0 0,-1-2 74,-1 0 1,-2 0-1,-3 0 385,2 0-408,-4 2 1,4 0 0,-5-1 224,2 1-335,0 0 1,4-1 0,-1 1 0,2 0-47,2-1 0,0 1 1,2 0-1,2-1-127,4 1 1,4-1 0,3-1 0,1-2-55,0 0 1,2 1 0,1-2-1,0 1 119,0 0 1,2 2 0,-3 1 0,1 3 58,-3-1 1,1 2 0,-4 0 0,-1 0 9,-1 3 1,2 0 0,-1 2-50,0 1 0,-2 0 1,-3 3-1,1 1-20,-2 0 1,0 1 0,1 2 0,-1 0-17,1 4 1,-3 0-1,-1 0 1,-1-2 81,-1 0 0,0 2 0,-1-1 103,-1 2 0,-3 0 0,-4 0 0,-1-1 99,1 0 0,1 0 1,1-3-1,-1 1 121,1 1 1,0-2-1,2-2-55,0 2 1,3-2-379,0 2 32,1-5 0,4-2-177,2-3 227,5 0 1,1 0-1,3 0 1,-1 0-133,0 0 1,1 0 0,3 0-1,-1 0-316,-3 0 0,1 0 0,-2 1 465,2 2 0,1 1 0,-1 3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7:57:52.10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54 914 7981,'-16'-15'0,"5"-1"0,4-2 415,2 0 0,-2 1 218,3-4-751,1 0 0,3-1 0,0 1 204,0 0 243,0 0 0,0 1 0,0 1 528,0 2-692,0 4 1,1-1 0,1 6 167,2 1-181,4 4 1,-6-2 0,6 5-202,0 0-15,6 10 1,-1 2 0,3 10-170,-1 3 212,4 6 0,-2 4 1,4 6-191,0 3 82,0-4 0,4-4 1,0-4-51,2-1 185,1-4 1,-1-2 0,-1-7 23,0-4 17,-4-7 0,4-3 0,-6-5 34,-2-2 158,2-8 0,-5-6 1,3-9 75,-4-6-78,2-4 1,-3-10-1,3-1-130,0-1 0,2 0 0,-1-1 0,0 3-420,1 2 214,-5 7 1,-1 5-1,-7 8-487,0 1 157,3 7-1239,-6 1 687,7 14 981,-8 6 0,4 21 0,-5 7 0</inkml:trace>
  <inkml:trace contextRef="#ctx0" brushRef="#br0" timeOffset="358">877 1252 7966,'0'-10'473,"0"-1"705,0 0-571,0 1-409,0 4-50,0 6 1,0 7 0,0 8 18,0 6-119,0 10 0,0 3 0,0 5-526,0 1 290,0 5 0,0-2 0,0 0-739,0-3 727,0-6 0,0-3 0,0-6-1031,0-3 1231,0-5 0,5-2 0,1-4 0</inkml:trace>
  <inkml:trace contextRef="#ctx0" brushRef="#br0" timeOffset="662">793 1305 8037,'-17'0'134,"2"1"0,4 1 0,1 2 293,-1-2-267,6-1 1,1-1-1,9-1 412,5-2-652,5-8 0,11-2 1,4-3-278,4 1-391,3-4 0,7 2 748,1-4 0,3-4 0,5-2 0</inkml:trace>
  <inkml:trace contextRef="#ctx0" brushRef="#br0" timeOffset="954">1627 682 8014,'-7'0'493,"0"0"-256,4 0 1,-2 0 129,1 0 300,3 0-559,6 0 1,3-1 0,9-2-315,2 0 197,6-5 1,-2 3-1,7-3-233,2 1-117,0 0 0,9-4 359,-2 1 0,2 4 0,1 1 0</inkml:trace>
  <inkml:trace contextRef="#ctx0" brushRef="#br0" timeOffset="1272">1764 872 7987,'-21'0'0,"3"1"703,1 3 132,4-3-544,2 4-218,11-5 1,11 0 0,6 0 205,3 0-505,6-5 1,5 3 225,4-6 0,14 1 0,0-3 0</inkml:trace>
  <inkml:trace contextRef="#ctx0" brushRef="#br0" timeOffset="1565">2957 165 8006,'-10'-29'53,"-1"1"0,4 6 0,0 0 536,-1 3-373,-2 6 1,1-2 515,2 4-579,-2 5-52,7 6 1,1 12 0,5 10 283,-2 9-341,-1 10 1,-1 9 0,0 9 65,0 4-250,0 8 0,0-1 0,0 8-317,0 3 207,0-8 1,0 3 0,0-13-84,0-4-299,5-4 1,1-5 631,4-4 0,1 0 0,-1-9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7:57:55.03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0 381 7824,'0'-6'-719,"0"-4"0,0 8 469,0-5 158,0 5 11,0-3 1,2 1-45,1 1 125,-2-1 0,4 4 0,-5 0 0</inkml:trace>
  <inkml:trace contextRef="#ctx0" brushRef="#br0" timeOffset="758">11 381 7898,'0'-7'-770,"0"0"943,0-2 0,0 3 0,0-1 0,1 0 57,3 2 0,-3-1 0,4 3-47,-1 0 1,-1-1 0,4 5 329,1 3-369,-3 7-48,4 5 0,-7 5 0,5 1-38,2 3 0,0 3 0,3 6 1,2 1-1,3-1-68,3-1 1,1 1 0,2-1 0,1-2-141,4-1 1,-2-4-1,-1-1 1,-4-4-1,-2-4 178,-2-3 1,-4-3 0,0-3 0,-3-2 255,-3-1 0,-4-4 1,3-8 95,-1-7 0,3-10 1,0-5-177,5-5 0,0-7 0,5-7 1,1-4-289,5-5 1,-1-4 0,7-4 0,3-1 0,3 0-692,1 0 1,0 8-1,-7 9 775,-1 9 0,-4 6 0,-4 3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7:30:51.79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17 208 5741,'-9'0'1973,"1"-8"-1703,8 7 67,0-7-49,0 0 4,0 6 17,0-5-57,0-1-35,0 6 148,0-6-435,8 8 0,-6 2 193,4 4-116,3 4 0,-7 1 1,6 1-4,-1 1 17,-5-5 0,6 7 0,-6-3-178,4 3 175,-4-5 1,7 3 0,-5-5-250,2 1 217,0-5-28,1 4 64,3-8 1,1 0 338,1 0-209,0 0 1,5-8 194,0-3-200,0-5 1,-5-1 160,-1 0-158,1-1 1,3 1-1,-1 0 178,-3 0-278,1-1 0,-1 1 0,1 0 0,-1-1 1,-1 1 1,4 0 0,-7 1-174,3 5 177,-6-4 0,3 11 0,-5-6-8,4 2 31,-4 3-167,6 5-207,-8 0 185,7 7 102,-5 3 1,6 7 0,-6 2-9,4 4-12,-4-3 1,5 7 0,-5-6-22,4 2 16,-4 8 1,7-12 0,-5 4-35,2-4-35,7-2 0,-9 1 44,8-1 39,-8-7 1,11-3 148,-3-7-61,-5 0 0,3 0 229,-4 0-200,-4-7 1,11-3 0,-5-7 220,1-1-271,-5 1 1,10 0-1,-7-1 140,3 1-153,1 0 0,1 0 0,-2-1-52,-3 1 4,7 0 1,-10-1-68,7 1 24,1 0 1,-1 7-116,1 4 72,-8-3 1,5 7-159,-3-4 162,-4 4 1,7 4-24,-3 4 117,-4 4 0,12 7 1,-9 0-117,-1 0 82,-2 1 0,4 1 0,2 2-40,1 2 1,-5 0 0,4-7 0,-3-3-122,1-2 171,8 1 0,-11-2 1,7-3-34,-2 1 214,-2-6 22,1 6-30,-5-8 0,12-2 377,-9-4-446,9 4 1,-10-13 130,7 3-269,-7 4 1,11-7 218,-3 4-286,-4-5 0,7 5 0,-5-1 90,-1-1-18,7-3 0,-13 1 0,7 1 12,-2 3 24,-3-1 0,1 1 1,0-1 230,-2-1-92,-2 5 0,-2-1 45,0 3-89,0 4-738,0-6 0,6 16 366,-1 3 156,1-3 1,-6 7 12,0-3 1,0-2 194,0 1 41,0 1 1,6-1-96,0 1 75,-1-8-76,-5 3 580,0-7-708,8 0 0,-4 0 1,7 0-1,3 0-113,1 0 223,3 0 1,6 0 0,5 0-94,4 0 63,2 0 1,13 0-1,3-2-309,3-3 312,8 3 0,-1-6 1,7 8-266,-5 0 257,4 0 0,-7 0 0,5 0-273,-2 0 247,-14-8 1,8 6 0,-13-3-152,1 3 170,-3 2 0,-8 0 0,-1 0 188,-4 0 93,-12 0 207,-1-8-317,-15 6 1,7-8 252,-8 5-264,0 3 1,-2-6 0,-2 6 128,-1-4-486,-1 4-1294,6-5 1538,0 7 0,-8 7 0,-1 3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7:57:56.81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253 655 8192,'-6'-5'125,"-3"4"0,7-4 1,-4 6 75,1 3 1,-2 6 0,4 8 0,0 3-14,2 4 1,0 3-1,-2 6 1,0 2-255,1 2 0,0 1 0,2 4 1,0 0-211,0 0 0,2 1 1,0-6-1,1-1-202,0-2 1,2-3 0,-1-5 477,2-6 0,1 0 0,4-4 0</inkml:trace>
  <inkml:trace contextRef="#ctx0" brushRef="#br0" timeOffset="287">31 750 8231,'-7'-4'143,"0"1"0,4-1 263,-4 4-334,5-5 0,-2 4-112,8-2 121,1-3 0,6 4 0,1-5 42,2-2-88,2 0 1,6-2 0,2 1-202,1-1 113,4 1 0,-3-1 0,3 2-809,-1 2 438,0 2 424,-1 5 0,4 5 0,-4 1 0</inkml:trace>
  <inkml:trace contextRef="#ctx0" brushRef="#br0" timeOffset="646">31 1362 8177,'-5'6'901,"1"-1"-759,8-5 1,3-2 0,8 0 0,6-3-208,6 0-90,4-2 1,1-8 0,5 1 0,4 1 154,3 2 0,7-5 0,-3 0 0</inkml:trace>
  <inkml:trace contextRef="#ctx0" brushRef="#br0" timeOffset="969">707 1246 8239,'0'-11'-946,"0"1"1482,0 4-283,0-3 224,0 7 213,0-2-621,-4 8 0,-2 2 1,-5 5 262,1-1-258,-1 1 0,0 0 0,1-1 331,-1 1-333,1-6 0,3 5 0,1-3-108,1 2-7,2-3 1,3 4-190,0-3 116,0 2 1,4-2 0,3-1-480,3-1 488,0 3 0,4-6 1,2 5-117,0 1 0,-2-2 0,3 1 0,-2 1 3,-2 2 1,-2 0 0,0 1 0,-2 0 205,-2-1 0,-2 2 1,-5 1-1,0 1 183,0-1 1,-5-2 0,-2 0-1,-2 0 92,-2-1 0,1 0 0,-1-2 0,0-2-209,-3-2 0,2 1 1,-2-3-1,2 2 0,1-2-890,1-1 838,-1-1 0,5-4 0,2-2 0</inkml:trace>
  <inkml:trace contextRef="#ctx0" brushRef="#br0" timeOffset="1277">1214 676 8345,'-6'-14'375,"3"0"0,1 5-230,2 9 1,0 10 0,0 7 0,0 5-101,0 2 1,0 4-1,0 8 1,0 1-186,0 1 1,0 3-1,0-4 1,0 2-1,0-2-475,0 0 1,0 2 614,0-4 0,-4-5 0,-2-4 0</inkml:trace>
  <inkml:trace contextRef="#ctx0" brushRef="#br0" timeOffset="1594">1182 665 8276,'-21'-10'24,"5"0"1,1 3 0,0 4 465,1 2 0,4-3-250,3 1 0,4-2 0,1 3 0,4-3-184,5-1 1,6-1-1,3-4 1,0 1-196,3-1 0,4 1 0,2 0 0,0 2 62,0 1 0,-1 1 0,3-2 0,0 2-39,0 1 0,-3 2 1,5 3-1,-1 1 33,-1 3 0,2 1 0,-3 6 0,-2 1 1,0 1-1,-5 2-259,-3 1 0,-3 3 270,-6 6 0,-2-3 0,-5 4 0,-3 0 46,-4 2 0,-1-1 0,-9 0 1,-2 0 81,-1 0 0,-1-7 1,0 1-1,0-2 125,-1-3 0,5-1 0,-1-4 0,-1-1 173,-1 1 0,1-5 1,1-3-1,3-2 707,-1-1 1,5 0-213,-3 0 1,3-1-459,4-2-576,2 2 0,17 4-82,2 8 0,3 2 1,-6-3-1,3 1-71,4-1 0,2 2 0,1 1 0,1 1-613,3-1 436,2-1 1,5 2 0,-2 0 514,-2-1 0,7 3 0,-2 0 0</inkml:trace>
  <inkml:trace contextRef="#ctx0" brushRef="#br0" timeOffset="2050">2069 1214 8150,'0'11'0,"0"1"0,0 2-638,0 3 538,0 3 1,-1 1 0,-1 2 162,-2 1 0,1-1 0,3 1 0,-2-2 4,-1 0 1,2-1 0,-3-1 0,3-3 90,1-3-136,0-2 0,0-1 99,0-1 98,0-4 1,0-2 10,0-8 0,4-2 0,-1-6 0,-1-2 1,0-3 156,-2-3 0,0-2 0,0-3 0,0-3-124,0-3 0,-4 0 0,1-2 0,-1-1-91,-1-2 0,3-3 0,-4 0-288,1-2 23,2 3 1,3-2 0,0 5 0,0 2-122,0 4 1,0 3 0,1 5 0,3 1-86,3 3 0,2 1 0,2 7 1,-1 2-91,1 3 1,3 3-1,1 1 1,2 0-729,1 0 1117,2 5 0,1 1 0,0 4 0</inkml:trace>
  <inkml:trace contextRef="#ctx0" brushRef="#br0" timeOffset="2345">1921 1257 8060,'-11'-5'0,"4"-2"150,4 2 1,4-1 284,3 3-389,2 2 0,10-8 0,5 5 0,8-2-319,5-2 1,4 2 0,8-1 272,3-2 0,8 0 0,1-2 0</inkml:trace>
  <inkml:trace contextRef="#ctx0" brushRef="#br0" timeOffset="2639">2787 539 8678,'11'0'0,"0"0"-6,4 0 1,1 0 0,5 0 0,0 0-490,0 0 305,5-5 0,1 4 190,5-3 0,-1-2 0,1 0 0</inkml:trace>
  <inkml:trace contextRef="#ctx0" brushRef="#br0" timeOffset="2936">2808 750 8059,'-6'0'360,"-3"0"-147,8 0 1,-3 0 457,8 0-660,2 0 1,9 0 0,4 0 224,4 0-499,4 0 0,5-1 0,0-2-168,-1 0 1,2-1 430,2 4 0,-2-5 0,3 0 0</inkml:trace>
  <inkml:trace contextRef="#ctx0" brushRef="#br0" timeOffset="3479">3917 85 8215,'0'-20'182,"0"2"0,0 3 0,0 4 890,0 1-514,0 4-481,0 1 1,0 14 0,0 7-2,0 6 1,0 6 0,0 9-1,0 5-1,0 6 0,0 6 0,0 4 0,0 7-222,0 3 1,-4-2 0,1 2 0,0-3-1,1-1-428,-1-6 1,1-2-1,-1-5-766,2-1 1341,1-8 0,0-1 0,0-4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7:58:01.83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0 486 8104,'0'-15'0,"0"2"0,0-4 103,0 2 1,0-2 0,0 2 0,0 1 146,0-1 1,0 3 0,0-2 0,0 3 192,0 0 0,1 5 71,3 3-663,-3 1 0,8 2 158,-2 0 1,0 3-1,3 3 1,1 7 45,1 5 1,3 3 0,1 10 0,0 2 0,3 1 0,1 1-321,1 0 0,0 0 121,0-3 1,0 0-1,0-2 1,1-2 133,-1-3 1,-1-7 0,-2-4 0,-1-3 0,-1-1 288,1-3-189,-4-2 1,5-10 0,-2-2 0,-1-5 228,0-5 0,0-6 0,-2-10-20,1-2 1,2-4 0,-4-6 0,4-5-243,0-1 0,-2-2 0,3 0 0,-1 0-329,0 1 0,-3 1 0,1 5 1,-2 8-541,-1 4 0,-4 8 812,0 5 0,0 0 0,3 4 0</inkml:trace>
  <inkml:trace contextRef="#ctx0" brushRef="#br0" timeOffset="378">1457 1024 7950,'0'-5'1798,"0"0"-1751,0 5 98,0-5-1370,0 4 1225,5-4 0,1 5 0,4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7:58:05.80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7812 930 8459,'-7'-32'0,"0"1"0,-1-1 0,-5 4-508,-1 0 1,-5 4 0,0-2 0,-4 1 398,-6-4 0,-6 3 1,-5-3 236,-4 0 0,-1-1 0,-5-2 0,-3 0 0,-3 2-37,-3 2 1,-9-3 0,-8 3-23,-6-3 0,-5 0-130,40 15 0,-1 0 0,-3 0 0,-1 0 0,-3 0 0,0 1 55,-3-1 1,-1 0 0,-1 2 0,-1 0 0,-5 0 0,-1 1 0,-1 0 0,1 1 49,-1 2 0,0 0-73,-8-1 1,0 1 0,3 2 0,0 1-26,-6-2 0,-1 0 0,2 1 0,0 1 0,-1 2 0,-1 1 0,-2 0 0,1 1 0,-4 1 1,-1 0 63,-2 1 0,-2 1 0,-2 2 1,0 1-1,-3 0 0,0 2 0,1 1 1,-1 1-1,0 2 0,-1 1-185,-3 1 1,1 1-1,0 1 1,0 2 0,28-3-1,0 0 1,0 1 246,1 0 0,0 1 0,0 1-54,1 0 0,0 0 0,0 2 0,2-1 1,0 2-1,0-1 0,0 1 0,-1 1 0,1-1 147,-2 2 0,1 0 1,0 1-151,0 2 1,1 0 0,1 1 0,1-1 0,1 0 0,1 1 0,-27 13 0,2 2 44,4-1 0,3 2-65,0 0 1,2 2 0,9-1-1,1 2 4,-1 2 1,1 2 0,4 1-1,1 2-36,4 1 1,2 0 0,2 0 0,2 2 7,1 1 1,2 1-1,3-1 1,3 2-1,-1 5 1,2 1-1,2 0 1,2 2-1,1 0 1,2 2 13,0 2 1,2 1-1,1 0 1,2 2-1,3 2 1,1 0 0,1 2-1,2 1 1,0 0-1,2 0-111,-1 2 0,2 0 0,4 1 0,2-1 61,0 1 1,1 1-1,3 0 1,1 0 0,2 0-1,2 0 1,2-3-1,1 0 1,2-2 0,2 0 88,2-1 1,1-2-1,4-2 1,2-1 0,4 3-1,4 0 1,0-2-1,3-1 1,2-3 0,3 0-6,0-2 1,4-1 0,7 1 0,4-1 78,2-1 1,2-1-1,5-2 1,2-1-1,2 0 1,2-1-1,3 0 1,2-3-1,5 1 1,3-3 305,6 1 0,2-3-479,0 2 1,4-4-1,-21-18 1,2-2 0,0 0-1,0-1 1,1 0 0,0-1 102,2-1 1,1-1 0,1-1-1,4-1 1,1-1 0,1-2-1,4 0 1,1-1 0,2-2-59,4 1 0,1-1 0,0-2 1,1-1-1,0-3 0,1 0-64,6-1 1,2-1-1,-1 0 1,-2-2-1,0 0 1,1-2-1,1-1 1,1-1 0,1 0 29,1 0 0,1-1 0,-1 0 0,0-3 0,0-1 0,1-1 0,-20 1 0,0 0 0,1-1 0,-1-1 1,0 0-1,-1-1 0,0 0 0,0 0 1,0-1 1,0-1 0,-1 0 0,0-1 0,22-3 0,0-1 0,-1-1 0,1-1 0,-1-1 0,0-1 0,1 0 0,-1-1 0,1-1-205,-3 1 0,1-1 0,-1-1 204,-2-1 1,0-1 0,-1 0 0,-6 1 0,-1-2 0,0 0 0,-3 0 0,-1-2 0,0-1 15,-2 1 1,0-1-1,-2-1 1,-1-2-1,-2 0 1,-1-2 0,-3-1-1,-1 0 1,-1-2-1,-3 0 1,-1-2-1,-1 0 80,-2-1 1,-2-1 0,-1-1 0,24-19 0,-4-4 0,-5-4 0,-4-3-1,-2-3 1,-4-4 34,-3 0 1,-4-4 0,-3-2 0,-5-3-1,-4-3 1,-4-3 0,-14 30 0,-2-1-1,1-1 81,-2-2 1,0 0 0,-1-1 0,-3 0-1,0 0 1,-2-2 0,-1-2 0,0-2-1,-1 0 1,-2 1 0,0 0 0,-2 0-17,0 1 1,-2 0-1,-1-1 1,-2 2-1,-2-1 1,-1 0 0,-1 1-1,-1-1 1,-3-1-1,-1 1 1,-2 0-1,-2-1-79,-2 1 0,-2 1 1,-3 0-1,-1 1 1,-3 1-1,-3 1 1,-2 2-1,-4 2 0,-1 0 1,-3 1-1,-1 1 1,-3 1-117,-3-2 0,-2 2 1,-3 1-1,-2 3 1,-2 1-1,-4 0 0,-7-2 1,-5 0-1,-1 2 1,-3 1-1,-3 2 0,-2 1-47,-4 1 0,-3 1 1,-2 3-1,-3 1 0,-2 3 1,-3 3-1,19 11 1,-2 2-1,-1 2 0,-1 1 1,-4-1-1,-1 2 0,-1 0 1,-2 2 8,-2 1 0,-1 0 0,0 2 0,-2 0 0,-2 2 0,-2 0 0,0 2 0,0 2 0,-3 1 0,-1 2 0,0 1 0,0 1 0,-4 1 0,0 0 0,-1 2 1,0 1 99,17 2 0,0 0 0,0 1 0,0 0 0,0 0 0,-1 0 0,1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7:58:20.21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64 78 8239,'1'-6'-120,"1"-1"239,-1 4 0,2-3 0,-3 2 356,0-2 0,0-1 156,0 1-24,0 2 312,0-1-707,0 4-205,0-2 1,0 8 0,0 3 74,0 3 1,0 2 0,0 4 59,0 0-156,3 2 1,-3 0 0,3 0 109,-3 1-107,3-4 1,-2 2 0,3-3-114,-1-1 73,2 0 0,-2-4 1,2-2-1,-2-1-488,0 0 175,2-1 148,-4-2 615,2-1-1220,-3-3 178,0-6 643,0 2 0,0-6 0,0 4 0</inkml:trace>
  <inkml:trace contextRef="#ctx0" brushRef="#br0" timeOffset="1943">449 27 8139,'0'-5'-804,"0"1"618,0 3 0,0-4 806,-3 3-343,3-3 1,-4 4 211,2-1-413,-2 1 1,0 1 0,0 1 198,-1 4-129,-4 2 1,1 7 0,-4 2 282,-2 4-292,-3 6 0,1-1 0,-4 7 240,-2 3-220,-1-1 1,-1 4 0,-1-1-24,-1 3 1,2-2 0,-4 1-1,2-4-56,3-2 0,1-4 0,3-2 0,2-2 0,3-3-36,2-2 0,3-2 0,3-6-40,2-1 143,1-2-405,3-6 150,0 0 1,1-3-1,1-1-289,2-1 181,2-1 0,0-4 1,1 1-1213,-1 0 1057,-2-1 373,2 1 0,-3-1 0,4 1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7:58:44.317"/>
    </inkml:context>
    <inkml:brush xml:id="br0">
      <inkml:brushProperty name="width" value="0.22857" units="cm"/>
      <inkml:brushProperty name="height" value="0.22857" units="cm"/>
      <inkml:brushProperty name="color" value="#0F01CD"/>
    </inkml:brush>
    <inkml:brush xml:id="br1">
      <inkml:brushProperty name="width" value="0.17143" units="cm"/>
      <inkml:brushProperty name="height" value="0.17143" units="cm"/>
      <inkml:brushProperty name="color" value="#0F01CD"/>
    </inkml:brush>
  </inkml:definitions>
  <inkml:trace contextRef="#ctx0" brushRef="#br0">96 692 9029,'-11'-18'-258,"3"2"0,3 3 472,5 1 1,0 0-93,0 0 1,5 1 0,3 2 0,3 3-166,1 0 1,5 1 0,4 2 0,4-2-100,3-2 0,3 5 0,-1-2-143,0 3 200,-4 1 1,5 0 0,-6 0 0,0 0-19,-3 0 1,-6 1 0,-1 3 0,-6 4 19,-5 2 0,-3 2 0,-1 1 316,0 3-216,-5-3 1,-3 6 0,-8-5 0,-4 2 178,-2-1 1,-1 2 0,2-1-1,1-2 27,-1-1 0,4-1 1,1 0-1,3 0-46,1 0 0,6-4-365,2 0 1,5-6 169,7 2 1,1 2-1,11-2 1,1-2-132,2 0 1,4-1-1,2 2 1,0 2 57,0 1 0,-2-2 1,-6 4-1,-3 2 36,0 0 1,-3 2 0,-4 1 0,-3 2 52,-4 1 0,-3 1 1,-1-3-1,0 3 56,0 2 0,-6-3 0,-5 4 1,-5-1 40,-2 0 1,-6-2 0,-4-5 0,0 0 41,-1 0 0,3-2 0,-6-1 0,-2-2-216,-4-2 0,-1 3 0,-4-4 1,-2 0 80,-1 1 0,-2 2 0,1 5 0</inkml:trace>
  <inkml:trace contextRef="#ctx0" brushRef="#br1" timeOffset="1430">1118 526 7420,'0'-12'-1090,"0"5"1124,0-3 1,0 7 121,0-5 0,1 0 0,2-4-70,1 0 1,-1 1 0,-3-1 16,0 0 1,0 4-1,0 0 1,-1 0-3,-3 1 0,2 1 0,-6 3 0,-2-1 36,0 2 1,-3 0-1,-2 2 89,-1 0-155,-5 0 1,3 4 0,-6 2 0,0 0 129,0 3 0,2 2 0,1 2 120,1 3-242,5-3 0,-6 10 0,7-4-63,3 4-6,-1-5 0,11 3 0,-3-3-427,3 0 223,1-3 1,2 2-1,6-7-856,8-2 868,5-2 1,4-6-1,3 0 1,4-2 181,2-2 0,2-2 0,-1-6 0</inkml:trace>
  <inkml:trace contextRef="#ctx0" brushRef="#br1" timeOffset="1870">1141 86 7947,'-6'-17'8,"0"4"1,5-4 301,-3 5 222,3 0-45,-4 5-228,5 2 0,0 2-170,0 3 0,0 4 0,0 12 8,0 4 1,0 2 0,0 3 0,0 3-94,0 4 1,4 1 0,0 1 0,-2 1-151,-1 1 0,-1-1 0,0-3-166,0 1 190,0-4 1,0 4 0,0-6 0,0 0-406,0-2 1,0-3 0,0-2-526,0-4 668,0-3 384,0-1 0,0 0 0,0 0 0</inkml:trace>
  <inkml:trace contextRef="#ctx0" brushRef="#br1" timeOffset="2746">1320 431 7804,'-4'-8'-394,"-2"1"1180,0 2 1,3-4-450,-1 1 1,4 1-300,4-1 0,3 2 0,5-2 0,-1 2-67,1 1 0,0 4 0,0-4 0,1 1-53,3 0 0,-3 0 0,3 4 0,-1 0-146,1 0 0,-3 4 0,3 1 0,-3 2 10,-1 2 1,-4 0 0,-2 2-115,-1 0 257,-1-1 1,-4 7-1,0-4 1,-1 2 96,-3 0 0,-2 1 1,-6-4-1,0 0 329,0 0 1,0 0 0,0 0-50,0 0 1,2-5 0,0 0 68,3-2 141,4-1-218,-2-4 1,6-5-419,3-3 1,2 1 0,6 0-1,0-3-69,0 0 1,1-2 0,2 0 0,1 0 28,-2 0 1,3 0 0,-1 0 0,-1-1 91,-2-3 0,-1 3 1,0-3-1,0 3 60,-1 1 1,1 0 816,0 1-503,-5-1 1,-3 1-1,-8 3-101,-4 4 0,1 4 0,-1 3 0,-1 2 23,-1 2 1,-2 1-1,1 4-204,3-1 1,3 5 0,4 1-1,-2 1-160,-1-1 0,0 3 0,5-3 0,2 1-241,1 3 1,7-4-1,-1-1 1,6-2-435,2-3 1,6 4-1,4-2 815,-2-2 0,5-2 0,-1 3 0</inkml:trace>
  <inkml:trace contextRef="#ctx0" brushRef="#br1" timeOffset="3072">868 1013 8050,'8'0'0,"0"0"-75,0-5 0,4 3 0,0-3 0,1 1 85,3 0 0,3-1 0,8 2 0,3-1 48,5 2 0,0-4 0,11 2-369,3 2 197,7-5 0,-2 6 1,7-3 113,2 2 0,3-3 0,5-1 0</inkml:trace>
  <inkml:trace contextRef="#ctx0" brushRef="#br1" timeOffset="3829">1177 1559 8025,'0'-11'-54,"-1"0"1,-2 2-82,-1 1 0,-1 1 0,2-2 0,-2 1 325,-2-1 1,1 2 0,-4 1-1,3-1 21,-3 0 0,0 5 0,-2-2 195,0 2-298,0 2 1,-4 0-1,-1 0 1,0 2 40,0 2 1,-3 2 0,3 6-1,0 0-44,-1 0 1,3 0 0,3 0-1,1 1-91,3 3 1,-1-3 0,5 4 0,1-1-111,2 0 1,1 4-1,1-5 1,3 1-207,4 1 1,3-7 0,1 2 0,1-3-53,3-3 1,-2 0-1,6-6 1,0 0 80,-2 0 1,5-2-1,-5-3 1,2-5 138,0-5 1,0-6-1,3 0 120,1-6-9,0 2 0,-4-4 1,-2 4 527,-1-3-353,-1 9 1,-5-12 0,-2 10 0,-2 1 120,-2 2 0,-1-2 1,-4 4-1,0 2-11,0 1 1,-4 1-1,-1 0 1,-2 1 18,-2 3 1,-2-1-1,-1 5 1,1 1-71,-1 2 1,0 1 0,0 1-176,0 3 1,5 3-1,3 5 1,3 1-119,1 3 1,0-3-1,1 4 1,2-1-140,1 0 0,4 5 0,-3-1 0,2 2-80,2 2 1,0 0 0,1 1-1,-3 1-296,3 2 1,-4 0-1,1-4 597,-2-1 0,4 1 0,-2 0 0</inkml:trace>
  <inkml:trace contextRef="#ctx0" brushRef="#br1" timeOffset="4198">1569 1298 7879,'-5'-12'-419,"2"0"0,-3 0 0,-1 0 1077,0 1 0,5-1 0,-4 1 37,1 3 0,4-2-317,-3 2 0,3 4 1,1 4-322,0 6 1,5 6-1,1 4 1,2 4-74,0 2 1,-4 2 0,3 1 0,-2 3-109,-2 4 0,-1-2 0,1 2 1,1 1-146,-1 1 1,-2-2 0,-1-2-294,0-1 272,0-1 1,0-4 0,0-2 0,0-2-451,0-4 0,1-4-71,3-5 811,3-1 0,5-6 0,0 0 0</inkml:trace>
  <inkml:trace contextRef="#ctx0" brushRef="#br1" timeOffset="4526">1522 1452 7879,'-24'7'10,"4"-2"1,1-5 274,2 0 0,5 0-100,5 0 0,9 0 1,3 0-1,7 0-197,4 0 1,9-4 0,-1 0 0,2 0-268,3-1 0,2 3 0,3-5 0,-1 0 279,-1 1 0,-6-2 0,3-4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7:58:50.432"/>
    </inkml:context>
    <inkml:brush xml:id="br0">
      <inkml:brushProperty name="width" value="0.17143" units="cm"/>
      <inkml:brushProperty name="height" value="0.17143" units="cm"/>
      <inkml:brushProperty name="color" value="#0F01CD"/>
    </inkml:brush>
  </inkml:definitions>
  <inkml:trace contextRef="#ctx0" brushRef="#br0">1 190 9374,'12'0'88,"-4"0"1,0 1 0,1 2-81,1 1 0,6 0 0,1-4 0,2 0-102,2 0 1,1 0 0,2 0 0,1 0-292,3 0 1,-2-4 0,6 0-1,0 1 385,-2 2 0,4 1 0,-3 0 0</inkml:trace>
  <inkml:trace contextRef="#ctx0" brushRef="#br0" timeOffset="744">215 36 7939,'-2'-11'-720,"0"2"1881,-2 1-456,0 5-723,4-2 1,0 16 75,0 4 0,4 3 0,0 3 0,-2 3-64,0 2 0,-2 11 1,0-1-1,0-1-210,0-2 1,0 4-1,0-4 1,0-1 215,0-2 0,-6 3 0,0-2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7:58:54.390"/>
    </inkml:context>
    <inkml:brush xml:id="br0">
      <inkml:brushProperty name="width" value="0.17143" units="cm"/>
      <inkml:brushProperty name="height" value="0.17143" units="cm"/>
      <inkml:brushProperty name="color" value="#0F01CD"/>
    </inkml:brush>
  </inkml:definitions>
  <inkml:trace contextRef="#ctx0" brushRef="#br0">1 726 7990,'0'-8'-556,"0"0"1,1 1 735,3-1 0,-1-1 1,4 4-1,-1-2 23,1-2 0,1 2 0,4-1 1,1-1-37,3-1 1,-2 0 0,6 1 55,1 0-166,1-4 1,2 6 0,0-5-1,0 2 6,-1 2 1,1-2 0,-1 6 0,-2 2-89,-1 0 1,-6 2-1,3 0 1,-1 2-28,0 2 0,-4 0 0,-6 6 0,0 5 19,-4 2 0,0-1 0,-2 4 0,0 1 40,0 1 1,-6 3 0,-3 2 0,-4 0 12,-3 0 1,-5 2-1,1-1 55,-2-2-53,-2-1 1,0-3 0,0 0 0,1-4 55,-1-1 1,4 3 0,2-4-1,1-2 104,2 0 0,-2-4 1,1-1-1,1-1 128,2 2 1,1-5 571,1-1-455,-1-3-453,5-1 0,3-4 0,8-1 0,5 0-119,6-1 0,-1 1 1,6 2-1,1-1-87,2 2 0,0 0 0,3 2 0,1 2-125,5 2 1,1-3 0,-1 4 0,-5-1-55,-2 0 0,3 6 1,0-4-572,-2 1 982,-6 3 0,3-3 0,-5 5 0</inkml:trace>
  <inkml:trace contextRef="#ctx0" brushRef="#br0" timeOffset="711">821 821 8028,'0'-8'321,"0"0"392,0 5-577,0-2 0,4 10-55,0 3 1,1-1-1,-1-1-189,4 0 0,2-1 1,2-3-49,0 2 0,0 0 0,1-4 0,2-1 51,1-3 1,1 3 0,-3-5 0,3 1-24,2-3 0,-3-2 1,2-2-1,1 0 18,-1 0 0,-3 0 1,1 0-1,-5 0 50,-3 1 0,2-1 0,-6 0 1,-2 0 94,0 0 0,-2 0 0,-2 0 73,-2 0 0,-2 6 1,-6 2-1,-1 1 43,-3-1 0,1 3 0,-5-3 0,-1 3 40,-1 1 1,2 4 0,0 1 0,0 1 18,2 4 0,-3 0 0,5 2 1,2 0-100,0 0 0,2 4 1,2 1-1,1 1-87,1 4 1,5-4 0,-1 2-1,3 1-130,1 1 1,5 2 0,3-1-1,3-2-95,0-2 0,3-4 1,1 0-1,4-5-150,-1-2 0,5-1 0,-3 1 1,1-4 350,-1-3 0,7-1 0,-2 0 0</inkml:trace>
  <inkml:trace contextRef="#ctx0" brushRef="#br0" timeOffset="1118">1284 654 8028,'-5'-10'321,"-3"2"0,-1 1-30,1 3 0,2 4 0,8-1-166,2 4 1,6 6-1,7-1 1,2 4-76,2 3 1,2-1 0,2 3 0,1-1-109,2-1 0,-1 7 1,-1-4-1,0 2-176,2 0 1,-1-4-1,-3 2 1,0-1-52,0-2 0,-1 1 0,1-3 0,0-3-459,0 1 744,-1-1 0,1-3 0,0-2 0</inkml:trace>
  <inkml:trace contextRef="#ctx0" brushRef="#br0" timeOffset="1472">1676 607 8028,'-5'-16'-147,"-3"0"0,1 2 0,1 4 1,-1 4 764,1 0 1,2 2-409,-4 4 0,4 0 1,-3 2-1,1 3-68,-1 7 0,-1 1 0,-4 7 0,-1 2-69,-3 5 0,2-1 1,-5 6-1,1 1-161,-1 1 1,3 2-1,-3-1 1,-3 1-54,0 0 1,-2-6-1,2-2 1,1-3-274,1-1 0,4-4 1,-3-2-389,2-1 502,7-1 300,-1-4 0,5 5 0,-6 2 0</inkml:trace>
  <inkml:trace contextRef="#ctx0" brushRef="#br0" timeOffset="1804">2045 737 7994,'-7'-11'1027,"-4"4"-885,10 2 1,-4 10 0,6 4 0,2 4-4,1 3 1,0 9 0,-3 0 0,2 3-184,1 1 0,1 8 0,-3-1 1,2-1-312,-1-2 0,2 0 1,-1-4-1,-1 1-314,-2-1 1,3-3 668,0-6 0,0 2 0,-4-3 0</inkml:trace>
  <inkml:trace contextRef="#ctx0" brushRef="#br0" timeOffset="2228">1961 737 7994,'-6'-11'61,"-4"-1"114,7 0 1,-1 4 0,5 1-5,3 2 1,-2-3 0,5 3 0,0 0-21,-1-1 0,2-2 1,4 3-1,0 0-37,0-1 1,0-1 0,0 1 0,1 1-69,3 0 0,-2-1 0,6 4 0,0-2-57,-2 1 0,5 2 0,-2 2 0,4 3-125,3 4 1,-1 4 0,-3 2-300,0 2 268,-6 5 0,3-6 0,-6 5 1,-4 1 11,-6 1 0,-4-2 1,-2 0-1,-3 0 107,-4-2 0,-4 3 0,-4-5 0,-4-1 51,-2-2 0,-3-1 1,-1-2-1,-2 0 164,1-3 0,5-4 0,1 1 0,-2-3-6,2-1 1,5 0 0,1 0 0,1 0-260,3 0 0,0-1 98,3-3 0,3-2 0,5-6 0</inkml:trace>
  <inkml:trace contextRef="#ctx0" brushRef="#br0" timeOffset="3137">2817 179 8003,'0'-12'179,"0"6"-101,-6 0 0,4 6 0,-6 3 0,-1 4 186,-2 4 1,-5 11-1,0 1 1,2 8 33,1 3 0,1 4 0,0 4 0,0 7-210,0 4 0,2-3 1,2 2-1,4-2-214,2 1 0,4-6 1,3 3-1,6-3-197,3-3 1,7-1 0,0-8 0,6-3-544,4-2 0,4-10 866,0 6 0,6-8 0,2 1 0</inkml:trace>
  <inkml:trace contextRef="#ctx0" brushRef="#br0" timeOffset="3801">3078 464 8060,'-1'-8'-6,"-3"0"307,3 6 0,-5-5 629,6 3-780,0 3 0,0-3 0,0 9-111,0 7 1,0 0 0,0 5-1,0-1-73,0 0 1,0 4 0,0-5 0,0 1-60,0 1 1,4-3-1,2 1 1,-1-1 67,0-2 1,0-5-1,-1 1 1,4 0-29,3-1 0,1-1 0,1-3 0,1 1 33,2-1 1,5-6 0,-1-2-1,3-2 99,0-2 0,-3-3 0,0-2 0,0-2 99,-2 1 1,-1-2 0,-5 1 0,0 0 18,0-1 1,-4 4-1,-1-4 1,-2 1 204,-3 0 1,1 2 0,0 4 59,1 2 1,0 5-473,-4-5-183,0 5 1,0 15 184,0 8 1,0 7 0,0-7 0,0 4-52,0 4 1,-4 2-1,0 6 1,1 1-62,2 2 0,1-1 1,0 6-1,2 1 59,6 1 1,-4 2 0,8-1 0,-3 1-99,-2-1 0,2 1 0,-3-2 0,-1-1-6,0-2 0,-2-6 0,-7 0 0,-4-5-21,-3-3 0,-1-1 0,-1-6 0,-3-2-59,-3-4 1,-4-4 0,-2-3 0,-1-2-84,-2-2 0,2-1 0,4-6 0,4-1-526,1-5 854,6-3 0,1-11 0,3-3 0</inkml:trace>
  <inkml:trace contextRef="#ctx0" brushRef="#br0" timeOffset="4292">3541 96 8056,'-10'-19'287,"2"4"1,-1 1 0,5 2 40,1 1 1,2 3 0,2 1-114,3 2 1,3 1 0,5 4 0,1 0 4,3 0 1,2 2 0,6 6-1,1 8-27,3 5 1,1 10-1,4 4 1,-2 9-79,2 6 0,2 6 1,-1 6-1,-2 1-213,-5-1 1,-3 4 0,1 0-1,3 0-173,-4-3 1,-6-2 0,-10-3 0,-6-2-67,-9-5 1,-13 2 0,-18-2-1205,-12 0 1136,-4-8 1,-22 2 0,0-4 404,-9 1 0,38-22 0,-1-2 0,-3 3 0,1-1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7:59:02.663"/>
    </inkml:context>
    <inkml:brush xml:id="br0">
      <inkml:brushProperty name="width" value="0.17143" units="cm"/>
      <inkml:brushProperty name="height" value="0.17143" units="cm"/>
      <inkml:brushProperty name="color" value="#0F01CD"/>
    </inkml:brush>
  </inkml:definitions>
  <inkml:trace contextRef="#ctx0" brushRef="#br0">23 58 7776,'-5'-30'0,"-3"10"0,3 12 0,1 12 0,13 3 0,4 4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7:59:00.237"/>
    </inkml:context>
    <inkml:brush xml:id="br0">
      <inkml:brushProperty name="width" value="0.17143" units="cm"/>
      <inkml:brushProperty name="height" value="0.17143" units="cm"/>
      <inkml:brushProperty name="color" value="#0F01CD"/>
    </inkml:brush>
  </inkml:definitions>
  <inkml:trace contextRef="#ctx0" brushRef="#br0">60 671 7687,'-6'-6'-481,"-2"2"614,-2 3 1,2-3 0,0 0 1365,-1 1-875,4 2-398,-1 1-126,17 0 0,-2 0 1,11 0-1,1 0 17,1 0 0,7 0 0,3 0 0,4 0-128,3 0 0,0-2 1,4-2-288,2-4 144,1 3 0,1-4 0,-3 4-175,0-2 0,-7 3 0,-1-3 1,-7 2-1,-6 3 329,-3 0 0,3 2 0,-5 0 0</inkml:trace>
  <inkml:trace contextRef="#ctx0" brushRef="#br0" timeOffset="417">428 374 7983,'-7'-11'87,"-2"-1"0,4 0 157,-2 0 0,5 4 1,-2 0 938,2-1-1077,2 4 0,2 14-20,2 11 0,-2 5 1,5 0-1,-1 2-114,1 5 1,-3 2-1,3 3-199,-2 3 38,4-3 1,-6 8-1,5-6 1,0 0-341,-2-2 1,5-6 0,-3 1 528,2 1 0,7-4 0,2 0 0</inkml:trace>
  <inkml:trace contextRef="#ctx0" brushRef="#br0" timeOffset="1221">1652 101 7925,'8'-18'2,"-2"2"1,-1 3 147,-2 1 1,-2 0 684,-1 0-640,0 0 0,-1 7-188,-3 5 1,-4 6-1,-8 10 1,-3 4 42,-4 2 0,-6 8 0,-3 1 0,-2 5 0,-2 3 0,1-2 1,-1 3-1,1-3 109,-1-1 0,4-1 0,2 0 0,1-4 47,2-3 1,6-3 0,3-1 0,1-2-36,2-2 0,6 1 0,2-5-74,2-1 1,1-6-144,4-1 0,5-6 0,3 2 0,3-2 8,1-2 0,5 0 0,3-2 0,3-2-85,5-4 1,2 2 0,6-2-1,-2 0-117,-2 1 0,5-2 0,-4 5 0,-1 2-2,-2 0 0,-2 2 0,-6 0 1,-1 0-137,-1 0 0,-5 0 1,1 0-121,-3 0 1,-5 0-309,0 0 556,-6 0 0,4-1 265,-6-3 1,0-3 0,0-5 0,-2 1 119,-2-1 0,2-5 0,-6-2 0,0-1 105,1 0 0,-2 2 1,4-3-1,-1 1-22,1-1 0,1 0 0,3 0 0,-2 1 32,-1-1 0,0 2 0,4 1 0,0 1 6,0 2 1,0 2 0,0 1-1,0 0 870,0 0-875,0 6 1,0-2-175,0 8 0,4 12 0,0 11-17,-1 3 0,-2 4 0,0 2 0,2 3-80,1 5 1,0-2 0,-4 6-1,0 1-85,0 1 0,0 7 1,0-1-1,0 0-125,0-5 1,0-7 0,0 1-229,0 0 307,0-10 0,4 8 0,1-12 0,1-1-452,-1-5 1,4 0 138,-1-5 0,3-2 0,0-7 464,1-7 0,0-6 0,0-5 0</inkml:trace>
  <inkml:trace contextRef="#ctx0" brushRef="#br0" timeOffset="1752">2032 363 7925,'-12'-11'0,"0"2"-138,0 1 1,6 4-1,0-3 1075,1 2 0,4 0-5,-3 1-843,2 2 1,4-3-1,2 4 1,5-2-23,5-1 0,1-1 0,5 2 0,2-2-7,5-2 1,-1 5-1,4-4 1,1 3-59,-1-1 1,1 0 0,2 4 0,-3 0-111,-1 0 1,-1 1 0,-5 3 0,0 4-60,-3 2 1,-3 2 0,-7 1 0,-2 2 85,-4 1 1,-2 5-1,-2-1 1,-3 2 58,-5 2 1,0-4-1,-9 1 1,0 3 130,-3 2 1,-6 2-1,-2-5 1,0 1 110,-1 0 0,4 4 0,-3-1 1,3 0 17,1-2 1,5-1 0,0-1 0,2 0-147,2-3 1,6 1 0,3-4 0,0 0-102,4 0 0,2-1 1,5-4-107,7 0 1,5-5 0,7-4-1,0-1-302,-1-2 0,6 0 0,3-2 0,1 0-131,-1-2 1,1-4-1,-4 3 1,0-2-1074,0-2 1621,-1 4 0,1-11 0,1 3 0</inkml:trace>
  <inkml:trace contextRef="#ctx0" brushRef="#br0" timeOffset="2086">2056 588 8030,'-19'0'77,"3"0"1,10 0 1,6 0 0,6 0 0,10 0 0,4 0 129,2 0 0,7 0 0,3 0 0,2 0-206,2 0 0,-2 0 0,1 0 0,-1 0-231,3 0 0,1-4 0,-2 0 229,0 2 0,4-5 0,3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8:00:29.844"/>
    </inkml:context>
    <inkml:brush xml:id="br0">
      <inkml:brushProperty name="width" value="0.17143" units="cm"/>
      <inkml:brushProperty name="height" value="0.17143" units="cm"/>
      <inkml:brushProperty name="color" value="#0F01CD"/>
    </inkml:brush>
  </inkml:definitions>
  <inkml:trace contextRef="#ctx0" brushRef="#br0">172 1370 7935,'0'-8'0,"0"0"24,3-1 0,-2 1 1,2 0 306,-2 0-161,-1 0 0,0 2 0,0 1 0,0-1 113,0-2 1,-2 3 0,-2 0-63,-4 2 1,-2 0-1,1 3 140,1 0-340,0 0 0,-4 1 1,-1 2 266,-3 2-264,4 6 1,-4-1-1,4 3 15,-1-2 0,1 4 1,4-1-1,1 1-52,1 1 0,3-2 0,3-1 0,0-1-122,3 1 0,2 0 0,4 0 0,2-2-551,2-2 445,6-4 0,-1-2 1,3-3-52,-1 0 1,-1 0-1,-2-1 1,-1-1 159,0-4 1,-3-4 0,-3-2-1,-3 1 266,-1-1 1,-5-3-1,2 3 1,-2-2 170,-1 1 0,-4 0 0,-1-1 1,-2 3-6,-2 2 1,-1 1-1,-1 1 1,0 1-395,-1 4 0,2 1 1,-3 1-1,2 1 94,1 1 0,1 7 0,0 3 0</inkml:trace>
  <inkml:trace contextRef="#ctx0" brushRef="#br0" timeOffset="1541">213 1394 8383,'8'0'161,"5"0"0,3 0 0,0 0 0,2 0-112,-1 0 1,5 0 0,3 0-161,4 0 64,6 0 1,2 0-1,3 0 1,-2 0 40,-3 0 1,-1 0-1,-2 0 1,-2 0-64,-3 0 1,-4 0 0,0 0 181,0 0-90,-5 0 0,-6 0 0,-4 0 149,0 0 1,-4 0 314,-4 0 0,-4 0-295,-4 0 1,2-2 0,2-2-119,0 0 1,-1 1-115,2-3 1,0 4-36,3-4 0,0 4 8,0-4 395,0 4-19,0-5-84,0 2 41,0 1-325,4 0 1,-3 5-64,2 2 0,-3 1 1,1 5 31,2-1 63,-2 4 0,4-2 1,-3 3-147,4 2 114,-3 0 0,2 0 0,-2 0 0,1-1-62,1 0 1,-1-2-1,-2-1 1,2-2-19,0-1 0,-1-1 273,2-1 0,1-3 0,1-4 190,-2-1 0,3-6 1,-2-3 124,4-2-340,-1-1 1,3-2-1,-1-1 317,5-2-353,-5 2 0,11-2 1,-12 4-1,0-1-98,-4 1 1,2-1 0,-1 3 0,3 0-112,0 3 0,-1 1-104,-1 4 157,1 1 0,-4 4 0,0 1 0,-1 2 12,1 2 0,-4 5 0,2 2 14,-2 1 45,3 0 0,-3 4 0,1-2-17,-1-1 39,-1 1 1,2-2-1,3 2 1,2 0-58,-1-2 1,-1-3-1,-3 0 49,3-3 6,-3 0 25,5-6 0,-6 2 0,2-7 413,2-4-316,2 0 0,2-8 0,0 3 0,2-2-70,0 2 0,5-3 0,-6 3 0,2 1-103,3 1 0,-1 2 1,-4 2-1,1 0-63,-1 2 1,-4 3 0,1-1-157,2 2 91,-5 1 0,5 1 0,-8 2 0,2 2-88,-1 3 1,0-3-1,0 1 1,3 0 49,-1 1 0,0-1 189,-4-1 15,0 0 1,0 1 54,0-1 71,0-3 405,0 2 1,5-4-875,3 0 305,0 0 0,14-3 1,5-1-1,10 1-40,4-1 0,7 1 1,-4 3-1,4 0-144,7 0 1,1 0 0,-2 0 56,-2 0 0,3 0 1,-2 0-1,-3 0 114,-2 0 1,-8 1 0,1 1-1,-8 1 74,-8-1 1,-6-1-1,-1-1 1,-2 0 188,-3 0-139,5 0 0,-5 0 1,1-1-153,-4-2-712,2 2 796,-3-3 0,-5 1 0,-5-2 0</inkml:trace>
  <inkml:trace contextRef="#ctx0" brushRef="#br0" timeOffset="2450">1779 1370 7775,'-5'5'18,"2"1"17,3-4 0,-1 1 319,-2-3 211,2 0-218,-3 0 0,4-3 0,0-4 0,0-2-19,0-2 1,0-4 0,0 0 0,0-4-87,0-2 1,0-2-1,0-3 1,-1-2-91,-1-1 0,-3-2 0,-2-5 30,2-2-110,-3-1 0,5-6 0,-4-1 0,2-3-88,-1-3 0,2 2 0,1-3-242,2 3 136,-2-1 1,2 10 0,-2-2 11,2 4 216,1 3 0,0 8 0,0 2-134,0 4 46,0 4 0,0-1 1,0 4-23,0 2 38,0 3 1,-1-2 0,-1 4-126,0-1 120,-1 5 1,2-3-26,-2 1-48,2 3-279,-2-1-112,3 4 708,0-4 1,-1 3-79,-2-1-154,2-3 0,-2 3-223,3-3 205,0 3-326,0-1 0,3 3 0,4 0 170,3 0 0,7 0 0,7 0 1,6 0-33,5 0 1,2 0-1,5 0 1,3 0 0,4 0-1,2 0-124,6 3 1,-9-2 0,-6 2 0,-3-2 150,-2-1 1,1 0 0,3 0 0,2 1 85,3 1 1,-12-1 0,-2 2 0,-12-2-292,-8-1 165,-7 0 1,-2 0 0,-6 0-161,-2 0 338,1 0 0,-3 3 0,2 2 0</inkml:trace>
  <inkml:trace contextRef="#ctx0" brushRef="#br0" timeOffset="2916">2513 138 7797,'4'-9'0,"-1"-1"0,-2-1 20,3 4 0,-4 0 0,3 1 263,-2-1 38,-1-1 0,0 3 138,0-1-26,0 1 52,0 0-77,0 2 145,0 3-506,0 7 1,0 2 0,0 7 70,0 1-123,0-1 0,0 4 0,0 2 0,0 2-134,0 3 0,0 2 0,-1 4 0,-1-1-315,0 1 1,-1 0-1,2-2-440,-2-1 682,2-2 1,-2-7-1,3-2 1,0-2-708,0-4 919,3 3 0,-2-7 0,3 2 0</inkml:trace>
  <inkml:trace contextRef="#ctx0" brushRef="#br0" timeOffset="3447">2529 73 7797,'-8'-8'0,"0"0"136,0 0 1,-1 0 0,2 2 520,2 1-434,-2 3 1,2-5 376,-3 5 2,0-5-101,3 6-172,2-2-125,3 3 0,6 0-48,2 0-112,2 0 0,1 1 0,2 1-88,2 4 45,-1 1 0,8 2 0,-1 1 0,4 2-78,4 1 0,-4 0 0,1 4 0,1 2-61,3 0 1,2 0 0,2-3 0,-5 0-47,-1 1 0,-6-2 1,2-1-1,-5-1 36,-2-1 0,-5-1 0,2-3 0,-3 0 116,-3 0 0,-5-2 192,3-1 0,-5-3 188,-1 1 0,-4-2 1,-6-1-1,-2 0 1,-1 0 0,-2 0 0,4 1 75,-2 1-442,-3-1 1,-2 6 0,-4 0 0,-3 3-105,0 3 0,0 0 1,5 1-322,-4 0 230,6 1 1,-4 2 0,9-2 0,0 0-16,-1-2 0,3 0 0,-2 1 1,2-4-68,1 0 0,1-2 0,0 0 0,0-1-261,-2-1 0,5 0 1,-2-3 555,1-2 0,-1 0 0,0-1 0</inkml:trace>
  <inkml:trace contextRef="#ctx0" brushRef="#br0" timeOffset="3834">3010 98 7950,'1'-13'0,"1"2"104,1 2 1,0-2 0,-1 0 375,1 1 267,-4 1 0,-3 4-176,-1-1 0,1 4 0,3-3-248,-1 1 1,1 3 0,-3 3-1,1 4-244,1 1 0,-1 5 0,3 2 0,0 4 14,0 4 1,0 3 0,-1 3 0,-2 3-286,-2 4 1,1 4 0,0-2 0,0 1-117,1 0 1,-1-6-1,5 0 1,-1-1-174,3-2 0,-3-4 0,9-6 0,-7-2-1646,-1-1 2127,-4-3 0,17 2 0,-5-2 0</inkml:trace>
  <inkml:trace contextRef="#ctx0" brushRef="#br0" timeOffset="4339">3002 277 7001,'-5'-3'-484,"-1"1"0,4-1 1940,-4 3-1024,4 0-154,-1 0 1,14 0 0,5 0-39,6 0-237,9 0 1,13-1-1,5-1 58,-7-1 0,-4-2 0,1 2 0,14 1-126,11 2 1,2 0 0,-7 0-41,-12 0 0,-2 0 0,-4 0 0,0 0 0,-3 0 1,-7 0 44,-5 0 1,0 0-61,-4 0 1,-3 0-1,-7 0 1,0 0-270,-2 0 1,-4 0 388,-4 3 0,3 2 0,-1 3 0</inkml:trace>
  <inkml:trace contextRef="#ctx0" brushRef="#br0" timeOffset="4939">2407 1044 7858,'0'-8'1,"0"-1"1,-1 2 197,-2 2-79,2-3 1,0 7 161,4-5 1,-6 5 0,-2 1-102,1 5 0,0 6 0,1 3 0,1 4 1,1 6 73,1 5 1,0 2-1,0 7-136,0 1-127,4 8 1,-4 3-305,0 7 0,-4 4 0,-4 0 0</inkml:trace>
  <inkml:trace contextRef="#ctx0" brushRef="#br0" timeOffset="5070">2374 1541 7858,'3'61'0,"0"1"273,-2-1 0,1 0 1,1-6-8,2-3 0,-1 2 0,0-7 1,-2-1-342,1-5 0,0-3 0,-2-1 0,0-6 1,2-6-1,-1-2-254,-1-3 0,-1-3 247,0-6-190,0-2 98,0-1 1,0-5-1,0-3-538,0-4 712,0-3 0,0-1 0,0-1 0</inkml:trace>
  <inkml:trace contextRef="#ctx0" brushRef="#br0" timeOffset="5856">2415 962 7840,'-6'-3'-620,"1"-3"0,3 2 1498,0-2 0,0 1 562,-1-3-1307,2 3 0,1 1 0,6 5 0,2 1 17,3 1 0,1 3 1,7 0-1,4 4 0,9 1-9,8 2 1,-6 0 0,7 2 115,-10 1-312,1 3 1,-1 4 0,8 1 219,3 0-261,20 6 1,-7 0 0,-23-15 0,0 1-1587,26 13 1591,-11-4 0,-14-9 1,0-1-1,21 12-253,-7-1 259,-14-11 0,-1-1 0,5 11 1,17-1-250,-9-4 267,-6 1 1,3-5-1,-7 2-16,-4-4 54,-9-4 1,-11 5 504,-5-4 0,-3-3 67,-3-3 0,-2-4 0,-2-1 395,0-4 1,1-4-554,-3 0 0,5 0 823,-2 0-1684,2 3 0,-3 3 179,-1 4 1,-3 3 0,-2 4 0,-2 2 33,-1 2 0,-5 3 0,-5 0 0,-5 1 99,-1 2 0,0 2 1,-4 5-1,-1 0 34,-1 1 1,-6 4 0,-5-1 0,-3 1 34,-3 2 0,1 1 1,-5 1-1,-3 3 1,1 1 87,2-1 1,3 1 0,10-4 0,3-1 164,4-3 1,4-1 0,1-2 0,2-3-103,1-2 1,0-3-1,5-5 1,1-1 19,3-3 0,5-2 0,4-2 178,1-2-626,4-1 0,1-5-157,4-2 0,3-1 529,0-4 0,3-1 0,-1 1 0</inkml:trace>
  <inkml:trace contextRef="#ctx0" brushRef="#br0" timeOffset="6339">2513 1386 7959,'-8'0'340,"3"0"1,2-1 0,6 0 179,3-2-375,4 0 1,6 3-1,6 0-179,4 0 0,-3 0 1,6-1-1,-3-1-418,-2 0 83,-8-1 1,9 3 368,-9 0 0,6-4 0,-1 0 0</inkml:trace>
  <inkml:trace contextRef="#ctx0" brushRef="#br0" timeOffset="6797">2529 1835 7998,'8'-5'60,"-3"2"0,2 0 1,-1 0 399,4 1-351,-1 2 1,6 0-1,-3 0 200,0 0-311,9 0 0,-4-1 1,4-1-183,-3-1 14,1 0 0,3 3 0,-1 0-496,-2 0 666,-7 0 0,7 0 0,-6 0 0</inkml:trace>
  <inkml:trace contextRef="#ctx0" brushRef="#br0" timeOffset="7039">2660 1753 7938,'-8'-8'-86,"4"3"0,-4-1 0,2 1 569,0 0 0,6-2 464,0 2 1,4 1-306,6 1-678,-1 2 0,-3 2 0,-2 2 47,0 2 135,2 3 0,-5 3 0,2 0-236,-2 2 46,-1 1 1,3 5 0,-1 0-851,0-1 591,-1-1 1,2 0 302,0 2 0,-1-1 0,-2 1 0</inkml:trace>
  <inkml:trace contextRef="#ctx0" brushRef="#br0" timeOffset="7831">2390 1868 8057,'-3'-5'291,"-3"2"1,-2 2-1,-3 1-194,-2 0 0,0 0 0,-1 0 0,-3 0-47,-1 0 0,-7 0 0,-2 0 1,-2 0 99,-1 0 0,-4 1 0,6 1 0,1 1 63,2-1 1,5-1 0,1-1 106,1 0 0,4 0-6,6 0-268,3 0-302,1 0 0,8-3 1,2 0 53,1 1 1,-3 0 1,-1 0 30,2 1 656,-5-3-2,4 4 0,-4 7-524,0 4 1,0 0 0,0 1-13,0 0 72,0 4 1,3 2 0,0 4-48,-2 1-122,0 0 0,-1 6 1,1 3-240,2 2 261,-2-2 1,3 3-1,-2-1 1,1 0-183,-1-1 0,-1-3 1,-1 0-1,0-3 133,0-2 0,0-1 0,0-3 0,0-4 39,0-2 0,0-6-112,0 2 1,0-5 248,3-3 0,2-6 0,3-2 0</inkml:trace>
  <inkml:trace contextRef="#ctx0" brushRef="#br0" timeOffset="8390">1637 2424 7951,'-8'0'35,"-1"0"0,4 0 284,-1 0-221,4 0 1,-3 0 0,3-1 31,0-2-61,-1 2 0,12 0 1,3 4 13,3-1 1,3-1 1,8-1 0,6 0-88,4 0 0,2 0 0,4 0 0,-1 0-115,2 0 51,-7 0 0,6 0 0,-9 0-517,-2 0 434,2 0 1,-10 2 149,-1 1 0,-7 4 0,-3-2 0</inkml:trace>
  <inkml:trace contextRef="#ctx0" brushRef="#br0" timeOffset="9155">1612 2517 7957,'0'-9'89,"0"1"207,0-1 1,0 4-38,0-1-182,0 4 0,-3-1 0,-1 6-197,-1 3 79,0 1 1,-4 5 0,1-1-103,-1-1 52,1 4 1,-1-2-1,0 3-531,-2-1 504,5-4 0,-4 3 1,6-5-398,-1 1 278,3-1 237,-1-3 0,6 2 0,2-2 0</inkml:trace>
  <inkml:trace contextRef="#ctx0" brushRef="#br0" timeOffset="9695">1705 2542 7962,'13'-13'-226,"-1"2"1,-3 1-16,-1 2 1,1 0-1,-1 2 656,1 0 0,-3 4 1,-2-2 82,0 1 1,-1 3-321,-3 0 1,-4 3 0,-2 6 0,-1 0-49,-2 3 0,-3-2 1,-1 3-1,0-1-79,1-1 1,3-2 0,1 0 0,0-1-211,2 1 1,2-5-1,2 0-344,-1 0 0,1-3 1,5 2-166,3-2 402,5-1 0,1-4 1,4-3-415,1-3 557,2 1 0,5-4 1,1 4 124,0-2-77,-1 1 1,2-2 0,-4 2 372,-1-1-207,-2 5 1,-2-5 0,-3 6 541,-3-3-209,-2 3 205,0 2-204,-4 3 1,-2 0-116,-3 3 0,-4 2 0,-4 4 31,-2 3-245,-5-3 1,4 6 0,-3-3 0,0 2-22,1 1 1,-3-3-1,4-1 1,0-1-116,4-2 1,4 0 0,-1-2-780,2 0 657,0-4 1,4 4 0,1-3 0,5-2-158,3-3 0,6-2 0,5-5-632,1 1 697,0-5 1,3 1 0,-1-3-1,1 1 214,1-1 1,2 2-1,-4 0 1,0 0 108,-2 3 0,-4 0 1,-1 2-1,-4 0 434,0 3 1,-5 0-73,1 2 1,-6 3-118,-5 0 0,-6 5 1,-3 5-1,-1 2-163,0-2 0,0 0 0,-3 1 0,2 0-437,0-1 211,2 0 1,3 1 0,-1 0 74,1 0 0,-1 2 0,1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7:30:58.45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208 1676 8530,'0'10'1401,"0"-2"1404,0-8-2752,0-16 1,0 5-1,0-14 1,0 2-9,0 0-16,0-8 1,0 4-1,0-8 22,0 1-63,0-1 1,0-7-1,0-2 71,0 0 0,-6-4 0,0 3 0,0-1-62,-1-2 1,5 0 0,-4 8 0,2-4-122,-2-1 148,4 3 0,-5 2 0,7-1-132,0 3 35,0 2 1,0 1-1,0 0-234,0 1 284,0-1 0,0 6 0,0 2-47,0 3 67,0 0 1,0 7 0,0 0-53,0 0 1,0 5-51,0 1 596,0 7-239,0-4-1005,0 8 773,-8 0-18,6 0 430,-6 0-419,8-8 0,-5 4-10,-1-7 69,0 7-137,6-4-247,0 8 506,0-7-33,0 5-46,0-6-226,-8 8-39,6 0 389,-5 0-265,7-8-11,0 7 26,-8-7 11,6 8 0,-5-2-10,7-4-190,0 4-482,0-5 1,7 7 0,3 0 0</inkml:trace>
  <inkml:trace contextRef="#ctx0" brushRef="#br0" timeOffset="866">121 362 8017,'-10'0'-1913,"-5"0"1775,13 0 274,-5-8 0,7 5 318,0-9-160,0 8-152,0-3 1,-2 1 362,-4 0-220,4 0-240,-6-1 49,8 5 1,-2-8 71,-3 4 1,3 2 29,-4-7 0,2 7 0,0-4 57,-2 1-177,1 5 1,3-6 50,-4 8 15,4 0 31,-6 0 80,1 0 1,5-2 138,-4-4-79,4 4-859,2-5 465,8 7 1,-4 0-1,7 0 1,4 0-22,7 0 1,-1 0-1,8 0 1,1 0 13,3 0 0,9 0 0,8 0 0,8 0-30,5 0 1,16 0 0,-4 0 0,6 0 20,-1 0 0,5 0 1,-4 0-1,1 0 104,-1 0 1,-12 0 0,-9 0 0,-5 0 41,-3 0 1,-4 0-1,-15 0 1,-4 0 147,-6 0 138,-4 0 298,-9 0-471,-3 0 1,-9-2 0,-3-2-651,-7-2 1,3 0-1424,-3 6 1911,8 0 0,-11 0 0,5 0 0</inkml:trace>
  <inkml:trace contextRef="#ctx0" brushRef="#br0" timeOffset="2147">1401 206 6252,'0'-17'1740,"0"6"-795,0-1-709,0 1 1,0-1 302,0 1-332,0-1 0,0 0 233,0 1-148,0 7-20,0-4-983,0 8 618,0 16 87,0-5 0,0 20 0,2-6-145,3 2 156,-3-6 0,6 10 0,-8-6-190,0 2 189,0-6 1,2 4-1,2-8-121,2 0 123,-1 1 0,-3-1 53,4 0 27,-4-7 0,8-2 594,-5-8-507,-3 0 0,8-8 0,-4-4 150,5-3-194,-3-2 1,7-3-1,-5-1 389,-1-2-413,7-7 1,-7 8 0,7-6 320,-5-3-467,5 6 0,-7-2 1,7 6 250,-5-2-269,5 0 1,-9 5 0,7 1-161,-3 0 346,-7 7-188,11-5-2,-5 13 0,0-8-241,-5 5 201,5 3 1,-6-4-1,5 12-174,-1 5 251,6 5 1,-12 1 0,5 2-79,1 4 36,-6 4 1,11 2 0,-7 0-80,-2 1 76,5 3 0,-5 0 1,6-4-100,-2-6 137,-3 4 0,1-8 1,2 2-93,1-8 173,-5 3 1,6-14 293,-4 3 0,3-5 133,9-5-363,-9-5 1,7-13 0,-7 0 133,1 2-162,5-6 1,-5 2 0,7-4-137,0 6 109,1-4 1,-7 8 0,1-4-211,1 4 143,-5 1 0,5 1 0,-5 2 0,2 1-354,3 3 1,-3 7-13,1-2 0,1 4 242,5 2 1,-7 2 0,-3 4-1,-1 5 91,0 5 1,0 1 0,-5 0-161,5 1 216,-4-1 1,6 0 0,-8 0 0,2 1-142,4-1 1,-5 0-47,5 1 71,4-9 5,-8 7 19,13-14 0,-11 5 94,7-7 125,-7 0 126,4 0 168,0 0-283,-6 0 1,5-2-62,-7-3-18,0 3-789,0-6 1,8 8 431,4 0 225,3 0 0,10 0 0,6 0 64,7 0-50,6 0 1,10 0 0,6-2 17,9-4-2,0 4 0,15-5 0,-5 7 26,0 0-12,6 0 0,-9 0 0,5 0-19,-6 0 35,-12 0 1,-3 0 0,-10 0-19,-4 0 22,-4 0 1,-15 0-1,-4 0-25,-3 0-325,-11 0 285,-1 7 33,-8-5 1,-6 8-1,-2-6-765,-1 1 374,-3 1 419,-5 2 0,-8 2 0,-2 7 0</inkml:trace>
  <inkml:trace contextRef="#ctx0" brushRef="#br0" timeOffset="2998">1262 1227 8055,'2'-18'0,"2"1"-320,2 0 1,0 0 0,-6-1-734,0 1 1707,0 7 1,0-5 148,0 3-362,0 5-248,0-1 1,0 8 0,0 14 20,0 3-127,0 4 1,0 4 0,0 6 136,0 7-160,0 6 0,0 4 0,0 4 104,0 8-140,0-3 0,-6 13 0,0-1 150,2 10-199,2 5 0,2 3 0,0-1-1484,0 1 1505,0-1 0,0-3 0,0-1-93,0 1 147,0 5 0,2-17 0,2 4-24,2-4 1,0-3-1,-6-5 1,0-7 47,0-8 1,0 0 0,0-8-1,-2-1 117,-4-3-152,4-1 0,-6-8 0,8-4-160,0-4 124,0-2 0,0-5-332,0-1 331,0-7 417,0 4 1,0-10 0,2-2-532,4-2-86,-4-7 0,6 9 1,-8-8-524,0-1 483,0-2 234,0-3 0,7 1 0,3 0 0</inkml:trace>
  <inkml:trace contextRef="#ctx0" brushRef="#br0" timeOffset="3964">1262 1175 8020,'0'-17'0,"-1"-1"-1135,-5 1 1005,4 0 0,-6 5 0,6 3 1436,-4 1-358,5 2-276,-15-2-391,14-1 0,-7-1 275,3 4-94,4 5 272,-6 1-742,24 0 1,-11 5 0,13 3 122,-3 2-87,0 1 1,8 6-1,2 1-4,2-1 1,-4 2 0,6 2 0,2 4 27,2 2 1,7 2 0,2 8 0,2 3-50,5 6 1,0 10 0,3 1 0,0 1-104,0 2 0,6-1 0,-1 6 0,1-1-56,2 1 0,-12-3 0,4-1 0,-4-1-199,-4-5 363,6-8 0,-16 1 1,3-8-81,-6-2 80,-3-1 0,1-2 1,-2-3 122,-2-3-46,-2-4 1,-6-2 71,1 0 67,-1 0 134,-7-13-153,-3-3 0,-5-7 414,4 0-330,-4 0 0,6-1-1,-8-5-286,0 4 1,0-8 5,0 4 0,0 3-229,0-9 80,0 8-148,0-3-95,0 7 1,-8 5 0,-4 1 231,-3-2 85,-2 6 1,-3-1-1,-3 8-28,-5 1 1,-11 5 0,-3 2 0,-2 0-129,-4 0 164,-2 13 0,-4-11 0,-4 11 96,-5-1 13,-4-6 1,-3 17 0,-1-8 281,-4-1-342,4-3 0,-6 2 0,10-1 54,4-4-31,3-3 1,10 3-1,4-4 28,6-6 0,11-6 0,8-3 0,5-5 81,5-1 205,7-2-184,-4-6 0,22-2 1,3-2-323,2-2 0,-1-1 0,-5 3 0,-1-2-430,1 2 177,-5-6-1465,7 9 1897,-13-7 0,13 0 0,-5-1 0</inkml:trace>
  <inkml:trace contextRef="#ctx0" brushRef="#br0" timeOffset="4665">1401 1728 10591,'9'0'81,"1"0"1,-4 0-21,5 0-108,5 0 1,1 0-1,0 0 1,2 0-309,5 0 1,-5 0 0,6 0-78,0 0-717,-6 0 1149,6 8 0,0-6 0,2 6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8:00:40.517"/>
    </inkml:context>
    <inkml:brush xml:id="br0">
      <inkml:brushProperty name="width" value="0.17143" units="cm"/>
      <inkml:brushProperty name="height" value="0.17143" units="cm"/>
      <inkml:brushProperty name="color" value="#0F01CD"/>
    </inkml:brush>
  </inkml:definitions>
  <inkml:trace contextRef="#ctx0" brushRef="#br0">0 1306 7796,'0'-5'40,"1"2"76,2 3 1,4-3 0,6 0-1,5 0-17,3-1 0,6 3 1,7-2-1,5 0-77,6 0 1,4-3 0,4 3-21,3 2-10,-1 0 0,4-2 1,-5 0 6,-2 1 0,-5 1 0,-4 1 1,-4 0 10,-5 0 0,-9 0 0,-1 1 0,-6 1-237,-4 1 135,-4 0 1,-4-3-1,-2 1-854,0 1 533,-1-1 413,-3 3 0,-8-4 0,-1 0 0</inkml:trace>
  <inkml:trace contextRef="#ctx0" brushRef="#br0" timeOffset="693">297 59 7878,'0'-5'-965,"0"-1"1058,0 1 0,0-1 1,0 0 245,0 0 0,0 1 0,0-1 35,0 0 0,1 2-101,2 1 0,-1 2-149,4 1 0,-5 1 0,2 2 0,-2 3 84,-1 1 0,0 3 0,0 2 1,0 5 194,0 4-281,0 4 1,0 2 0,0 3 39,0 4-42,0 10 0,3-4 0,0 7-165,-1-1 1,0 6-1,-1 0 1,3 2-325,1 0 251,-3-4 0,4-1 1,-2-3 58,1-2 0,0 1 0,1-2 0,-1-2 29,-1-2 1,2-3 0,-1-2 0,1-1-19,-1-2 1,-2-4-1,2-6 1,0 0-39,-1-2 13,-2-5 0,2-2 22,-4-3 68,0-4 1,1-2-6,2-3 0,-2-1 1,1-1-913,-1-4 142,-1 2-133,0-3 891,0 6 0,4-7 0,1 3 0</inkml:trace>
  <inkml:trace contextRef="#ctx0" brushRef="#br0" timeOffset="1985">857 1306 7811,'0'-8'0,"-1"0"327,-2 2 0,2-1 0,-3 1 107,1-1 1,2-2 0,-3 1 96,0-1 1,3 1-150,-2-1 1,2 1-145,1-1-291,0 5 0,1 1 0,2 6-26,3 2 1,-1 6 0,-1 1 0,1 1-174,0 2 1,-2-2-212,2 1 436,1 1 1,-1-1-1,1-1 1,0 0-1,-1-1 1,1 0-124,1-5 1,-3 2 134,2-4 1,0-1 417,2-1-251,1-6 0,-1-3 0,1-4 182,-1-1 1,1-4-1,-1 1 1,1-2-78,-1-1 0,3 2 0,1 1 0,-2-1-122,-1-1 1,1 2-1,0 1 1,2 1-139,-2 1 1,-1 3 0,0 1-182,-1 2 1,1 3-1,-1-1-26,1 2 1,-2 2-1,0 3 1,-1 3 39,0 4 139,-2 4 0,0-1 0,-4 5-224,0 0 212,3 5 1,-1-6 0,4 2-93,1-2 95,-4-2 1,5-1 0,-2-2-125,1-1 149,-2-4 1,2-2 183,-1-3 0,1-4 0,-1-6 525,0-3-563,3 1 1,1-7 0,2 2-1,-1-2-4,1-1 1,0-3-1,-1 0 1,2 1-135,0 1 0,3 5 0,-2 1-418,-1 0 282,3 6 1,-7-4-1,3 7-257,-3 1 0,-1 1 0,0 2 34,-2 2 0,-3 1 1,-3 5 204,0-1 1,0 1 0,0-1-69,0 1 230,0-1 0,-2 1 1,-2-2-1,0 0 42,0-2 0,1-2 1,0 3-67,2-4 28,-3 2 0,6-4 0,3 0-67,3 0 19,6-4 0,2 2 1,6-3-97,2 1 111,4-2 0,6 4 1,1-3-270,1 2 265,3 0 0,7 0 1,3 0-263,4 1 182,-1-3 0,2 5 1,-2-3-234,2 2 242,1 1 0,-3-1 0,-5-1 7,-5-1 84,-8 0 0,-6 3 0,-5 0-125,-4 0 28,-1 0 0,-7-3-47,-3 1 720,-5-1 0,1 2 519,-4-2-1197,0 2-231,0-3 0,4 8 1,0 1-1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8:00:44.008"/>
    </inkml:context>
    <inkml:brush xml:id="br0">
      <inkml:brushProperty name="width" value="0.17143" units="cm"/>
      <inkml:brushProperty name="height" value="0.17143" units="cm"/>
      <inkml:brushProperty name="color" value="#0F01CD"/>
    </inkml:brush>
  </inkml:definitions>
  <inkml:trace contextRef="#ctx0" brushRef="#br0">92 2434 7974,'0'-5'-26,"0"-2"1,0 1 81,0-2 0,0 3 0,0-1 110,0 0 0,-1 2 0,-2 1-12,-3 2 1,1 1 0,0 0 0,-2 0-25,0 0 1,-2 4-1,1 1 1,-1 3-20,1 0 0,2 4 0,1-1 0,1-1-57,-1 0 1,3 1 0,0 1 0,3 1-88,2-1 1,3 2-1,0-3 1,3 0-63,2-2 1,-1-3 0,4-1-1,1 1-90,-2-1 0,0-1 0,-3-4 0,3-1 78,0-2 1,-3-2-1,0-3 1,-2-2 78,-2-1 1,-4 0 0,0-3-1,-1-1 96,-1-1 0,-1 2 0,-1 0 375,-4-1-379,-2 3 1,-3-1 0,-1 6 236,-1 1-410,2-1 0,-4 6 1,3-1-1,0 4-104,-1 3 0,2 3 1,3 1 212,-1 3 0,1 1 0,-1 4 0</inkml:trace>
  <inkml:trace contextRef="#ctx0" brushRef="#br0" timeOffset="386">185 2442 7903,'-9'0'4,"1"0"97,-1 0 0,1 0 728,-1 0-685,1 0 0,4 0 0,4 0-29,5 0 1,7 0-1,5 0 1,5 0-29,2 0 1,5 0-1,3 0-392,4 0 212,3 0 0,6 0 0,1-1 0,0-1-254,1 0 0,-2-1 0,-4 3 0,-1 0 64,-3 0 0,-4 0 0,-4 0 0,-5 1 158,-2 2 0,-6-2 0,-5 1 0,-2 0 125,-4 1 0,-1-2 0,-4 3 0</inkml:trace>
  <inkml:trace contextRef="#ctx0" brushRef="#br0" timeOffset="1453">846 2425 7910,'-4'-8'-206,"4"3"1,-5-2-1,3 1 773,-1-2 1,0 3 0,2-1-78,-1 0 0,1 1-161,-2-1 0,3 4-293,3-1 1,-2 3-1,2 3 1,0 3-56,0 1 0,4 5 0,-3 0 0,2 1-75,0 2 1,-4 1 0,3 1 0,0 0-74,0 0 0,-1-4 0,2 0 0,-2-3 119,-1-2 0,-1 3 131,4-5 1,-3-3 0,2-1 197,2-4 0,-2-2 1,0-6-1,2 0-44,1-2 0,1-3 1,1 1-1,3-2-147,0-1 0,-2-1 1,2 0-1,0-2-148,1 1 0,-3 4 0,2 2 0,-1 0-66,-1 3 0,-5 2 1,0 2-109,1 3 1,0 3 0,1 3 166,-3 3 1,0 5-1,-3 2 178,1 0-145,0 3 0,-2-3 1,0 3 56,2-1-35,0 1 0,0-6 0,0 3 97,-1-1-80,2 0 1,-3-7-1,3 0 40,0-1 0,-2-1 387,3-3-395,-3 0 1,5-5 0,-3-3 0,0-2 59,3 0 0,-2-3 0,0-1 1,1 0-54,-1 0 1,2 4 0,-1-3 0,0 2-68,0 0 0,2 0 0,-4 5 0,2 1-265,0 1 1,-4-1 0,4 2 145,1 1 1,-3 1 0,1 2-1,-1 2-93,-2 3 1,2 1 0,-2 2-1,0-1 143,-1 0 1,-1 1-1,0-1 1,1 1 94,2-1 0,-2 1 1,2-1-42,-2 1 0,0-4 46,1-3 0,0-1 1,4-2 1,1-1 1,0-3 0,3-3-41,1 3 33,6-3 0,5 3 0,8-2 0,4 0 4,4 2 0,8 2 0,5-2 0,6 1-116,4 2 1,3 1 0,4 1 84,0 0 17,-32 0 1,-1 0-1,34 0 1,2 0-1,-3 0 30,-3 0 0,-2 3 1,-5 0-1,-2 0-14,-5 1 0,-5-3 0,-7 2 39,-2-3-40,-2 4 1,-9-3 0,-2 2 0,-4-2-55,-3-1 1,-2 0-1,-7 0-230,1 0 0,-5-1 1,-4-1 273,-5-1 0,-7-3 0,-1 1 0</inkml:trace>
  <inkml:trace contextRef="#ctx0" brushRef="#br0" timeOffset="2059">2144 2374 7962,'0'9'-525,"0"-3"0,0-1 606,0 2 0,0 0 906,0 2 110,3-1-425,-2-3 1,4-1-187,-2-4 0,-2-1 0,2-2-3,-2-3-319,-1-5 1,1 1 0,0-3 0,2-1 103,-1 1 1,-1-5 0,-1-4 0,0-3-17,0 0 0,0-4 0,-1-4 0,-1-1-112,-1-3 0,-2-4 1,1 2-1,-1-4-102,-1-2 0,-2-1 1,0-2-1,-1 3-19,1 1 0,-1 5 0,1 1 57,-1 3-57,5 3 1,-3 10-1,3 1 1,0 2-153,1 3 1,0 5-1276,3-1 317,0 7 660,0 1 0,0 5 1,1 2-957,2 2 1048,1 3 0,5 0 0,-2 1-636,-1-1-264,2 5 1239,-4-4 0,5 3 0,-1-3 0</inkml:trace>
  <inkml:trace contextRef="#ctx0" brushRef="#br0" timeOffset="2601">2076 1577 7962,'-9'-8'-106,"4"3"1,0 1 0,0 2 243,1-1 0,1-1 0,-3 2 217,0-1 0,1 0 285,-1 3-595,4 0 1,8 0-145,5 0 1,6 0 0,-2 0 0,3 0-24,2 0 0,4 0 1,3 0-1,5 0-2,4 0 1,7-2 0,1-1 0,4 1 78,4 1 0,0 1 1,-3 0-1,-3 0-25,-3 0 0,-2 0 1,-8 0-1,-3 0-85,-4 0 0,-6 0 1,-6 0-1,-2 1-376,-3 2 349,-4-2 1,-5 2 181,-6-3 0,-1 0 0,-2 0 0</inkml:trace>
  <inkml:trace contextRef="#ctx0" brushRef="#br0" timeOffset="3193">2771 1408 7827,'-1'-9'0,"-1"1"-679,0-1 740,-1 1 0,0-3 0,0-1 0,1 2 839,1 0 0,1 2 403,0-1-1177,0 1 0,0 4 0,0 4-124,0 5 0,0 6 1,0 3 326,0 2-473,0 1 0,0 4 1,0 2-514,0 1 525,0 5 1,0-1 0,0 3-542,0 1 504,0-3 0,0 0 0,0-4 0,1-2-196,2 0 0,1-4 0,2 0 1,0-3-389,1-2 753,-4-4 0,5 2 0,-3-3 0</inkml:trace>
  <inkml:trace contextRef="#ctx0" brushRef="#br0" timeOffset="3730">2771 1323 7962,'-5'-3'-28,"-1"0"1,0-2 0,-1 1 340,1-1 1,2 2 95,4-2 0,0 2-95,0-3 0,1 4-270,2-1 0,-1 3 0,4 0 0,0 0-23,2 0 0,0 3 0,1 3 0,-1 2-12,1 0 1,3 3-1,2 2 1,2-1-22,1 0 0,3 5 0,1-2 1,3 0-74,2 1 1,2 0 0,-3 1-1,1 0-54,-1 0 0,2-4 0,0 0 0,-4-2 113,-1 0 1,-5 0-1,-4-3 1,-2-1-21,-3-2 0,-2-3 88,-4 1 0,-2-2 0,0-1 132,-4 0 0,-7 3 1,-1 0-1,-2-1-132,-4 2 1,0-2-1,-4 4 1,-2 0-30,0 2 1,-2 1 0,1 2 0,-1 1-30,1 1 0,-1 1 0,1 2-92,-1-2-11,1 2 0,3-3 0,3 2 1,1-2-234,1-1 1,4 2 0,4-3-12,2-4-713,6 2 1076,-3-5 0,8 5 0,0-1 0</inkml:trace>
  <inkml:trace contextRef="#ctx0" brushRef="#br0" timeOffset="4129">3212 1340 7415,'-1'-9'243,"-2"1"1,2 2-1,-2 2 1601,-1 0-1508,3-3 1,-3 7-1,4 0-280,0 5 0,0 5 1,0 3-1,0 1-54,0 4 1,3 1 0,0 6-261,-1 0 167,-1-1 0,2 9 1,0-2-1,1 2-249,0 1 0,0-3 0,-3-1 0,3-1-91,1-1 1,-2-3 0,2-2 430,-2-4 0,4-1 0,-2-1 0</inkml:trace>
  <inkml:trace contextRef="#ctx0" brushRef="#br0" timeOffset="4485">3280 1543 7915,'-5'-1'0,"2"0"-710,-1-2 763,3 0 1,5 0-1,7 0 3,4 1 1,6 1-1,2 1-142,5-3 96,2 2 0,10-4 0,3 3-72,0-1 71,8 1 0,1-1 0,7 0 0,0 1-14,1 1 1,-7 1 0,-4 0 0,-2 0 24,-6 0 1,-2 0-1,-7 0 1,-3 0 118,-4 0 1,-3 0-1,-1 0 1,-5 0 152,-3 0 0,-4 0-500,-4 0 0,-7 1 1,-1 1 207,-3 1 0,-3 3 0,1-1 0</inkml:trace>
  <inkml:trace contextRef="#ctx0" brushRef="#br0" timeOffset="5143">2788 2179 7975,'-8'-13'0,"0"2"119,3 2 0,-3 4 718,2 2-724,3 2-96,-1 1 0,4 5 1,0 3 430,0 5-295,0 3 1,0 5 0,0 3-1,0 2 15,0 2 1,1 8-1,1 0 1,0 4-64,0 2 0,-1-1 1,-1 7-63,0-2-50,0 3 1,0-2-1,1 3 1,1-1-190,1-1 0,3 0 0,-4 2 39,0-2 26,3-6 1,-4-4 0,2-5-192,-2-2 299,2-6 1,-2-2-1,3-6 1,-1-4 34,0-2 153,0-3 0,-3-4 0,0-4-399,0-5 60,0 1 1,0-3 0,0 0 0,0-2-1190,0-3 1363,0 1 0,3-1 0,2-1 0</inkml:trace>
  <inkml:trace contextRef="#ctx0" brushRef="#br0" timeOffset="5844">2720 2129 8107,'-3'-6'17,"-3"0"141,-2 1 0,3 0 0,0 1 283,1 0 166,1 3-441,3-2 1,4 0-1,2 0 1,1 1 5,2 1 0,2 2 1,1 1 181,2 1-245,0 3 1,3 2 0,1 4-1,1 1-24,4 2 1,5 1 0,3 2 0,3 1-113,3 1 0,3 4 0,5-2 117,3 3-258,-6-4 1,7 4 0,-4-3-129,1 3 244,0-3 1,-4 2 0,1-2-258,-1-1 272,-3 4 1,-3-7 0,-4 2-1,-5-3-60,-4-3 0,-3-2 0,-5-4 0,-2 1 167,-4-1 1,-1-3 310,-6-2 0,-2-2 1,0-1 275,-4 0 0,-1 0-335,-1 0 0,1 0-354,-4 0 0,2 1 0,0 1-649,1 1 539,-3 3 0,-1 2 1,-5 4-242,0 1 315,-4 1 0,0 6 0,-5 1-1070,-2 0 843,0 2 0,-6 0 0,3-1-154,-1 2 358,-1-3 1,-4 3 0,-1-1 115,-1 1 126,-3-2 0,5 1 0,-3-2 312,1 1-332,2-3 0,-2 3 0,6-4 394,3-2-498,1-1 1,6-1 0,2 0 179,4-2-434,-1-1 0,6-5 115,-1-1-246,2 1 49,4-1 267,1-1 1,4-5 0,1-2-953,2-3 482,2-1 512,3-2 0,1 1 0,-1-1 0</inkml:trace>
  <inkml:trace contextRef="#ctx0" brushRef="#br0" timeOffset="6344">2907 2476 8082,'-5'0'112,"1"0"252,4 0 0,10 0 1,2 0-1,2 0-322,2 0 1,1 0-1,2 0 1,2 0-443,0 0 400,2-4 0,2 4 0,1-4 0</inkml:trace>
  <inkml:trace contextRef="#ctx0" brushRef="#br0" timeOffset="6874">2975 2790 8007,'-9'0'-187,"5"0"1,0-1 0,3-1 1081,-2-1-271,2 1-68,-3 2-563,12 3 1,-3-2 0,8 2 0,-1-2-108,2-1 1,2-3-1,1 0 1,0 1-233,0-2 0,3 3 1,-1-2-1,-2 1 346,-2-1 0,-1 2 0,3-2 0</inkml:trace>
  <inkml:trace contextRef="#ctx0" brushRef="#br0" timeOffset="7161">3060 2722 8007,'-1'-5'0,"-1"-1"-54,-1-1 578,0 3-44,3-3 147,0 2-280,0 1 0,0 1-288,0 6 1,0 2 0,0 6 0,0 1-53,0 1 1,0 0-1,0 2 1,0-1-153,0 1 1,0 1 0,1 1 0,1-2-2105,1-1 2249,3-4 0,-1 6 0,3-3 0</inkml:trace>
  <inkml:trace contextRef="#ctx0" brushRef="#br0" timeOffset="7923">3653 2586 7939,'-6'0'456,"1"0"-99,3 0-337,-2 0 1,14 0 0,3 0 24,4 0 9,3 0 0,9 0 0,3 0-263,4 0 196,2 0 1,8 0-1,3 0-296,4-3 143,-1 2 0,4-3 0,-5 3 1,0-1-52,-4-1 1,-3 0-1,-5 1 10,-2-1 160,-2-4 0,-8 6 1,-2-2-69,-4-1 162,-1 3 1,-7-6 0,-2 3-149,-5 0 119,-2 2 1,-4-3 0,-1 3 0,-2-1-19,-2 2 0,-3-4 0,0 0 0</inkml:trace>
  <inkml:trace contextRef="#ctx0" brushRef="#br0" timeOffset="8544">4162 1577 7930,'-5'-8'-416,"2"-1"-166,2 1 1173,1 3 0,-2-2 445,-1 1 1,-1-1-490,1 2-170,2 1-485,-2 4 180,3 11 52,0 0 0,0 10 1,0-1-53,0 3 11,3 5 1,-2 2 0,2 5-230,-2 2 36,-1 1 0,0 9 1,1 1-446,2 2 485,-2 0 1,5 1 0,-2-1 0,1-1-23,1-1 1,2-1 0,1 2-120,3-1 166,-3-3 0,3-2 0,-3-5 0,-2-2-27,-1-3 0,-1-6 0,-3-1 0,0-4 52,0-4 1,-1 0 0,-1-7 91,0-1 1,0-5-63,0-5 1,3-6 0,1-7 0,1 0-805,1-2 794,-2 3 0,3-4 0,-2 3 0</inkml:trace>
  <inkml:trace contextRef="#ctx0" brushRef="#br0" timeOffset="10277">4467 2553 7894,'-3'-6'-1182,"1"0"1609,-5 4 1,6-2 370,-2 1-526,2 2 0,2-6-187,2 4 0,-1 1 0,3 1 289,-2-2 2,4 2-201,-2-3 0,2 3 67,-1-2 1,1 2-159,-1-1 0,2 1 0,0 1-94,1 0 1,-1 1 0,1 1 0,-1 4-26,1 2 0,-4 0 1,0 1-1,0 0 21,-1 2 1,-2-1 0,2 1 0,0-2 17,1-4 0,0 3 0,1-4 78,0 1 1,2 2 0,0-4 141,1-2-150,-1 0 1,2-3 0,0-2-1,0-1 151,-2-1 1,3-3 0,-2-1-1,0-3-5,1 0 0,-2 2 0,1-3 0,-1 0-27,1 0 1,-1-2 0,1 2 0,-1-2-157,0-1 1,1 0-1,-1 1 95,1 2-238,-1 2 1,1 3-255,-1 1 246,-3 3 0,0 2-226,-2 3 223,-2 3 0,5 3 0,-2 4-96,1 2 129,0 3 0,3-2 0,-2 4 1,0 1-114,1 2 1,3-2 0,2 4 0,1-1 101,-1-2 0,0-1 0,-2-2 0,2-2 16,-2-3 1,-1-2-1,0-1-58,-1-2 180,-3-3 0,3-3 1,-3-2-1,3-2 409,0-5 0,1-5 1,-1-1 105,1-4-307,-1 1 1,-1-3 0,0 2 213,3-1-331,0-4 1,1 7-1,2-4-336,0 0 149,1 7 0,3-5 0,-1 7-196,-2-1 89,2 6 1,-5 0 0,2 7 0,-1 0-227,-2 0 1,0 3 0,-3 4 0,0 2 127,-1 3 0,-5 3 0,3-1 1,-1 2 84,0 1 0,0 3 0,-3-2 1,0-1-41,0-1 0,1-6 0,1 1 106,0-1 0,2-3 257,-1-1 1,-2-3-1,2-6 233,-2-3-295,-1-1 1,0-5 0,1 1 156,1 1-185,-1 0 1,3 2-1,-4-1 1,0 1-17,0-1 1,3 1-272,0-1 0,1 5-103,-2 1 0,0 2 1,4 1 141,1 0 1,-2 3 0,3 0 0,1 1 103,1 0 0,3 2 0,1-4 1,3 0-29,3-1 1,2-1 0,6 0-35,0 0 95,4 0 1,0 0-1,4 0 1,-1 0-19,0 0 1,1 0 0,-1 0 0,2 0 154,2 0 1,-1-3-1,0 1 187,-1 0-165,-5-3 1,4 4 0,-6-3 0,2 1 57,-1 1 1,-4-1 0,1 3-1,-2-1-29,-4-2 1,-1 2 0,-5-2-70,-2 2 0,-4 1 69,-5 0 0,-4 3 82,-1 0 0,-1 0-68,-4-3-25,3 0 33,-2 0-260,4 4-111,0-3-355,0 2 314,0 1 420,0-3-203,0 3 1,-4-12 0,-1-1 0</inkml:trace>
  <inkml:trace contextRef="#ctx0" brushRef="#br0" timeOffset="11471">5943 17 8009,'0'-5'292,"0"-2"-115,0 6 444,0-3-188,4 4-295,0 0 1,4 1-1,-2 1 1,-1 2 78,-1 0 1,1 2 0,-1 3 128,1-1-281,-3-3 1,3 2 0,-4-1 250,2 1-321,0 6 1,-2-4 0,1 2 224,1-1-190,0 2 0,-2 0 0,0 3-3,2 0-36,0-1 0,-2 3 0,1 0 10,1 0-20,0 0 1,-1-1-1,1 2 21,-1 2 1,-1-2 0,0 3 0,1-1 163,1-1-124,0 5 0,-3-5 0,0 2 142,0 0-162,0 3 0,0-3 0,2 5 0,1-1 0,-1 1 0,2-3 0,-1 2 11,-1 1-15,-2 1 1,0 0 0,1 0 0,1 2 87,1 2 1,0-4 0,-3 1-1,0-1 47,0 2 1,0-5 0,0 4-1,0-1-40,0-1 1,1 1-1,1-2 1,1 1-55,-2 3 1,0-3-1,-1 2 1,0 0-111,0 0 0,0-2 1,0 3-1,0-3 7,0-1 0,0 3 0,0-2 0,0-1 11,0-1 0,0 1 1,0 0-1,1 1-17,2-1 0,-2-2 1,2-2-1,-1 0-22,1-2 0,-2 2 0,2-2 0,0 0-54,0-1 0,0 2 0,-2 0-36,2-2 164,-2 4 0,2-4 0,-2 3 28,2 0-62,-2-4 0,3 4 0,-4-4 22,0 0-6,4 0 1,-3 0-1,1 0 127,-1 0-108,-1-4 1,0 3 0,0-3 36,0 1-47,4 2 0,-3-6 0,2 3 0,-2 0 0,-1 0 0,3-2 0,-1 0 0,0-1-37,-1-2 0,0 1 1,1-1-1,1 1 43,-1 3 0,-1-3 0,-1 2 1,0-1-15,0-2 0,0 2 1,0 0-1,0 1-33,0 0 0,0-2 0,0 0-194,0-1 221,0 1 1,0-1-1,1 0-175,2-3 157,-3 3 1,4-3 91,-4 3-57,0 1 1,0-1 0,0 1 99,0-1-99,0 0 0,0 1 0,0-1 0,0 1-183,0-1 0,1 1-159,2-1 0,-1-2 1,4-1-1347,0-2 1691,-2 0 0,3-6 0,-2-2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8:01:00.370"/>
    </inkml:context>
    <inkml:brush xml:id="br0">
      <inkml:brushProperty name="width" value="0.17143" units="cm"/>
      <inkml:brushProperty name="height" value="0.17143" units="cm"/>
      <inkml:brushProperty name="color" value="#0F01CD"/>
    </inkml:brush>
  </inkml:definitions>
  <inkml:trace contextRef="#ctx0" brushRef="#br0">242 1404 7724,'-5'0'944,"1"0"-688,4 0 0,0-4 1,0-1-29,0-3-153,0 0 1,0-2-1,0 0 234,0-2-197,4-3 0,-3-1 0,2-4 0,-2-2 379,-1-2-391,-4 0 0,2-2 1,-3-4-15,1-4 0,-1 0 1,1-6-1,-1-1-4,-1-4 1,-2-3 0,0-5 12,-1 0-132,5-5 0,-4 9 0,2-1 0,-1 4-47,-2 5 0,2 3 0,0 7 160,2 3-119,-1 5 1,0 2 0,1 5-331,2 2 259,-4-2 1,6 7-1,-2-3-217,2 3 300,-2 0 0,2 1-231,-2 0 61,2 3 0,1 0-571,0 2 294,0 2 0,0 7 478,0 5 0,4 6 0,0-4 0</inkml:trace>
  <inkml:trace contextRef="#ctx0" brushRef="#br0" timeOffset="1565">72 259 7428,'-9'0'-953,"1"0"1172,3-4 1,-2 3 0,1-2 99,-1-1 0,1 3 36,0-2 1,2 1-6,-2-1-110,2 3 18,4-4-592,-4 4 367,15 0-28,-5 0 1,16 0-1,-3-1-189,1-2 190,7 2 1,-1-7 0,9 4-104,2-1 88,2-2 1,3 3 0,2-3-53,4 2 33,0 3 1,8-3 0,-3 3-168,0-1 178,-3 0 1,-1 1-1,-2-1-34,0 1 78,-7-3 0,4 4 0,-8-2-1,-3 2 25,-6 1 0,-8-2 0,-4-1 134,-4 1-105,-6 1 0,0 1 32,-2 0 603,-2 0 71,-5-4-710,2 3 0,-8-3 0,6 2-54,-1-1 69,4 0 0,-4 3 1,3-1-181,-1-2 12,0 2-1347,3-2 1712,0-1 0,0 2 369,0-4-260,0 4 1,0-5 280,0 1-700,0 2-31,0 1-169,0-1 137,0 3 0,0-2 0,1 5-566,2 1 470,-2 3 0,4 0 0,-3 5-273,0 3 382,5 2 0,-6 1 0,3 0 20,0 0 1,-3 3-1,4 1 1,0 0-79,0-1 129,-4 0 0,7-2 0,-2 0 0,0 0-17,0-2 1,0-5-1,-2 0 1,1-2 45,2-3 0,-3-3 601,2-3-446,-4 0 0,5-1 0,-2-2 445,0-6-462,2-3 0,-2-5 0,4 0 362,-1 0-422,0-4 1,2 1 0,0-4 49,2 1-70,3 1 1,-2-3 0,4 2-232,0 0 50,0 1 1,0 3-1,-1 2 1,-2 2-48,-3 1 1,-1 3 0,1 5-21,0 4 0,-2 1 0,-4 1 0,1 1 31,-1 1 0,2 3 0,-1 5 0,0 0 96,0 1 1,2 4 0,-3-1 94,3 3 1,0-1 0,1 1-1,-1 0 168,1 0-233,-5 0 1,4-1 0,-3-1 102,-1 0-98,4-5 1,-6 1-52,3-5 103,-3 1 0,6-7 374,-2 0-312,1-3 1,3-9 0,0 0 402,1-1-562,4-5 1,-2-1-1,4-3-152,0 2 151,0-4 1,0 6-1,-1-2-240,-2 3 151,-1 0 1,-2 3 0,0 2-40,0 0 0,-2 3 1,0-2-448,-1 5 469,-3 2 0,-1 4-86,-1 0 1,-2 4 0,3 1 225,0 3 12,-3 0 1,2 4 0,-5-1 46,-1-1-2,0 3 1,0-3 0,0 1 165,1-1-207,2-2 0,0-2 38,0-1-2,0 1 55,0-1 1,0-2 114,3-3-170,2-3 1,11-1 0,4-3 0,5 2-71,6-2 0,2 0 1,10-2-85,3 1 0,3 2 1,4 0-1,2 0-215,5-2 307,5 3 1,5-1 0,-32 4 0,0 0-73,-1 0 1,0-1 0,5 2 0,0 0 0,0-2 0,0 1 0,2 0-1,0 0 82,2 1 0,-1 0 0,-5 1 0,-1-1 1,-1 1-1,0 0 0,32-1 174,-5-2 1,-9 3 0,-8-3 0,-5 2 65,-3 1 1,-6 0-1,-3-1 1,-3-1-1,-4-1 52,-3 1 0,-3 0 0,-1 0 0,-1 0-293,-2 0 0,-2 1 1,-3 1 129,-1 0-2109,-3-4 1992,3 3 0,-4 1 0,5 5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8:01:03.494"/>
    </inkml:context>
    <inkml:brush xml:id="br0">
      <inkml:brushProperty name="width" value="0.17143" units="cm"/>
      <inkml:brushProperty name="height" value="0.17143" units="cm"/>
      <inkml:brushProperty name="color" value="#0F01CD"/>
    </inkml:brush>
  </inkml:definitions>
  <inkml:trace contextRef="#ctx0" brushRef="#br0">34 594 8020,'-8'0'138,"-1"-1"324,1-2-29,3 2-318,1-2 0,5 3 0,2 0-64,3 0 1,5 0 0,5 0 0,5 0-15,4 0 0,8-1 0,4-1 0,7-2-71,5-1 1,6 3 0,2-3 0,4 1-191,1 2 1,3 0 0,-3 0-1,-2 0 59,-2 0 1,-5 1 0,-5 1-1,-3 0 36,-5 0 1,-3-3 0,-6 0 0,-5 1-57,-5 1 0,-2 1 0,-8 0 27,0 0 74,-6-3 0,0 2 0,-3-3-44,1 0 1,-1 0 127,-5-1 0,-2-3 0,-3 3 0</inkml:trace>
  <inkml:trace contextRef="#ctx0" brushRef="#br0" timeOffset="947">1103 255 8020,'0'-11'-682,"0"-1"511,0-3 1,-3 6 0,0-2 1003,1 1-404,-3 5 1,3-1 0,-2 2 831,0-1-1006,-3 3 1,6 0 0,-1 5-151,1 6 1,1 4 0,0 6-1,0 3 49,0 2 0,0 3 1,1 8-1,0 1-84,2 1 1,0 7-1,-3 1 1,0 5-54,0 4 0,0 3 0,0 3 1,1 1-190,2 0 1,-1-4 0,3 0-277,2-5 337,-3-7 0,3 1 0,-1-7-308,2-2 348,-4-6 0,1-3 0,-3-5 0,1-3-17,-1-2 1,-1-1 0,-1-1 0,0-2 27,0-3 1,0-2 0,0 0 0,0-2-343,3-1 1,-1-2-65,4-4 1,-3 0-1,1-1 466,0-2 0,3-5 0,-3-6 0</inkml:trace>
  <inkml:trace contextRef="#ctx0" brushRef="#br0" timeOffset="1851">1103 68 7889,'-4'-8'0,"2"0"0,-3 2 33,1 0 68,-2 1 0,4-1 1,-4 1-1,1 0 412,0 1 1,-3 2 372,3-1-434,1-2-276,0 4-66,4-2 0,7 9 0,1 2 1,2 0 43,-1 2 0,3-4 1,3 6 143,1 1-219,4-4 1,7 7 0,7-2 121,4 2-127,7 1 1,3 1-1,8 2 1,5 3-132,-28-11 0,1 0 0,3 1 0,0 0 0,-1 1 0,0 0 1,1 0-1,-1 1-78,-1 0 0,0 0 0,1 0 0,-1 0 0,-1 1 0,0 0-769,-2 0 0,0-1 785,29 13 0,-12 1 1,-4-4-48,-6 1 0,-6-4 1,-6-4-1,-3-3 1,-5-2 226,-4-1 0,-4-5 923,-5 1 0,-3-5-583,-6 0 0,-2-3 1,-3-2-1,-1-2-71,1-1 0,2 3 1,1-1-1,1 0 41,-1 0 895,3 0-1490,-2-1 1,3 3-96,-1-1 1,0 2-1,-4 2 1,0 1 27,2 2 0,-5 1 0,2 2 0,-4 1 183,1-1 0,-2 2 1,-2 1-1,-1 3 103,-3 2 0,-7 2 0,-1 2 1,-4 2 106,-2 3 1,-2 1 0,-6 2-1,-5 4-114,-4 0 1,-6 6 0,-1 1 0,26-19 0,-1 0-3,-1 2 0,-1-1 1,1-1-1,-1-1 0,-2 3 1,0 0-1,1-2 0,1-1-2,1 0 1,1 0 0,-30 15 0,8-4 263,0-1-212,8-1 0,2-3 1,8-2-1,4-5 134,4-3 0,4-3 1,10-6-1,4-1-208,2-1 0,7-1 0,3-4-143,7-2 1,6-2-1,4-3 1,3-1-1037,1 1 0,4-4 1217,1 1 0,3-4 0,-2 2 0</inkml:trace>
  <inkml:trace contextRef="#ctx0" brushRef="#br0" timeOffset="2404">1281 484 8011,'-5'-4'980,"1"3"-655,4-3 0,1 2 1,2-1-205,3 1 0,4 1 1,2 1-43,1 0-182,2 0 1,5 0 0,4-1 0,3-1-247,4-1 1,3 1 0,3 1-1057,2-2 1405,-1 2 0,7-3 0,-1 4 0</inkml:trace>
  <inkml:trace contextRef="#ctx0" brushRef="#br0" timeOffset="2776">1289 840 7712,'-4'-3'126,"4"0"345,5 2 1,1-1 0,1 0 0,4-1-210,1 1 0,5 0 0,3 0 134,-2 0-468,4-1 0,-3 0 1,3 0-1,-1 1-365,1 1 1,-2 1 0,1 0 0,-1 0 436,-4 0 0,1 0 0,-4 0 0</inkml:trace>
  <inkml:trace contextRef="#ctx0" brushRef="#br0" timeOffset="3014">1433 772 7946,'-8'-4'0,"2"-3"0,1 3 843,2 0 1,0 1 620,3-3-1378,0 4 0,1-2 1,2 5-1,1 2-41,1 3 1,3 2 0,-4 4 0,2 2-463,0 2 1,-5 4-1,3 0 1,-1 2-613,0 1 1029,0-2 0,-3 4 0,0-4 0</inkml:trace>
  <inkml:trace contextRef="#ctx0" brushRef="#br0" timeOffset="3807">1128 933 7967,'0'-8'334,"0"3"1,0 1-146,0 1 1,-4 2 0,-1-2-1,-4 2-198,-2 1 0,-2 1 1,-5 1-1,-2 1-1,-3-1 0,-1 1 1,-2 0-1,1-1 104,0-1 1,-3 0 0,2 1 0,2 1 29,3-2 1,1 0 0,3-1 239,0 0-203,4 0 0,3 0 0,5 0 303,-2 0-387,3 0-66,0 0 0,4-1 0,1 0 47,2-2-73,-2-4 1,4 6 38,-2-2 560,-2-1-224,2 3-210,-3-3 0,3 5 1,0 2-205,-1 2 1,2 4 0,-1 2 0,1 3-12,0 2 1,0 2-1,-2 2 1,1 3 0,-2 1 1,3 5 0,-1 2 0,-1 3 6,-1 3 0,2 2 1,-1 3-1,0 1-8,-1 3 0,2 1 1,1 3-1,0-2-31,-1-3 0,3-3 1,-2-2-1,1-3-7,1-2 0,-1-2 0,0-2-77,-2-3 98,0-5 1,0-3 0,0-3 0,-1-1-217,-1-2 1,1-4-328,1-5 276,0-3-585,-3 2 934,0-11 0,-4 1 0,0-6 0</inkml:trace>
  <inkml:trace contextRef="#ctx0" brushRef="#br0" timeOffset="4345">568 1985 7952,'-8'0'0,"-1"0"102,1 0 1,2 0 169,1 0 0,4-1 0,1-1-192,4-1 1,8 0 0,3 1-1,4-2 23,3-1 0,6 2 0,5-1 0,3-1-104,7 0 0,0 3 0,4-1-179,-1-1 0,3 2 1,-2-3-1,0 0 1,-5 2-226,-4-1 0,-5 0 0,-4 2 405,-4-1 0,-5-3 0,1 1 0</inkml:trace>
  <inkml:trace contextRef="#ctx0" brushRef="#br0" timeOffset="4751">602 2036 7910,'0'-9'-40,"0"4"202,0-1-87,0 0-106,0 2 1,0 1 0,-1 6 0,-1 2-10,0 3 1,-5 1-1,1 2 1,-1 1-6,-2 1 0,0-2 0,-1 4 0,-3-1-95,0-1 0,3 2 1,-1-4-1,4 0-647,1-2 787,4-1 0,-1 1 0,3-1 0</inkml:trace>
  <inkml:trace contextRef="#ctx0" brushRef="#br0" timeOffset="4948">763 2019 7910,'6'-9'-5,"0"1"0,-3 3 1,1 1 872,0 1-540,-1 2 0,-7-2-167,-2 6-116,-1 1 0,-2 8 0,1-1 0,-1-1-70,1 0 0,0 1 1,2 0-1,0 0-175,0-2 0,1 0 0,0-1 0,1 1-238,2-1 0,2-2 1,0-1-323,3-2 760,2 0 0,7-7 0,1 0 0</inkml:trace>
  <inkml:trace contextRef="#ctx0" brushRef="#br0" timeOffset="5302">916 2010 7829,'13'-8'0,"-1"0"-76,-3 3 0,-1-3 946,1 3-620,-4 1 0,-2 1 1,-4 6-80,-1 2 1,-3 3 0,-4 1 0,1 2-164,-1 0 0,0 1 0,-1-1 0,-2 0-166,2-1 0,2 0 1,2-2-1,2 1-132,0-1 1,3-2 0,0-1 0,2-2-108,5-1 0,2-2 0,1-3 0,1-2 201,2-3 0,3 0 1,0-2-1,3 0 196,2-1 0,2-4 0,-1 3 0,0 0 8,-1 0 0,3-2 1,-2 2-1,-1 2 101,1 0 0,-1 2 0,-4 0 1,-1 2 275,-1 0 0,-6 4 0,0 0 209,0 1 0,-5 2-243,0 1 0,-3 2 0,-2 4 0,-1-1-139,-2 3 1,-4 1 0,-2-1 0,1 2-241,0-2 0,2 3 1,-2 0-1,0 1-658,-1 1 1,-1-4 685,4 3 0,-4 0 0,-1 3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8:01:10.430"/>
    </inkml:context>
    <inkml:brush xml:id="br0">
      <inkml:brushProperty name="width" value="0.17143" units="cm"/>
      <inkml:brushProperty name="height" value="0.17143" units="cm"/>
      <inkml:brushProperty name="color" value="#0F01CD"/>
    </inkml:brush>
  </inkml:definitions>
  <inkml:trace contextRef="#ctx0" brushRef="#br0">806 9 7885,'6'-1'87,"-1"-2"0,1 2 13,3-2 139,-1 2-34,0 1 1,-7 0 0,-3 0 0,-5 0-67,-1 0 0,-2 3 0,-1 1 0,-3-1-66,-2 1 0,-4 2 0,0-2 0,0-1 12,0 1 1,1 0 0,-4-2 0,0 2-15,2 0 1,-4-2 0,4 2 0,-1-1 121,2 0 1,3-1 0,2-2 89,1 0-119,4 0 1,0 0 288,5 0-1021,-1 0-25,1 0 360,1 0 349,4 0 121,-3 0 0,1 0 417,-4 0-423,4 0 1,-2 0-86,1 0 36,2 0-483,-3 0 0,4 4 232,0 2 1,0 2-1,0 4 1,0 2 3,0 2 1,0 5 0,0 2 0,1 3-83,2 3 0,-1-1 0,2-3 0,1 1-269,0-1 1,-2-2-1,1-1 1,1-2-769,0-1 0,-3-2 1184,0-3 0,-1 2 0,-1-3 0</inkml:trace>
  <inkml:trace contextRef="#ctx0" brushRef="#br0" timeOffset="574">136 534 7909,'-12'-3'0,"2"2"0,-1-2 479,2 2-118,0 1 1,4 0-286,-1 0 0,8 0 0,2 0 0,5 0-80,5 0 0,10 0 0,3-1 0,5-2 41,5-3 0,-2 2 1,10-2-71,2-1-100,-2 4 0,5-4 1,-3 4-459,0 1 340,3 1 1,-10 1-1,-1 0 1,-7 0 250,-7 0 0,0 0 0,-3 0 0</inkml:trace>
  <inkml:trace contextRef="#ctx0" brushRef="#br0" timeOffset="980">153 568 7903,'4'-8'77,"-3"2"349,2 0-316,-2 5 0,-1-2-75,0 6 0,-4 5 0,-2 6 0,-2 2-61,-4 1 0,2 0 1,-4 0-1,-1 0-19,-1 0 1,2 0 0,0-1 0,2-2-76,2-3 1,0 1-1,3-2-598,1 0 507,2-6 211,4 4 0,8-4 0,1 0 0</inkml:trace>
  <inkml:trace contextRef="#ctx0" brushRef="#br0" timeOffset="1200">331 602 7908,'5'-5'2,"-2"-1"379,-2-1-86,-1 3 1,-4 2 0,-1 4-126,0 4 1,-2 2 0,1 0-1,-1 1-31,-2-1 0,1 3 0,-1 2 0,1 0-196,-1 2 1,1-2 0,-1 0 0,1 1-229,-1-1 0,4-4 0,0 1-477,1-4 433,1 0 1,4-1-1,2-3 1,4-1-290,3-1 0,3-3 618,4-3 0,4-5 0,1-3 0</inkml:trace>
  <inkml:trace contextRef="#ctx0" brushRef="#br0" timeOffset="1396">509 577 7637,'20'-13'-171,"0"1"0,-4 3 1,-5 1-1,-1 3 579,-2 2 0,-3 0-170,-2 3 0,-3 0 1,-3 7-1,-3 3 41,-1-1 1,-2 4 0,0-1 0,-2 1-142,0 2 1,-1-2 0,1 0 0,0 1-182,1-1 0,3-3 1,2 2-1,2-3-262,1-1 0,1 1-171,1-1 0,4-3 0,2-2 1,5-3-1059,3-3 1534,5-2 0,3-7 0,4-1 0</inkml:trace>
  <inkml:trace contextRef="#ctx0" brushRef="#br0" timeOffset="1524">815 585 7908,'8'0'154,"-4"0"82,-4 0 0,-4 4 0,-4 2 0,-1 1-69,1 2 0,-1 2 0,1 0 1,-1 1-335,1 0 0,-4-2 1,0 4 166,-1 1 0,-1 1 0,-3 1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8:01:13.719"/>
    </inkml:context>
    <inkml:brush xml:id="br0">
      <inkml:brushProperty name="width" value="0.17143" units="cm"/>
      <inkml:brushProperty name="height" value="0.17143" units="cm"/>
      <inkml:brushProperty name="color" value="#0F01CD"/>
    </inkml:brush>
  </inkml:definitions>
  <inkml:trace contextRef="#ctx0" brushRef="#br0">0 1466 7679,'0'-8'37,"1"3"0,1 1 1,2 1 30,1 1 0,0-1 0,5 2-134,1-2 1,2 2 0,6-3 0,3 1 207,3 1 1,11-5 0,5 2 0,8 1-27,6 1 0,12 1 0,3 0 0,-35 1 0,1-1-122,2 1 0,1 0 0,0 1 0,0-1 0,2 1 0,0-1 0,-2 1 0,-1-1-122,-2-1 0,0 1 0,0-1 0,0 1 0,29 1 1,-3 0-69,-7 0 0,-7 0 1,-10 0-1,-6 0 111,-5 0 1,-1 0-1,-8 0 161,-2 0-25,-5 0 0,-3-4 0,-6-1-276,-4 1 1,1-4 0,-2 3 224,-1 1 0,3-8 0,-3 3 0</inkml:trace>
  <inkml:trace contextRef="#ctx0" brushRef="#br0" timeOffset="667">1086 92 7729,'3'-11'0,"0"0"21,2 0 1,-2 2 288,3 1 0,-4-1 0,3 1 1154,-1-1-87,-1 1-1188,-3 3 1,1 2-1,1 7 4,0 4 1,1 3-1,-3 5 1,0 4-128,0 3 0,3 4 0,0 9 1,-1 4-54,-1 5 0,-1 5 1,0 5-1,0 5 50,0 7 0,0-2 1,1 4-1,1 0-80,-1-32 1,0-1-1,2 33 1,-2-3-1,2-4-73,3-4 1,-2-5 0,2-2 0,0-6-22,-2-4 0,3-7 0,-3-6 0,-1-3-130,1-2 1,-1-6 0,-3-6-159,0-1 425,0-6 0,-1-1 1,-1-6-344,-1-2 1,1 0 0,2-1-860,0 0 1,0-2 1175,0 0 0,0-1 0,0 1 0</inkml:trace>
  <inkml:trace contextRef="#ctx0" brushRef="#br0" timeOffset="1371">1222 1398 8057,'-1'-4'-703,"-2"1"1240,2-2 0,-4 1 11,2-1-557,2 1 1,0 5-1,5 1 1,2 1 95,3-2 0,3 1 1,6 0-1,2 1-41,3-1 0,4-1 0,2-1 0,1-1-57,2-2 0,1 2 0,1-2 1,-1 2-177,-2 1 1,0 0-1,-4 0 1,1 0 39,0 0 0,-5-2 0,-1-1 0,-2 1 29,-4 1 1,0 1 0,-4 0-161,1 0 384,-3-4 0,0 3-497,-5-2 200,-3 2 0,2 0 0,-5 0 191,-2-2 0,-1-4 0,-5 2 0</inkml:trace>
  <inkml:trace contextRef="#ctx0" brushRef="#br0" timeOffset="1908">1858 1373 8057,'-3'-6'-19,"-1"2"1,0-1 21,0 0 1,1 2-1,0-1 90,-3 0 1,-1 1 0,-2 3 84,1 0 0,-1 0 1,1 1-1,-1 2 19,1 2 1,-1 3 0,1 1-1,-1 3-60,1 2 1,2 2 0,1 2 0,2 1-110,1 0 1,1 1 0,2-3 0,2-1-148,2-2 0,6 1 0,1-3 0,1-2-128,2-1 1,0-4 0,1-2 0,-1-2 57,0-1 0,6-5 1,-6-3-1,-2-5 134,-3 0 0,-4-3 0,2 1 0,-2-3 218,-4-2 1,-1 1 0,-2 1 0,-2 0 47,-6 1 1,0-1 0,-4 7 0,2 0-373,1 2 0,1 4 0,-4 2 0,1 3-703,2 3 864,0-2 0,2 10 0,-1-1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8:02:01.152"/>
    </inkml:context>
    <inkml:brush xml:id="br0">
      <inkml:brushProperty name="width" value="0.17143" units="cm"/>
      <inkml:brushProperty name="height" value="0.17143" units="cm"/>
      <inkml:brushProperty name="color" value="#0F01CD"/>
    </inkml:brush>
  </inkml:definitions>
  <inkml:trace contextRef="#ctx0" brushRef="#br0">24 1589 7620,'-5'-6'320,"4"-5"1,-6 10-153,3-3 208,3 2-213,-5-3 1,8 4-291,2-3 0,2 2 0,8 2-70,2 0 162,-3 0 1,9 0 0,0 0 0,4 0-52,6 0 1,3 0 0,0 0 0,1 0-223,0 0 277,5 0 1,-4 0-170,3 0 119,-8 0 0,1 0 0,-5 0-221,-1 0 190,-7 0 0,-3 0 0,-5 0-389,0 0 257,-6 0 244,0 0 0,-6 0 0,0 0 0</inkml:trace>
  <inkml:trace contextRef="#ctx0" brushRef="#br0" timeOffset="685">646 1434 7642,'0'-12'-70,"0"0"0,-4-1 0,0-2 1,1-2 26,2-2 17,1 5 1,0-8 97,0 6 97,0-5 0,0 8 0,0-3 0,0 3 141,0 1 0,0 4 633,0 0-897,0 5 1,0 17 6,0 9-2,-6 7 1,5-5 0,-4 3 0,1 5-25,0 5 1,-2 1 0,4 5-182,-2 1-16,0-4 1,4 4-1,0-4-268,0 2 253,0-5 0,0-1 0,0-6 0,0-2-167,0-2 0,0-3 0,0-4-238,0-5 428,5-7 1,-2-2 0,5-6 161,1 0 0,2-6 0,1 0 0</inkml:trace>
  <inkml:trace contextRef="#ctx0" brushRef="#br0" timeOffset="1337">670 1290 7663,'-6'-7'37,"-2"-1"1,2 1 0,-1-2 0,0 1 227,1-2 0,2 4 544,-4-2-491,0 0 0,1 0 206,3 0-474,3 5 20,1-2-116,5 5 0,2 5 1,5 2-1,1 2 97,3 3 0,3-1 0,6 7 0,1 1-49,2-1 1,5 2 0,-1 4 0,4 0-47,4 0 0,2 0 1,5 0-1,-2 0-80,-1 0 1,-6-2 0,2-1-1,-4-2-169,-4-2 0,-3 1 0,-6-5-206,-4-1 389,-1 2 0,-10-8 95,0 2-22,-6 2 1,2-8 0,-8 2 344,-4-3 1,-2-2-1,-4-2 1,0-2 103,-2-2 1,0 3 0,3-3 170,-3 2-498,3 1 1,-9 4 0,5 0 0,0 0 9,0 0 1,-5 3-1,1 3 8,-6 6-229,2 8 1,-9-1-1,2 6-336,-3 3 144,0-3 0,-1 8 1,0-5-302,0-1 311,5-2 0,-2-2 1,5-2-211,2-1 386,6-6 1,3 2 0,6-6-87,3-3 43,3-4-295,5 2 344,5-5 0,7 0 0,8-1 126,3-3 0,0-8 0,1-6 0</inkml:trace>
  <inkml:trace contextRef="#ctx0" brushRef="#br0" timeOffset="1778">1422 1374 7701,'0'-18'0,"0"-4"0,0 6 212,0 2-81,0 1 0,0-3 0,0 0 495,0 1-267,-5 7 1,4-3 170,-3 3-174,2 3 68,2 0-391,0 5 0,0 9 0,0 6 24,0 6 1,-4 2 0,0 10-47,2 4-149,-5-1 0,6 10 0,-3-2 1,2 3-42,2 0 0,0 0 1,0-2-680,0-1 635,0-6 1,0 2 0,-1-7 0,-2-2-218,-1-2 0,0-3 0,4-6 0,-1-4 440,-3-2 0,3-2 0,-5-6 0,6 0 0</inkml:trace>
  <inkml:trace contextRef="#ctx0" brushRef="#br0" timeOffset="2198">1422 1601 7701,'-5'-7'0,"-3"4"18,-3 1 165,5-3 1,-1 4 410,3-3-205,3 2-342,-10 2 1,20-4-1,3 0-137,8 2 87,4 0 1,7 2-1,5 0 1,6-1-82,4-3 0,8 3 0,3-3 0,5 2 14,6 2 0,6 0 1,2 0-1,-3 0-107,-4 0 0,0 0 0,-5 0-346,-2 0 373,-12 0 0,1 0 1,-10 0-90,1 0 93,-8 0 1,0-4 0,-11 0-326,-3 2 471,-3 0 0,-5 2 0,0 0 0</inkml:trace>
  <inkml:trace contextRef="#ctx0" brushRef="#br0" timeOffset="3246">2091 1601 7687,'0'-8'54,"0"0"0,0 4 249,0-4-67,-5 6 0,4-5 0,-5 3 30,1-4 1,4-3 0,-3-1 0,1 1 42,-1-1 1,3-6 0,-3-2 129,2-2-294,-3-7 1,0-2-1,-4-5 1,1-2 14,-2-6 0,0-1 1,-2-10 106,0 2-189,0-9 0,0 5 0,0-10-217,0 2 116,0-9 0,0 8 0,0-7-445,0 4 355,0 6 1,0 0 0,2 7-284,2 4 356,-3 8 1,10 7-1,-5 6 1,2 2-54,0 3 1,0 2 0,4 4 0,0 4-41,0 3 0,0 1-86,0 0 0,2 1-283,2 3-294,-3 3 212,10 5 334,-10 0 886,4 0 0,-10-4-567,-3 0 0,1 0-18,-1 4 0,1 0 20,-5 0-25,5 0 0,-4 0 75,3 0-110,-2 0 53,-2 0-212,5 0 89,2 0 1,5 1 0,1 2 32,3 1 1,4 0-1,7-4 1,2 0 0,3 0-31,5 0 0,6 0 1,7 1-1,5 2-54,3 1 1,-1 0 0,8-4-29,0 0 90,-3 0 0,7 4 0,-6 0-70,0-2 46,-2 0 1,-5-1 0,-3 2 0,-4 1 1,0 0-1,-9-4 1,-3 0 0,-3 0-657,-6 0 171,-9 0 297,-1 0 259,-6 0 0,0 5 0,0 2 0</inkml:trace>
  <inkml:trace contextRef="#ctx0" brushRef="#br0" timeOffset="4187">2617 144 7684,'0'-8'-56,"0"0"1,0-2 43,0 0 0,0 2 0,0 0 438,0-2 0,0 0 98,0-2 0,0 4-106,0 0-473,0 5 1,0-1 0,1 8-1,2 4 59,1 3 0,1 2 0,-2 3 0,1 3-13,-1-1 1,2 5-1,-1-3 1,0 2-139,1 2 0,-4-1 0,5-2-46,-1-1 147,-4 0 1,5-2 0,-5-2 0,2-2 52,1-2 0,0-4 1,-3-2 93,3 0 1,-1-4 0,3-6-1,0-4 94,-4-2 1,5-4-1,-1-2 1,2-4 67,0-2 1,-1-2 0,2 0 0,-1 0-107,2 0 1,-1 0 0,2 1-1,-1-1-131,3 0 0,2 4 0,-3 1-120,0 2 85,0 1 1,0 8 0,0 1-264,0 2 137,0 1 0,0 4 0,0 0-60,-1 0 0,1 5 0,0 3 0,0 4 116,0 4 1,-4-1-1,0 5 1,0 1 97,-1 2 0,3 2 0,-3 1 16,0 2-42,3 0 0,-7-5 0,4-2-20,-2-1 41,-1-6 0,0 4-25,0-6 117,0-6-121,1 0 242,-4-6 0,9-10 0,-5-3 0,2-4 0,2-4 0,2 2 0,-1-1-147,-2-1 6,3-2 0,-5-1 0,6 0-38,0 1-115,0 4 1,0-2 0,0 5 0,2 1-209,1 2 0,-1 6 1,2 2-254,-3 0 354,-6 3 0,3-2 0,-2 8-305,3 4 430,-5-2 0,1 6 0,-4-2-61,1 5 62,0 1 1,-4-3 0,0 2 0,0 1 37,0-2 0,0-1 0,0-1 65,0 0 1,-4 0 138,0 0 33,0-5 0,4-3-199,0-8 1,6-3-1,6-5 1,7 2-13,3 2 0,4-3 1,3 3-1,5-1-31,5 1 0,10-1 0,-1 3 1,1 1-35,0 0 1,8 1 0,2 2 0,-1 0-70,-1-2 1,-3 0 0,2 4-1,-5 0 52,-6 0 1,-4 1-1,-5 2 1,-2 1 41,-2-2 1,-4 0 0,-7-2 0,-2 0-54,-2 0 0,-1 0-81,-4 0 1,-4 0-262,0 0 0,-5 1 419,1 3 0,-8 3 0,-3 5 0</inkml:trace>
  <inkml:trace contextRef="#ctx0" brushRef="#br0" timeOffset="4872">2701 1171 7689,'0'-16'-102,"0"0"315,0 2-76,0 0 1,1 8 0,2 3-28,1 6 1,0 7 0,-4 8 0,0 1 81,0 7 1,0 4-1,0 10 1,-2 5-93,-2 6 0,-1 6 1,-4 9-233,1 6 106,0 2 1,0 8 0,1 5 0,2 2-33,2-2 1,2 1 0,2-2-1,3-1-55,4 1 1,-1-1 0,1-5 0,1-6-57,2-5 0,-3-1 1,-2-8-1,0-6-64,-4-3 1,1-9 0,-1-3 14,2-6 124,0-4 1,-4-6-1,0-3-453,0-5 318,0-7 136,0-2 0,0-16 0,0-3 93,0-4 0,0-8 0,0-6 0</inkml:trace>
  <inkml:trace contextRef="#ctx0" brushRef="#br0" timeOffset="5574">2677 1159 7724,'-6'-12'-64,"4"0"1,-5 0 0,2 0 221,2 0 1,-2 0 0,1 0 247,1 0 0,1 2 341,-2 2-746,2-3 1,2 11 0,8-1 0,3 5 40,1 3 1,5 1-1,3 3 1,4 1 51,4 0 1,4 6 0,7 2-1,7 3 6,4 5 1,6 7 0,5 6 0,1 3-66,1 5 0,-1 4 0,6 8 1,-5 1-151,-2 2 0,-5 0 0,-1-6 0,-2-2-33,-3-4 0,-1-7 1,-2-3-1,-3-2 59,-5-5 0,-1 1 0,-4-6 0,-2 1 54,-4-3 1,-4-5-1,-4-1 1,-4-4 67,-3 0 1,-7-6 0,0-6 0,-2 1 561,0-1 0,-2-3-310,-6 1 1,2-3 0,-6-1-1,-2 0-159,0 0 0,-2 0 0,0 0 0,0 0-196,0 0 0,-5 7 0,-3 4 0,-4 5-147,-4 2 0,-2 7 0,-8 9 1,-3 4-48,-7 6 0,-3 2 0,-8 3 0,0 3 86,-6 4 0,-3-3 0,0 0 115,4 0 1,2-6-1,1 2 1,1-3-1,6-5-32,3-2 1,9-4 0,3-4 0,6-4-69,5-6 1,8-1-1,6-7-288,4-2-13,0-7 0,10-1 464,0-11 0,5-6 0,7-10 0</inkml:trace>
  <inkml:trace contextRef="#ctx0" brushRef="#br0" timeOffset="6138">2832 1768 9246,'13'-6'126,"3"2"0,3 2 1,5 2-1,1-1-255,3-3 1,2 3 0,5-3 0,-2 3-224,-1 1 1,-2 0 0,2 0 351,-4 0 0,3 0 0,-1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8:02:08.291"/>
    </inkml:context>
    <inkml:brush xml:id="br0">
      <inkml:brushProperty name="width" value="0.17143" units="cm"/>
      <inkml:brushProperty name="height" value="0.17143" units="cm"/>
      <inkml:brushProperty name="color" value="#0F01CD"/>
    </inkml:brush>
  </inkml:definitions>
  <inkml:trace contextRef="#ctx0" brushRef="#br0">59 2235 7721,'-11'-1'-521,"2"-2"831,1-1 0,4 0 655,-4 4-504,0 0-434,1 0 1,3 0 0,9 0 0,6 0-88,4 0 0,7 0 0,2 0 0,7 0-56,3 0 1,2 0 0,0-1 0,-2-2-158,-2-1 1,5-1-1,-3 2-371,-1-1-96,-5 0 740,1 4 0,-11-5 0,0-2 0</inkml:trace>
  <inkml:trace contextRef="#ctx0" brushRef="#br0" timeOffset="257">226 2139 7727,'-2'-8'-36,"0"0"57,-2-1 1,0 2 546,4 0 0,0 3 308,0-4-577,0 5 0,1-1-295,3 8 0,-3 3 0,3 6 0,-2 3-81,-2 4 1,1 2 0,2 2 0,1 1-153,-2 3 0,1-1 0,0 3 0,1 1-1358,-2-1 1587,5-3 0,0 7 0,5-3 0</inkml:trace>
  <inkml:trace contextRef="#ctx0" brushRef="#br0" timeOffset="1020">1170 2092 6740,'-12'0'-229,"0"0"475,0 0 1,0 0-13,0 0 146,5 0-333,2 0 1,8 0-1,3 0 67,6 0 1,9 0-1,3 0 37,7 0-105,9 0 1,0-2 0,7 0-1,5-2-9,1 1 1,10 2-1,-2 1-68,4 0 34,-3 0 0,3 0 1,-5 0-1,-2 0-74,-2 0 0,-4 0 0,-10-2 1,-5 0-42,-3-2 1,-12 0 0,1 4-193,-5 0 0,-8-4 42,-10 0 0,-6-4 0,-6 4 0,0 1 262,1 2 0,-7-5 0,0 0 0</inkml:trace>
  <inkml:trace contextRef="#ctx0" brushRef="#br0" timeOffset="1783">1444 72 7858,'0'-12'-72,"0"5"12,0-1 0,2 1 0,0-2 405,2 1 1,2 5-98,-2-1 0,-3 1 0,4 1-134,1-2 1,-4 0-1,6 5 1,0 3 13,-1 4 0,0 3 0,-5 1 141,2 0-245,5 5 1,-7 1 0,2 6 0,-2 2-30,2 1 0,-2 0 0,2 5 0,-3 1-12,-1 1 1,4 6-1,1 1 142,2 2-74,-4 6 0,6 7 0,-4 6 0,1 3 14,-1 2 0,3 6 0,-3 6-141,2 4 82,-5 0 0,4-4 1,-6-2-315,0 0 286,0-10 0,0 8 0,0-12 0,0 0-47,0-2 0,0-3 0,0-2 0,0-6 17,0-4 1,1-5 0,2-5 0,2-2-12,2-2 0,-1-7 1,4-6 3,-2-2 0,-4-2 1,2-6-341,-1-1-565,-1-6 964,-4 4 0,6-12 0,0 0 0</inkml:trace>
  <inkml:trace contextRef="#ctx0" brushRef="#br0" timeOffset="2896">2114 2056 7830,'6'-8'-1110,"-2"0"1180,-3-2 1,-1 4 0,0-2 71,0-1 0,0 2 0,0-1 348,0-1-320,0 3 0,-5 1 0,-3 5-90,-2 0 1,2 5 0,0 3 0,0 4-24,1 4 1,-4-1 0,3 5-1,-1 1-45,1 2 0,-1 0 0,5 0 0,1-2-82,2-1 1,1-1 0,0 2 2,0-1 0,5-5 0,3-1 0,3-5-19,1-5 0,1-2 1,3-2-1,3-2-12,-1-2 0,3-2 0,-5-8 1,0 0 66,2-2 0,-9-5 0,1 1 0,-3-3 155,-4-1 1,-2 0-1,-1 1 1,0 0 7,0 3 0,-7-1 0,-2 5 0,-3 1-173,2 2 0,0 2 0,-2 3 1,0 4-434,0 3 0,0 2 474,1 3 0,-7 8 0,0 7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8:02:12.637"/>
    </inkml:context>
    <inkml:brush xml:id="br0">
      <inkml:brushProperty name="width" value="0.17143" units="cm"/>
      <inkml:brushProperty name="height" value="0.17143" units="cm"/>
      <inkml:brushProperty name="color" value="#0F01CD"/>
    </inkml:brush>
  </inkml:definitions>
  <inkml:trace contextRef="#ctx0" brushRef="#br0">1135 49 7834,'8'0'-675,"-1"-2"80,-2-2 1647,4 3-352,-7-10-380,3 5 1,-5-2-193,0 0 0,-1 5 1,-3-1-128,-4 3 0,-7 1 0,-3 0 0,-4 1-35,-3 3 0,-7-1 0,0 3 0,-3 1-21,-5 0 0,-1-5 0,-5 4 1,4-2 142,1 0 0,-2 0 1,6-4-1,4 0 133,2 0 1,9 0-1,6 0 1,3 0 218,1 0-195,0 0-470,5 0-681,2 0-2371,5 0 2879,0 5 398,5-4 0,2 10 0,5-4 0</inkml:trace>
  <inkml:trace contextRef="#ctx0" brushRef="#br0" timeOffset="381">550 120 7834,'-2'-10'-101,"0"0"248,-2 2 1,0 4 80,4-3 0,0 3 11,0-4 1,0 6-185,0 2 0,0 6 0,0 6 0,0 1 15,0 3 0,0 4 0,0 6 0,0 5-55,0 3 0,-4 1 1,0 9-1,1 1-150,2 1 1,1-2 0,1-2 0,2 0-22,1-4 0,4-2 0,-3-3 0,0-2 31,1-2 0,3-1 0,-2-6 1,1-2-76,0-4 1,-4-3-1,4-2-275,1-3 475,-4-3 0,11 1 0,-3 0 0</inkml:trace>
  <inkml:trace contextRef="#ctx0" brushRef="#br0" timeOffset="1060">239 885 7834,'-16'0'0,"-1"0"-95,-2 0 1,5 0 0,-4 0 0,3 0 184,-1 0 0,4 0 95,4 0 1,6 0 0,4 0-200,8 0 1,9 0 0,9 0 0,6 0 54,9 0 0,2-4 1,12 0-1,3 0-54,2-1 1,7 3 0,-2-2 0,-1 3-50,-2 1 1,-7-1 0,-3-2 0,-1-1 39,-2 1 1,-11 2 0,-7 1-424,-7 0 445,-5 0 0,-14-5 0,-2-2 0</inkml:trace>
  <inkml:trace contextRef="#ctx0" brushRef="#br0" timeOffset="1456">299 945 7810,'0'-12'84,"0"0"1,-1 0 104,-3 0 0,1 5-121,-5 3 11,5 3 1,-7 6 0,2 3 0,-3 4-67,-1 4 0,-4 3 0,-1 5 0,-2 1 9,-2 3 0,3-2 0,-2 6 0,-2 0-47,0-1 1,-1 2 0,3-4 0,4-1-594,3-3 0,6 0 0,3-9 618,3-1 0,1-2 0,0-1 0</inkml:trace>
  <inkml:trace contextRef="#ctx0" brushRef="#br0" timeOffset="1689">598 969 7855,'10'-12'97,"-2"0"1,-4 5 83,-8 3 0,-3 4 0,-4 4 0,-1 4-53,0 3 0,0-2 1,-2 2-1,-2 2-66,-3 0 1,0 6 0,-1 1 0,-1 2-98,-2 2 0,1 0 0,0 0 0,4-2-241,1-2 0,1 2 0,4-5 1,1 0-287,3 0 0,3-5 0,6-5 562,3-2 0,8 5 0,7-4 0</inkml:trace>
  <inkml:trace contextRef="#ctx0" brushRef="#br0" timeOffset="1906">825 969 7864,'23'-12'-38,"-3"0"0,-1 0-181,-2 0 613,-1 0 1,-9 7-120,-3 5 1,-8 5 0,-4 7 0,-3 0-100,-1 0 1,0 5 0,0 2 0,0 0-91,0 1 0,0 0 0,1 4 1,-3 0-318,-2 0 0,3-3 1,-4 0-1,1 2-117,0-2 0,-4 1 0,3 0 348,-2-2 0,-1 3 0,-4-5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8:03:21.334"/>
    </inkml:context>
    <inkml:brush xml:id="br0">
      <inkml:brushProperty name="width" value="0.17143" units="cm"/>
      <inkml:brushProperty name="height" value="0.17143" units="cm"/>
      <inkml:brushProperty name="color" value="#0F01CD"/>
    </inkml:brush>
  </inkml:definitions>
  <inkml:trace contextRef="#ctx0" brushRef="#br0">29 2481 6994,'-5'-9'290,"-4"3"124,4-2 84,0 6-412,0-2 0,14 4 0,4 0 50,4 0 1,8-1 0,4-1 0,8-2 18,7-2 0,5 3 0,9-2-66,-4 0 0,9-1-158,-5 3 0,8-1 0,-9 3 32,-1-2 1,1 2 0,-5-2-241,-2 2 211,0 1 1,-9 0 0,-4 0-1,-5 0 16,-4 0 0,-9 0 746,1 0 582,-7 0-337,-4 0-763,-4 0-1053,-10 4-75,0-3 118,-1 3 286,2-4 1,6 0-274,5 0 819,-1 5 0,8-4 0,-4 3 0</inkml:trace>
  <inkml:trace contextRef="#ctx0" brushRef="#br0" timeOffset="1869">1077 2394 7994,'-11'-5'1585,"-2"-4"-1118,12 4-408,-3-5 1,5 0-81,2 0 1,2 6 0,5 6 50,0 10 1,-4 0 0,0 9 0,-2-1-56,-2 2 0,0 1 0,0-1 1,3 0 14,0 0 0,-2-5 0,5-2 1,1-1 44,3-2 1,2-5 0,-1-4-1,3-2 33,3-1 1,0-2-1,0-5 1,1-6 53,-1-4 1,1-3-1,-1-2 1,0-2-26,1 0 1,-4 1 0,0-3-29,1-1 1,-2-1 0,2-1 0,-1 1 157,-1 2-175,-1 3 0,-4 3 0,-1 2 126,1 2-39,-5 2-153,0 8 4,-1 2 0,-2 6 0,5 4-127,0 3 1,2 7 0,0 1 0,1 1 105,0 1 1,1 1 0,0-1 0,3 0-17,2 1 1,-5-4-1,3-1 1,-1-1-24,0-2 1,0-1-45,-3-2 1,1-4 263,2-5 1,-6-5 0,3-5 251,-2-3-328,-3 2 0,3-6 0,-1 3 0,1-1-49,2-3 0,-3 4 1,-1 1-115,2 3 0,0 0-323,2 0 0,3 6 92,0 4 1,3 5-1,-3 7-162,-1 1 406,-1 0 0,1 0 0,1 0 0,0 0-33,1 1 0,-2-3 0,4 3 43,2 0 0,2-4 25,-1 3-108,-1-6 233,-9-3 22,1-4 311,-5 0-140,0-4 1,-5-3 56,0-6 1,4 2-256,3-6 0,1 6 0,4-2-59,4 2 0,1 4 0,10 2 0,5 1 5,5 1 1,12 1-1,9 0 1,6-1-20,2 1 1,13 1 0,5 0 0,4-2-65,5 0 1,0 0 0,-6 3-1,-1 0 17,-2 0 0,2-1 1,-6-1-1,-6-1-147,-1 0 1,-9 2 0,-7 1-310,-7 0 320,-10 0 0,-8 0 0,-6 0-437,-3 0 133,-12 0-466,2 0 947,-12 0 0,-9-4 0,-8-1 0</inkml:trace>
  <inkml:trace contextRef="#ctx0" brushRef="#br0" timeOffset="2804">2686 2316 8793,'-1'-16'627,"-2"0"0,2-3 1,-2-4-1,0 0-288,0 0 0,2-2 0,-3-5 0,1-4 419,-1-4-639,-3-5 0,6-10 0,-4-3 48,1-5 0,0-6 0,-4-9 0,2-4-114,-2-4 1,3-2 0,-1-2-632,2-3 386,-3 3 1,2-4 0,-2 7-7,0 4 1,2 5 0,-3 8 0,3 0-348,1 0 512,-4 9 0,3-1 0,-4 8 0,2 3-10,0 2 1,4 5 0,-2 8 0,0 5 54,3 5 0,1 3-81,1 2-618,0 4 448,0 5 0,-1 8 173,-2 9 1,2-3 384,-3 9-75,3-9 115,1 9 32,0-8-403,-4 1-130,3-2 0,-1-3 0,8 1 8,7 2 1,9 0-1,6-2 1,6 1 35,8-1 1,13 0 0,7-2-1,4-2-63,5-1 1,6 2 0,6-2 0,2 2 99,3 1 0,-5 0 0,-3 0 0,0 0 47,-2 0 0,0 0 1,-4 0-1,-5 0 77,-6 0 1,-4 0-1,-11 0 1,-4 0 21,-7 0 0,-4 0-161,-8 0-122,-5 0-10,-19-4 1,-4 2-366,-13-1 1,-1 2 572,-2 1 0,0 0 0,-1 0 0</inkml:trace>
  <inkml:trace contextRef="#ctx0" brushRef="#br0" timeOffset="3791">3966 251 7510,'0'-19'-110,"0"3"0,0-1 935,0 0 1,0 2-175,0-1 0,0 0 275,0-4-788,0 10 1,1-1 0,1 12-161,2 6 1,3 6-1,-1 8-268,-1 1 264,4-1 1,-7 8 0,4-1 0,1 4-54,-2 3 1,0-4 0,-2 2-1,1 0 0,1-1 0,1-3 0,1-4 1,0-1 98,0-3 1,2-5-1,2-4 167,1-4 0,0-5 1,3-7-1,-1-6 132,-2-5 1,3-8 0,2-4 0,1-4-121,1-4 1,1-3 0,-1-1-1,-1-1-223,-2-2 0,3 2 1,-3-2-1,2 4 14,2 2 0,-2 4 0,-2 7 0,-2 6-217,0 5 1,-5 4 52,4 3 1,-8 4 0,4 7 0,-4 6 117,-3 5 0,0 5 0,1 1 1,0 3 42,-1 1 1,3 0 0,2 5 0,1-2 24,2-3 1,1 3-1,1-3 1,1-1-60,-2-5 1,0 1-1,-1-5 14,0 0 11,-1-5 0,2-3 158,2-4 1,-5-2 0,1-6 0,0-6-69,0-3 1,0-2 0,1-3 0,0-1-42,-1 1 1,1-4 0,-1 1 0,-2 0-1,0 2 1,-4 3 0,3 2-1,2 1-109,0 3 1,-1 3 0,1 3-359,2 0 1,1 3 222,5 5 0,-7 3 0,1 3 0,-3 2 125,-2 2 1,4-2 0,-4 3 0,2-1 58,-1 0 1,-2 0-1,2-4-77,2 1 185,-4-4 1,1 2 138,-1-1-44,-3-3 0,4-1 1,-2-6-68,4-4 1,3-1-1,6-2 1,4 0-137,4 1 1,11-1 0,12 0 0,10 1 10,10-1 0,7 1 0,9 2 0,6 1-49,6 2 0,3 1 0,-47 3 0,0 0 1,0 0-1,-1 0 16,0 0 0,1 0 0,45 3 0,-46-1 0,1 0 1,44 3-28,-5-1 0,-3 4 0,1-3 0,-5 1 15,-6 1 0,-5-5 0,-2 2-73,-5 1 243,-7-4 0,-6 3 0,-8-4 0,-6 0 70,-8 0 0,-5 0-179,-6 0-327,-8 0 0,-12 0 1,-14 0 332,-6 0 0,-5 0 0,1 0 0</inkml:trace>
  <inkml:trace contextRef="#ctx0" brushRef="#br0" timeOffset="4457">4073 1453 8009,'0'-24'-577,"0"1"328,0 3 0,-1 4 1174,-3 4-262,-1 1-269,0 5-361,-8 11 1,10 5-1,-7 13 58,1 6 117,5 2 0,-5 25 0,2 6 1,-4 12-148,-2 13 0,5-35 0,0 1 0,1 4 0,1 0 0,0 3 0,0 1-159,0 3 0,1 0 1,2-2-1,1 0 0,0-4 1,1-1-1,0-2 1,2 0 39,0 0 1,1-1 0,0-2 0,1 0 0,2-1-1,0-1 1,5 47 75,-1-4 0,4-10 0,0-8 0,0-5-38,1-2 0,-3-9 0,1-4 0,-4-6-86,-1-3 1,-5-8 0,1-6 0,-2-6-475,-1-3 133,0-2 1,-3-11 211,0-10 0,0-6 0,3-17 0,0 1 235,0-4 0,0 0 0,0-7 0</inkml:trace>
  <inkml:trace contextRef="#ctx0" brushRef="#br0" timeOffset="5032">4034 1386 8009,'-11'-22'0,"-2"3"30,3-3 1,-4 10 0,4-4 314,0-1 1,4 6-110,-1 1 1,7 7-150,3 0 1,4 6 0,10 5 0,3 4 18,1 4 0,10 3 0,4 5 0,7 5 20,6 5 1,7 4 0,1 2 0,6 2-68,6 3 0,3 4 1,4 2-1,-2 4-108,-1 2 0,2-2 0,-1-1 0,5-2-87,0-5 1,0 1 0,-4-6 0,-3-1 77,-2-1 0,-5-2 1,-5 0-68,-6-2 163,-2-3 0,-11-4 0,0 0 0,-5 0 0,-6 0 0,-8-1 0,-1-1 0,-6-1-20,-3 1 0,-6 1 0,-3 1 1,-5 0-12,-7 0 0,-8 2 0,-10 1 1,-7 3-42,-7 3 0,-7 0 0,-5-2 0,-5 1 9,-10 3 0,-5-1 0,-10 3 0,-3-2 78,41-21 0,-1 0 1,1 1-1,0-1 0,-3 1 1,0-1-1,2 0 0,0 1 249,-45 19 1,8-4 0,10 1 0,8-1-215,6 0 0,12-3 0,6-5 0,9-2-523,10-2 1,5-3 0,13-4-495,5 1 0,10-7 929,9-4 0,5-8 0,5-3 0</inkml:trace>
  <inkml:trace contextRef="#ctx0" brushRef="#br0" timeOffset="5417">4296 2200 7909,'-12'-6'262,"2"-1"341,3 1 0,-1-1-490,5 1 0,5 3 1,12-3-1,7 1-115,7-1 0,5 1 0,6-2 0,1 3-165,2 0 0,2 3 167,4-2 0,5-3 0,1 1 0</inkml:trace>
  <inkml:trace contextRef="#ctx0" brushRef="#br0" timeOffset="5783">4247 2733 8055,'16'9'142,"1"-3"0,0 0 0,5-4 0,4 1-192,2-1 0,1-1 0,2-1 0,0 0-269,1 0 1,3-3 318,-6 0 0,6-5 0,-5 3 0</inkml:trace>
  <inkml:trace contextRef="#ctx0" brushRef="#br0" timeOffset="5987">4432 2607 7399,'-6'-19'888,"3"9"-548,6 7 0,3 13 1,2 11-270,-1 7 1,-2 5 0,-3-1-1,1 3-128,0 3 1,-2 1-1,-1 0 57,0-1 0,-5 1 0,0 0 0</inkml:trace>
  <inkml:trace contextRef="#ctx0" brushRef="#br0" timeOffset="6746">3966 3005 7935,'5'-11'416,"0"-6"0,-11 10-292,-3-6 0,-10 7 1,-6 3-1,-3 2-53,-2 1 1,-3 0-1,-2 0 1,-4 1 27,-3 2 1,-2 1 0,-4 4 0,3-2 66,3 2 1,7-3 0,5 1-1,5-1-45,5 0 1,0-1-430,7 2-277,4-4 1,10 3 63,9-5 241,-5 0 1342,8 0 135,-8 0-1211,1 0-34,-2 8 1,-4 7 0,0 11 166,0 2-45,0 5 0,0 6 0,0 8 0,0 3 13,0 5 1,0 7-1,0 1 1,0 1-109,0-3 0,0-3 0,1-2 0,1-1-43,2 1 1,0-4 0,-2-1-1,1-5-40,-1-3 0,0 1 0,-2-9-164,0-1 224,0 0 1,0-9 0,0 0-1,0-1-290,0-3 1,0 1-114,0 1 0,0-6-909,0 2 1356,0-10 0,0 4 0,0-8 0</inkml:trace>
  <inkml:trace contextRef="#ctx0" brushRef="#br0" timeOffset="7080">2996 4285 7973,'-22'1'-154,"-1"2"0,-3 1 0,5 4 394,3-2-55,2-3 1,16 1-1,8-4 1,9 0-94,8 0 0,5-1 0,6-2 0,7-4-3,6-2 1,6 0 0,6 0 0,2 2-118,4 0 1,-5 4 0,4-3-1,-4 2-126,-5 2 1,-8 1 0,0 1 0,-5 0-640,-7 0 793,-5 0 0,-7 0 0,-2 0 0</inkml:trace>
  <inkml:trace contextRef="#ctx0" brushRef="#br0" timeOffset="7911">2890 4362 7990,'5'-9'-12,"1"2"356,-3 1 537,-2 4-699,3-3 1,-11 14 0,-3 3-140,-1 2 0,-3 4 0,0-2 0,-1 4-63,-2 2 1,0 0 0,-1 4-1,2-1-36,-1 0 1,3 5-1,1-4 1,2-2-172,2-3 0,3-4 0,4-2-286,4-1 1,8-6-1,7-5 1,4-6 512,1-3 0,6-7 0,0-3 0,5-4 0,1-2 0,-3 0 0,2-4 0,-3 1-107,-1 0 0,-1-3 1,-1 3-1,-2-1 343,-2 0 0,0 6 1,-5-1-1,-2 5 1244,-3 2-1130,-2 1 0,-2 10 1,-4 6-102,-5 9 0,-7 5 1,-7 4-1,-2 0-156,-1 2 1,-1 3-1,-1-4 1,0 0-105,3-2 1,2-1 0,4-3-329,1-3 0,1 1-113,5-1 0,5-5 0,12-7-554,5-6 807,1-1 1,8-12 0,-2 4 0,3-1 114,3-2 0,-1-1 0,4-2 0,-2 1 56,-2 0 0,0-1 1,-3 2-1,-1 2 255,-2 3 0,-4 2 0,-1 2 768,-2 3-780,-7 2 1,-2 12 0,-9 4 0,-5 3 53,-4 1 0,-2 0 0,-1 3 1,0-2-56,0-1 0,1 0-71,1 4-32,5-5-515,-4-1 0,10-6 88,3-1 96,5-7 1,12-9 0,1-5 0,4-1-5,2-2 0,1 0 0,0-1 0,0 2 148,1-1 0,-5 3 1,-1 1-1,-2 2 424,-4 2 1,-1 0 63,3 3 1,-1 1-207,0 5 1,-7 5 0,-3 2 17,-4 5 1,-2 1-162,-3 6 1,-5 2-1,-4 6 1,-3-3-587,-4 0 0,0-1 523,-3-4 0,-1 5 0,1 1 0</inkml:trace>
  <inkml:trace contextRef="#ctx0" brushRef="#br0" timeOffset="8647">5702 2559 7842,'-7'-7'173,"1"1"1,6 4-116,3-2 1,14 0 0,15 1 0,4 1 53,7 1 1,9 0-1,7-2 14,8 0-116,5 0 1,12 0 0,3 0 0,4-1 3,5 0 1,2 3-1,-3-2 1,-3 1-68,-1-2 0,-14 2 0,-1-3 1,-12 0 19,-9 3 0,-8-2 0,-6 1 1,-5 0 18,-3-2 0,-6 4-558,-2-2-441,-7 2 1013,-4 1 0,-14-4 0,-6-2 0</inkml:trace>
  <inkml:trace contextRef="#ctx0" brushRef="#br0" timeOffset="9250">6943 329 7732,'0'-20'-313,"0"4"1,0 0 803,0-1 1,0 2 425,0-1-591,0 4 1,0 5-170,0 14 0,0 8 0,0 14 0,-1 2-31,-2 5 0,1 5 0,-2 10 1,1 4-57,0 2 1,-2 10-1,3 3 1,-1 6-19,1 4 0,1 1 0,1 11 0,0-1-52,0 3 0,0-1 0,0-3 0,0-3-157,0-4 1,0-8 0,1 0 0,1-6 106,1-9 0,5-6 0,-2-10 0,2-5 0,-2-5 1,0-5 0,-4-2-14,1-1 1,-1-9-1,-5 0 1,-4-2 0,-1-3-404,-2 4 1,2 0-1073,1 4 1538,3-1 0,4 0 0,0 1 0</inkml:trace>
  <inkml:trace contextRef="#ctx0" brushRef="#br0" timeOffset="10130">6923 2355 7116,'0'-16'-269,"0"0"1,0 3 447,0-3 1,2 0 490,1-4-345,-2 9 114,3-1 107,-4 10-269,0-6 1,-1 1 59,-2-6 0,2 2 331,-2-6-81,1 6-691,2-3 0,0 7 77,0 7 0,0 7 0,-1 12 56,-2 0 0,2 2 0,-2 1 0,2 4-9,1 2 1,0 1 0,0 2 0,0 0-69,0 1 0,0 0 0,0-2 0,1-2-92,2-3 1,-2-1 0,3-6-278,1-1 480,-4-3 0,3-8-382,-4-6 0,0-3 1,-1-14-1656,-2-4 1974,2 6 0,-4-8 0,5 8 0</inkml:trace>
  <inkml:trace contextRef="#ctx0" brushRef="#br0" timeOffset="11140">6943 2530 8037,'6'-13'-275,"1"0"1,-5-4 628,1 0 1,-4 3-196,-5 2 1,-2 5 0,-8 4-45,-1 2 1,3 5-1,0 3 23,0 1 1,0 5 0,-3 1-36,5 1 0,5 2-122,4 6 0,9 0 0,4-1 0,1-6-14,0-4 1,1-2 0,2-1-1,2-2-118,1 0 1,1-5-1,3 1 17,1-2 1,-5-5 0,2-3 260,-4-1 0,-7-7-5,-4-5 1,-11-2 0,-4-3-1,-3 4 127,-3 4 0,2 5 1,-1-1-1,-2 3-14,-4 0 0,4 4 1,-4 3-391,1 2 0,-3 5 1,5 3-1,4 3-591,3 3 0,6 2 1,4 4 745,4 0 0,8 1 0,5-1 0</inkml:trace>
  <inkml:trace contextRef="#ctx0" brushRef="#br0" timeOffset="11827">7176 2472 6617,'-20'0'655,"1"-4"-273,-1 1-364,10 0 1,10 3 0,14 0 0,6 0 80,6 0 1,6-1 0,5-1 0,4-3 25,4 0 0,4 0 0,1-3 0,3 3-10,1 0 1,1-1-1,3 2 1,-1-1-81,-2 1 0,2 1 0,-3 3 0,-2 0-86,-7 0 1,-2 0-1,-9 0-187,1 0 1,-3 0-137,-6 0 0,-14 0 169,-15 0 0,-4 0 1,-12 0 204,1 0 0,4-5 0,0 0 0</inkml:trace>
  <inkml:trace contextRef="#ctx0" brushRef="#br0" timeOffset="12362">8203 2394 7666,'-5'-14'-440,"-2"3"627,1-2 0,-2 4 92,-8 2 0,0 4-80,-3 6 0,2 8 1,1 8-129,4 6 0,7-1 1,-2 1-1,2-1-34,2 2 0,0 1 1,3-5-1,1 0-155,2 0 0,3-3 1,4-3-1,3-3-165,3-2 1,4-6-103,2-1 363,-1-3 0,2-10 1,-7-3-1,-3-4 94,-3-3 1,-4 2 0,-3-6 0,-2 1 126,-1 0 1,-4 1 0,-3-2 0,-3 0-172,-7 0 1,6 4-1,-7 4 1,3 1-342,-1 2 313,-2 6 0,-6 1 0,-1 5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7:31:05.37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53 17 7107,'-18'0'11,"9"-2"690,3-3-72,4 3 20,-6-6-385,6 8-254,-5 0 1,18 2-1,3 2 49,-1 2 1,1-1 0,3-5 4,0 0 1,0 0-1,1 0 1,-1 0-15,0 0 0,6 0 1,0 0-1,0 0-50,2 0 1,-3 0 0,6 0 0,3 0-43,2 0 0,1 0 0,1 0-99,0 0 115,-1 0 0,1 0 0,-1 0 1,1 0-17,0 0 1,-1 0 0,1 0 0,-3 0 33,-3 0 0,2 0 1,-8 0-1,-2 0 8,-2 0 0,-1 0-13,-1 0 0,-2 2 0,-1 2 4,-3 2 1,-5 0 10,6-6 1,-1 0 178,6 0-180,-7 0 0,0 0 122,-5 0-100,-3 0-211,6 0 1,-16 7-1,-1 3 1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8:04:21.29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126 394 8049,'-13'-16'-80,"0"1"0,0 1 118,-1 2 1,3-2-1,-2 1 1,3 0 306,0-1 0,3 4 1,2 0-1,0 2 1409,-1 0-1592,4 4 0,-1 1 0,6 7-266,4 6 0,2 2 0,4 8 0,3 6 95,3 4 0,3 8 0,1 0 1,0 2-89,0-3 1,-2-3 0,1-9 0,-1-2 64,-2-2 1,4-4 0,0-3 0,-3-6 87,-3-2 1,2-3 0,-3-4 0,2-3 122,1-6 1,1-5 0,-1-9 0,1-6 74,-1-8 1,1-7-1,2-9 1,1-3-80,-2 1 0,-1-1 0,-3 7 0,-2 5-109,-1 5 0,-1 9 0,-4 2 0,0 6-388,-2 6 1,-3 6 0,-3 6-1,1 2-417,1 4 1,1 5-1,-4 10 1,0 8-575,0 6 1,0 7 1312,0 2 0,-5 6 0,0-5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8:04:21.61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20 92 7938,'0'-18'0,"0"2"211,0 3 0,0 2 1,0 1 174,0 1 1,0 2 72,0 1 0,0 5-375,0 1 0,-3 8 1,-1 8-1,2 3 2,1 0 1,0 5 0,-1 1 0,-1 0-226,1 1 0,1-4 0,1-1 0,0-2-324,0-3 0,0-1 0,0 1-619,0-3 1,0-4 1081,0-6 0,4-4 0,1-9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8:04:21.80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62 194 7938,'-15'0'24,"2"0"0,2 0 337,1 0 0,4 0 238,-1 0 0,7-1 0,4-2-558,7-3 0,8-4 0,4-3 0,7-2-539,4 0 1,5-3-1,3 1 1,3 0-861,2 1 1358,2-2 0,-1-2 0,1-5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8:04:22.15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57 87 8058,'-13'0'0,"0"0"726,2 0 0,3 0 1660,2 0-2252,3 0 0,0-1 0,7-2 1,6-2-297,5-1 0,5-2 0,2 1 0,3-1-181,0-2 1,6 3-1,-1 2 1,3 0-2407,0-1 2749,-5 4 0,0-7 0,-3 4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8:04:22.32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149 87 7987,'-26'10'175,"1"-1"0,2-2 1,2 0-1,3-1 1,3 0 1359,1-3 1,7 0-1494,11-3 1,6-2-1,13-8 1,3 1-337,2-1 0,4 0 0,3-1 0,1-1-587,4 0 1,1-2 880,-2 1 0,0-2 0,-1-5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8:04:23.07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20 169 8098,'0'-29'0,"-1"1"32,-2 2 1,2 2 0,-3 6 0,3 2 488,1 3 1,-3 5-64,0 2 1,0 6-314,3 3 1,0 11 0,0 14 0,0 7 39,0 7 1,0 12-1,0 5 1,0 2-398,0 2 1,1 5 0,1-5-1,2-2-394,2-4 1,0-10 0,4 1 605,-1 0 0,1-5 0,0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8:04:26.304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49 378 11151,'-10'-13'-650,"0"0"0,1 2 714,-1 0 0,4 1 1,3 0 251,2 1 1,1 2 0,1 2-267,2 1 1,6 0 0,5 4 0,1 1-153,2 3 0,2 5 0,1 9 0,2 3 1,0 5 1,1 6-1,-4 4 1,0 2 12,-3 0 0,2 0 0,-2 0 1,3-2 43,0 1 0,-3-5 0,-1-8 0,-1-2 222,-2-4 0,2-8 0,-1-2 132,-1-2 1,-1-7 0,-2-7 0,1-5 63,0-6 1,-2-8 0,0-8 0,-2-2-301,2-6 1,1-2 0,1-3 0,2-4-123,1-1 0,0-4 0,-2 3 0,1 2-325,1 3 0,0 6 0,-5 7 0,0 5-1413,-2 4 1850,-4 8 1,7 5 0,-4 4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8:04:30.97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29 135 8099,'0'-20'46,"0"1"1,-1 3 0,-1 1 186,-1 1 0,0 1 0,3 3 0,0 0 721,0 1-762,0 3 1,0 3-1,0 7 1,0 7-25,0 7 1,-1 12-1,-1 10 1,-2 10 15,2 7 1,-2 5-1,1-2 1,0 2-256,2 2 1,1-7-1,1 0 1,2-5-70,0-8 0,3-1 0,-1-8 0,-1-2-28,0-4 1,-1-2-1,-1-7 1,0-2-212,1-3 1,0-2 0,-2-5-454,2-1 1,0-3 831,3-4 0,1-4 0,2-2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8:04:27.21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242 418 8109,'-6'-20'0,"2"1"0,1 1-18,0 1 1,-1 2 0,4 2 0,0-2 161,0 0 0,-3 1 0,0 3 242,1-2 1,1 3-261,1-3 0,1 6 0,1 5 1,1 5-32,-1 7 1,-1 9 0,-1 11 0,0 5 20,0 6 0,-1 8 1,-1 4-1,-1 2-275,1 0 1,-2-5 0,0-2 0,2-6-63,1-5 1,1-5 0,0-7 0,0-4-523,0-4 1,4-10-460,3 0 1202,1-9 0,2-12 0,0-7 0</inkml:trace>
  <inkml:trace contextRef="#ctx0" brushRef="#br0" timeOffset="193">77 321 8205,'-15'0'5,"2"0"0,2 3 1,2 0-1,-1-1 963,0-1-718,5-1 1,2 0-1,6-1-112,3-2 1,7-3 0,4-7 0,4-2-169,1 0 0,7-4 1,-1 4-1,4 0-438,2 2 0,1 3 0,1 3 0,-1 1 468,-2 2 0,0 10 0,-4 4 0</inkml:trace>
  <inkml:trace contextRef="#ctx0" brushRef="#br0" timeOffset="378">135 970 8159,'-15'6'32,"2"-3"0,2-2 485,2-1 1,2 0-199,1 0 0,5 0 0,1 0 0,6 0-442,6 0 0,0-3 1,5-2-1,4 1-290,3 0 0,5-7 1,4 0 412,2-3 0,7-2 0,3-3 0</inkml:trace>
  <inkml:trace contextRef="#ctx0" brushRef="#br0" timeOffset="844">659 815 8096,'0'-10'0,"0"1"8,0-1 0,1 5 0,1 0 262,1 1 32,0 3-204,-3-3 1,0 5-1,-1 2 4,-2 3 1,-2 0-1,-4 1 1,2 3 9,0 2 0,1 1 1,-3-3-1,2-1-66,0 1 0,5-4 0,-1 1 1,1-1-64,-2 0 1,3 2 0,-1-2-244,4-1 0,5 4 0,5-4 30,0 1 1,2-2 0,-1-3 0,2 1 37,1 1 1,-1 4 0,-3-3-1,0 1 157,0 3 1,-1-3 0,-2 2 0,-2 0 40,0 2 0,-5 1 0,1-1 1,-2 1 137,-1 0 1,-1 3 0,-2 0 0,-3-1 88,1-2 0,-4-3 1,3-1-1,-3 1-124,0-2 0,-4 0 1,0-2-1,1 0-389,1-1 1,1-1 0,1-2 279,-1-2 0,0-7 0,1-5 0</inkml:trace>
  <inkml:trace contextRef="#ctx0" brushRef="#br0" timeOffset="1334">1095 195 8276,'-6'-10'62,"-1"0"0,5 4 0,-2-1 1760,-1 0-1459,4 2 1,-3 2-1,4 8-332,0 4 0,0 6 0,0 9 1,0 6 21,0 8 1,0 1 0,0 4-1,0-2-344,0-3 0,0 3 1,1-6-1,1-1-76,2-1 1,0-6-1,-2-3 1,1 0-190,-1-2 0,-1-5 0,-1-2 556,0-1 0,5-1 0,0-3 0</inkml:trace>
  <inkml:trace contextRef="#ctx0" brushRef="#br0" timeOffset="1791">1085 166 8235,'-9'-10'227,"-1"0"0,4 2 1,0 0 95,2 2 1,1-1 0,4-3-208,2 1 1,3-1 0,7 0 0,2 1-63,1-1 0,2 0 0,-1 0 0,5 1 2,3-1 1,0 1-1,1 3 1,1 3-195,1 2 1,-2 1 0,-1 1 0,-2 3-50,-1 6 1,-6 1-1,-3 6 1,-2 2 10,-2 3 0,-3 1 1,-4 0-1,-5 4 126,-7 4 0,-1-1 0,-6 3 0,-1-4 110,-1-3 0,-5 1 0,3-5 0,-1 0 204,-2-2 0,0-4 1,3-1-1,-2 1 188,1-1 0,2-5 0,2 1 0,2-4 564,3-3 0,2 0 306,1 0-1318,5-3 1,2 0 0,6-6-1,4 0-234,5-3 1,0 3 0,4 0 0,1 0 29,2 3 0,-2 1 1,1 2-1,2 2-61,-3 4 0,2 3 0,-3 3 1,2 3 116,-2 2 0,2 2 0,-3 3 1,1 2-215,1 0 1,-6 2-1,2-4 1,-2 1-1657,-1 0 2014,-1-2 0,5 2 0,2 1 0</inkml:trace>
  <inkml:trace contextRef="#ctx0" brushRef="#br0" timeOffset="2239">1716 621 8720,'0'11'-455,"0"1"434,0 1 0,1 0 0,1-2 0,1 1 37,-1 5 1,-1 1 0,0 1 0,2 1 115,0-1 1,0 2-1,-3-1 1,0 1 65,0-3 0,1-2 0,1 0 0,2-3 214,-2-2 1,-1-1 278,-1-1-388,0-3 0,0-6 0,0-7 0,0-3-86,0-2 1,0-4 0,0-3 0,0-1-30,0-3 1,-3-2-1,-1-4 1,1 0-108,-1 0 0,3-1 0,-3-1 0,3-2-132,1 2 0,0 4 0,0 2 0,0 2-161,0 1 1,0 6 0,0 3-1,0 2-823,0 1 1,1 1 234,3-1 0,1 5 0,6 1 0,2 3 800,3 1 0,2 0 0,2 0 0</inkml:trace>
  <inkml:trace contextRef="#ctx0" brushRef="#br0" timeOffset="2559">1667 709 8284,'-5'0'466,"2"0"0,6 0 1,4 0-428,5 0 1,0 0 0,4-2-1,3 0-530,2-1 1,4-3 490,4 2 0,0-3 0,0 1 0</inkml:trace>
  <inkml:trace contextRef="#ctx0" brushRef="#br0" timeOffset="2968">2249 127 7992,'-10'0'1971,"5"0"-1762,1 0 0,11 0 0,3 0-254,1 0 1,3-3 0,0-1-1,1 2-493,2 1 1,-2 0-1,1-1 538,1-1 0,2-1 0,0 4 0</inkml:trace>
  <inkml:trace contextRef="#ctx0" brushRef="#br0" timeOffset="3153">2375 253 8157,'-16'8'343,"0"-1"0,1 2 0,-2-4 1677,5 0-1879,1 0 1,6-5 0,5 0 0,7 0-129,5 0 0,3-5 0,4-1 0,1-3-356,-1 0 0,5-1 0,0 0 0,2 1-1904,0 3 2247,-4-3 0,6 4 0,-3-5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8:04:32.05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59 344 8268,'-10'-10'183,"1"1"1,-1-1 0,1 0 103,3 1 1,0 3 0,4 2 4,-1 0 1,0 2-209,3-5 0,4 5 1,3 0-1,1 4-54,2 4 0,3 8 0,1 6 0,1 6 49,2 5 0,-2 3 0,1 6 1,0 0-78,0-1 1,1 1-1,-3-8 1,0-1-92,0-1 1,-1-5 0,-2-2 0,0-4 90,2-3 1,0-3 0,-3-5 0,0-3 154,-1 0 0,1-3 0,0-6 0,0-4 84,3-7 1,-2-6 0,3-8 0,-1-1 54,0-2 1,0-6-1,-2-5 1,1-1-118,1-3 0,-4-3 0,-2-2 1,0 1-150,2 2 0,-3 1 1,2 3-1,2 4-104,1 5 0,-2 7 1,-5 7-1,1 5-582,1 4 0,-2 7-118,0 6 1,-3 12 0,-1 9 0,0 3 773,0 2 0,0 2 0,0 2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7:31:03.86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35 225 8069,'-12'0'123,"1"0"402,7 0 47,-4 0 1190,8 0-1729,15 0 1,-3-2-1,11-2-125,-4-1 17,-1-1 0,5 6 0,2-2-290,2-4 10,1 4 0,7-6 1,0 8-1,-3 0-210,-3 0 565,4 0 0,-14 0 0,6 0 0</inkml:trace>
  <inkml:trace contextRef="#ctx0" brushRef="#br0" timeOffset="387">173 69 8069,'-8'-17'100,"6"7"1,-5 1 408,7 3 214,0 4-205,-8-13-77,6 13-428,-6-6 30,8 8 0,0 2 1,0 4 70,0 5 1,0 5 0,0 3-324,0 4 92,0-4 0,0 8 0,2-4-497,4 6 430,-4 4 0,6-4 0,-8-1 1,0 1-533,0-2 0,0 4 716,0-8 0,7 8 0,3-4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8:04:36.96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95 8208,'0'-9'0,"0"-1"395,0 0 1,0 4 185,0-1 1,0 4-136,0-3 1,0 5-436,0 1 0,1 4 1,2 7-1,0 1-4,-1 0 1,2 7 0,-1-1-1,1 4-108,0-1 0,-3 0 0,2-3 0,-2-1 34,-1-1 0,4-4 0,-1 1-86,-1-2 0,-1-5-513,-1 1 353,4-5 1,-3 1-1,4-6 1,-2-3-934,0-3 1246,5-1 0,-3 1 0,5-1 0</inkml:trace>
  <inkml:trace contextRef="#ctx0" brushRef="#br0" timeOffset="467">378 37 8141,'0'-9'410,"0"-1"0,-1 3-204,-2 1 0,1 4 0,-3 0 0,-1 4-159,1 4 1,-3 7 0,-4 4-1,-2 4-16,-1 1 1,2 6 0,-2 0 0,0 4-32,0-1 0,0-1 1,-1-1-1,2 0 71,0 0 1,3-1 0,-2-2 0,2-2 63,2 0 0,-3-4 0,1 3 0,3-4-117,-1-3 0,4 2 0,-1-6-424,2 0-258,1-5 1,4-3-518,2-4 1181,-2-4 0,12-2 0,-2-3 0</inkml:trace>
  <inkml:trace contextRef="#ctx0" brushRef="#br0" timeOffset="825">456 299 8208,'-5'-4'-984,"0"2"1724,5-5 0,0 1-268,0-4 1,0 3-361,0 1-27,0 4 1,0-1 0,0 6 22,0 3 0,-3 7 1,0 3-1,1 3-75,1 0 0,-3-1 0,1 0 1,1-2-193,1 1 1,1-2-1,0 0 1,0-1-543,0-2 0,0-1 0,0-1 701,0-1 0,4 1 0,2 0 0</inkml:trace>
  <inkml:trace contextRef="#ctx0" brushRef="#br0" timeOffset="1050">408 299 8208,'-10'0'-135,"0"0"518,0 0 1,4 0 896,0 0-1050,3 0 0,1-4 0,8-3-257,3-1 0,4 1 0,0 0 1,2-2-219,0 0 0,4-2 0,-4 4 1,1-2-345,0 0 1,-4 3 588,1 3 0,2-2 0,0-1 0</inkml:trace>
  <inkml:trace contextRef="#ctx0" brushRef="#br0" timeOffset="1278">417 522 8178,'-9'5'82,"0"1"1,1-4 421,2 1 1,3 0-300,-4-3 0,6 0 0,1 0 1,6-1-227,2-2 0,2 1 0,1-3 1,0 0-192,2 3 1,4-2-1,-3-1 1,1 1-1074,2 0 1285,-3-4 0,9 3 0,-3-5 0</inkml:trace>
  <inkml:trace contextRef="#ctx0" brushRef="#br0" timeOffset="1868">718 396 8075,'3'-7'-101,"0"1"0,1 3 701,-4-4-67,0 5-383,0-2 0,-5 8 1,0 3-116,-1 1 0,-2 2 0,2 0 1,0-1 82,0 1 1,2 0 0,-1-1-142,1 1 0,0-3-138,4-1 0,1-4 0,3 1 71,2-1 1,3-2-1,0 0 1,1 0-79,0 0 1,0 0 0,-1 0 0,0 1-97,-3 2 0,3-1 1,-3 3 265,3 0 1,-4 2 94,-1 0 1,-3 1 0,-2 2 43,-3 0 1,0-4-1,-3 1 1,0-1 80,0-1 0,1 3 0,0-4 0,-2 1-341,0-1 1,-2 3 118,0 0 0,-4 2 0,-1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8:04:41.88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1 407 7831,'0'-10'-301,"0"4"333,0-1 0,0 4 575,0-4-101,0 5-345,0-2-154,0 4 1,0 4 0,0 4 0,0 3 72,0 2 0,1 5 0,1 0 0,2 4-38,2-1 1,-3 3-1,2 0 1,1-1-45,-1 1 1,1-1 0,1-5 0,-2-1-38,0-1 1,1-4 0,-3 1 0,1-2 23,0-1 0,-3-4 253,2 1 1,-2-6 21,-1-1 1,4-2-1,-1-7 1,-1-2-67,-1 0 1,-1-3 0,0 0 0,1-1-132,2-2 0,-2-1 0,4-1 0,-2 2-106,0 1 0,4 1 0,-3-2 0,0 2-206,1 1 0,2 1 0,-1 3 1,-1 0-346,-2 1-26,3 3 541,-5 2 0,3 8 1,-5 3-1,-1 1 160,-2 2 0,-3 0 0,2-1 1,-2 1 22,1 0 1,0-1-1,-1 1 1,0 0 60,0 0 1,1-1-1,0 1 244,-2 0 0,4-4-120,1 1-256,2-5-41,1 2 0,1-4 1,2 0-1,3 0-42,3 0 0,2 0 0,2 0 0,2 0-229,0 0 0,3 0 0,-3 0 1,0 0-1195,-2 0 1473,2 0 0,-4-4 0,3-2 0</inkml:trace>
  <inkml:trace contextRef="#ctx0" brushRef="#br0" timeOffset="652">321 387 7997,'-7'0'158,"1"0"262,4 0 0,-3 1 3,5 3 0,0 1-249,0 5 0,5-2 1,1-1-1,3-4-166,0-2 0,1-1 1,0 0-1,1 0-106,2 0 0,-3 0 0,3 0-274,-2 0 368,-1 0 1,-5-1 0,-2-2 128,-2-4 0,-1 2 0,-1 0 0,-2-1 59,-3 1 1,0-2-1,0-2 1,-2-1 119,0 0 1,-2 1 0,0-1 0,2-1 26,1-2 1,-1 1 0,2-3-1,0 0-104,-1 0 1,5-1 0,-1-2 0,2 0-126,1 2 1,1 3 0,3-3 0,5 0-192,3 1 1,4 0 0,-2 3 0,1-1-139,2 1 0,0 1 0,1 2 0,-2 0-33,1 3 0,1-2 0,2 4 0,-1-1 41,0 1 1,-3 1-1,-2 3 1,-1 0 68,-1 0 0,1 1 0,-4 2 0,-3 4 57,-2 1 0,0 3 0,-1 1 0,-1 2 180,-1 1 0,-1 0 0,0 2 0,-1-2 131,-2-1 0,2-1 1,-2-3 486,2 0-279,1-5 1,2-2-277,4-6 0,2-3 1,8-6-1,2-2-286,4-1 1,-1-1 0,4-3 0,-1 2-131,-2 1 1,1 4 0,-1-2 0,-3 2-51,-2 2 0,-5 0 1,0 5-1,-3 1-197,-3 0 0,-5 2 1,0 5-427,-3 3 1,-5 6 938,0 1 0,-1 4 0,-2-2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8:04:44.22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19 78 7959,'0'-9'45,"0"-1"0,0 4 1,-1-1 306,-2 0 0,2-2 1,-3 0 359,-1 3-516,4 2 0,-3 2 142,4-1-403,0 2-285,0-3 284,4 8 0,-1-2 1,2 5-1,0 1 33,1 4-14,-4-1 1,5 7-1,-2-2 9,0 3 0,-2-3 1,3 0-1,-2 1-17,-2 2 0,2-3-125,0 0 7,-1-4 74,1 2 1,-3-4-137,3-1 173,-3-3 0,0-2-179,2-4-625,-2 0-571,3 0 1437,-4 0 0,0-4 0,0-2 0</inkml:trace>
  <inkml:trace contextRef="#ctx0" brushRef="#br0" timeOffset="394">272 69 8047,'5'-5'-156,"-1"0"403,-4-5 1,0 4 0,0-1-259,0 5 1,-3 7 0,-1 7-3,-2 6 0,0 1 1,-5 2-1,-1 1 46,-1 4 0,-3 2 0,3 1 0,1 0-17,2 0 1,-3-1-1,0-1 1,2-2 10,3-1 1,0-2 0,1-1-19,-1 1 0,-1-4 1,2 0-1,1-3-145,2-3 0,0-1-304,0-2 0,4-3 20,0-3 1,1-2 0,6-2 419,0-2 0,6-3 0,2-3 0</inkml:trace>
  <inkml:trace contextRef="#ctx0" brushRef="#br0" timeOffset="1046">369 292 6380,'0'-10'690,"-2"5"1,0 0-86,-1 1 1,-3 2-277,2-5-905,1 5 550,3-2 0,0 5 1,0 2 67,0 4 1,0 1 0,0 2 0,0 1 4,0 2 1,0 2 0,0 4 0,0 1-25,0-1 0,0-3 0,0-1 26,0-1 0,0 0 0,0-2 15,0 1 0,0 0-10,0-3 316,0-5-201,0-1 0,1-4-197,2 0 0,0-4 17,3-2 0,-3-3 1,3-1-1,-1 1-33,0-1 0,1 0 0,1 0 1,0 1-59,0-1 1,-1 4-1,-1-1 1,1 0-39,-1-2 0,-2 0 0,4 2-20,0 0 1,-1 2-73,0-1 528,-4 1-213,2 5-119,-4 0-86,-4 5 89,3-4-64,-3 3 17,4-4-300,0 0 0,0 0 0</inkml:trace>
  <inkml:trace contextRef="#ctx0" brushRef="#br0" timeOffset="1585">291 311 7928,'0'-6'430,"0"-1"1,0 4-115,0-4 1,1 2 0,1-2-462,1 0 0,5 2 1,-2-3-19,3 2 0,1 0 0,-1-1-91,1 0 0,0 4 0,0-2 1,-1 0 253,1 3 0,0-3 0,-1-1 0</inkml:trace>
  <inkml:trace contextRef="#ctx0" brushRef="#br0" timeOffset="2629">504 379 7839,'0'-10'-102,"0"4"507,0-1 0,0 4 173,0-3-500,0 4 130,0-3-291,0 5 0,-3 1 0,-1 3 158,-2 2 0,3 3 0,-3 0 0,-2 1 32,-1 0 1,3-1 0,1 1 121,0 0-172,-2-1 1,6-2-79,-3-1 0,3-2 0,1 2 1,1 1-1,3-2-179,2-2 0,3-2 123,0-1 0,1 1 1,0 1-107,0 2 0,2-1 0,1-2 0,-1 1-43,-1 1 1,-4 2 0,-1-2 422,2 3 0,-4 0-40,-1 0 1,-2 1 0,-1 2-1,-1 1 266,-2 0 1,-3 0-219,-3-1 1,2-2-417,1-1-626,4-4 303,-7 7 534,8-8 0,-8 8 0,4-4 0</inkml:trace>
  <inkml:trace contextRef="#ctx0" brushRef="#br0" timeOffset="3096">310 563 7975,'0'-5'-982,"0"1"1130,0-1 13,0 4 1,1-3-105,3 4 1,-3-1-1,3-1-35,0-2 1,-3 0-1,4 2-107,-1-1 1,1-4 0,5 3 84,0-1 0,0-2 0,-1-3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8:04:48.96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19 6875,'0'-10'555,"0"5"0,0 1-589,0 8 0,0 1 0,0 6 0,0 1 55,0 1 1,0 4 0,0-1 0,0 3-6,0 4 1,1-2 0,1 2 0,2 0-19,-2-1 0,-1-2 0,-1-4 1,0 0 36,0-1 1,0-1-1,0-4 1,0 0 226,0-1 283,0-3-450,0-2 1,3-8 0,3-3-1,0-2-163,2-4 0,6 1 0,-5-3 0,3 0 13,2 0 1,-3 3 0,2-1 0,-3 2-224,-4 1 1,3 2-9,-3 1 308,-2-1 1,1 8 0,-6-1 27,-3 3 0,2 4 0,-4-2 0,-2 2 50,0 1 0,-1-1 0,1 0 0,2 1 130,-2-2 1,0 4-1,-2-4 161,0 1 1,1 1 3,-1-4-378,5 1 1,1-4-32,8 0 0,1 3 0,5 0 0,-1-1-178,1-1 0,1 2 0,1 1 0,2-1-460,1 1 1,-2-3 651,3 3 0,0 1 0,3 0 0</inkml:trace>
  <inkml:trace contextRef="#ctx0" brushRef="#br0" timeOffset="602">252 232 8102,'-9'0'84,"2"-1"1,1-1 747,-2-1-503,4-1 1,1 4-274,6 0 1,2 0-1,5 0-40,0 0 0,-4 4 0,1 0 0,0 0-98,2 1 0,0-1 0,1-2-25,0 1 1,0 1-1,-1-4 1,1 0 22,0 0 0,-4 0 1,1 0 112,0 0 1,-2-2 0,1-1 190,-2-3 0,-1-3 0,-3-1 57,0 1 1,-4-1-1,-2 0-61,-3 1 1,3-1-1,-1 0 1,1 1-83,0-1 0,1 0 0,3 0 0,-2 1-71,2-1 0,2 0 1,2 1-142,2-1 1,3 0 0,1 2-1,3 0-112,1 2 1,2-1 0,-2-1 0,1 1-82,-1 4 1,-1-1-1,-1 0 36,-1 2 0,1 1 215,0 1 1,-2 4-1,0 2 1,-3 0 46,0 1 1,-2-1 0,-3 4 0,0 1 11,0 2 1,0-3 0,0 3 0,0-1-18,0 1 0,0-1 1,-1 3-1,-1 0 35,-2 0 1,-3-3 0,1 1 0,1-2 101,2-2 0,2 1-154,1 0 1,1-5-1,3-2-163,6-1 0,4-6 1,5 0-1,1-1-294,-1-3 0,0-1 1,2 1 451,1 1 0,-1-6 0,3 3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8:04:57.13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30 87 7837,'-4'-15'-251,"0"2"299,-1 2 1,-1 5 195,0-1 1,2 6 0,4 1-181,0 5 0,0 5 1,0 3-1,0 4 20,0 5 0,1 1 0,1 5 0,2 2-86,2 0 0,-3 0 0,2-1 0,-1 0-177,-1 0 0,1-1 1,-1-1-1,-1-2-86,-1-1 0,-1-5 1,0-4-1,1-1-519,3-2 784,-3-1 0,7-1 0,-2-1 0</inkml:trace>
  <inkml:trace contextRef="#ctx0" brushRef="#br0" timeOffset="581">224 48 7872,'0'-10'-448,"0"1"685,0 3 1,0 3-146,0 6 0,0 3 1,0 4-1,1 3-88,2 4 1,-2 1-1,2 2 1,-2 2 26,-1 1 0,0 2 1,0-1-1,0 0-62,0-1 1,0-3 0,0-4-1,0 0 70,0-1 0,0-1 1,0-4-1,0 0 217,0-1-22,0-3-209,0-2 0,0-5 1,0-2-1,1-4-88,3-1 1,1-2 0,5 0 0,-1 0-81,1-3 0,-2 2 1,-1-2-1,3 3-127,1 4 0,-6-2 0,5 4-445,-2-2 658,1 4 0,-4-1 187,-1 6 0,-8-1 1,-2 5-1,-3 1 71,0 0 0,-1-1 1,0-1-1,1 1 239,-1-2 0,0 2 1,0-2 310,1 0 1,0-2 162,3 4-918,-3-5 0,12 3 0,0-2-124,5 0 0,5 0 0,1-3 0,1 1-306,2 2 1,2-2 0,0 4-1,0-2 434,1 0 0,-1 0 0,1-3 0</inkml:trace>
  <inkml:trace contextRef="#ctx0" brushRef="#br0" timeOffset="1232">553 281 6716,'7'0'2106,"-1"0"-1943,2 0 0,0 0 0,2 0 1,0 0-191,-1 0 1,2 0-1,1 0 1,1 0-4,-1 0 1,2 0-1,-1 0 1,-1 0-437,-2 0 0,-3 0-347,-1 0 922,-3 0 0,0 0 0,-6 1 0,-4 1 113,-2 1 1,0 1 0,-1-4 0,0 0 165,1 0 1,-1-4 0,0 0-135,1-1 0,3-2 0,3-4 0,2-1-202,1 0 1,4-6 0,3 3 0,1-1-162,2 0 1,3 1-1,1-1 1,0 2-46,0 0 1,-1 3 0,-2-2 0,0 2 60,2 2 0,0-1 0,-3 0 0,0 0 72,-1 1 1,-2 2 0,-1 2 0,2 1 133,0 1 0,2-1 0,0 1-79,0 1 1,-1 2 0,1 3 0,-1 3-18,-3 3 1,2 1 0,-4-1 0,0 1-16,1 0 0,1-3 1,-3 2 17,-1 2 0,-1 1 0,-1-3 0,0 2 101,0 2 0,-1-2 0,-2 2 1,-3-3 52,-3 0 0,3 0 1,0 0-1,1-1 228,-1 1 0,4 0-244,-1-1 0,3 1-257,3 0 0,-1-5 1,5-2-1,0-2-110,2-1 1,1 0 0,1 0-1,0 0-501,2 0 0,1 0 1,-2 0-1,2-1 710,1-2 0,1-2 0,4-5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8:04:54.89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1 213 8035,'0'-15'-299,"0"2"1,0 3 613,0 0 0,0 3 1,1 2-108,2 1 0,-1 1 0,5 3-71,0 0 1,-2 5 0,2 5 0,1 5-80,0 3 0,-1 7 0,-2 3 0,0 4-242,1 3 1,-4 0 0,2 3 0,-1-2-791,1 0 974,3 0 0,-1-2 0,3-1 0</inkml:trace>
  <inkml:trace contextRef="#ctx0" brushRef="#br0" timeOffset="693">398 184 7938,'0'-16'112,"0"1"0,0 1 258,0 2 1,0-2 0,0 1 781,0 1-808,-4 2 1,3 5-266,-2 5 1,5 9 0,1 7 0,-1 2-106,-1 2 1,0 4 0,1 1 0,2 3-151,-2 2 1,-1-5 0,-1 1 0,0 0 41,0-1 1,0-1 0,0-5 0,0-1 96,0-2 1,3-2 0,1-4 7,2 0 1,-3-5 119,4-2 1,-4-6 0,3-3-1,1-3-74,-2-1 0,4-3 0,-3-1 0,3 0-74,0 0 1,4 0 0,0 3-1,-1-2-26,-1 1 1,-2 4 0,-2 2-998,0-2 926,-1 4 0,-2 0 274,-4 4 1,-7 3-1,-6 1 1,1 1 88,1-1 1,-2 3 0,0-1 0,2-1 86,0-2 0,4 2 0,2-1 126,1 1 0,1-1-422,7 2 0,1-4 0,5 3 1,1-2-214,1 0 1,4 0-1,3-3 1,1 0-210,3 0 1,-1 1-1,2 1 422,0 2 0,3-1 0,-2-3 0</inkml:trace>
  <inkml:trace contextRef="#ctx0" brushRef="#br0" timeOffset="1297">786 359 7938,'-5'-10'-243,"0"4"2166,5-1-1724,0 5 1,0-1-1,1 5-95,3 1 1,2 4 0,6-3 0,2 0-161,1 1 0,1-2 1,4-2-1,-1 1-106,0 1 0,1 1 0,-1-4 0,1 0-57,-1 0 0,-4 0 0,-1 0 1,-1 0 95,0 0 0,0-5 0,-5-1 201,-1-3 0,0-1 1,-3 1-1,-2-1 134,-1 0 1,-2 1 0,-2-2 0,-4-1 18,-1-1 0,-2 0 0,-1 2 0,-1 0 66,-1-2 1,0-4 0,4 3-1,-1-1-76,0-2 1,2 3-1,1 0 1,4 1-80,2 0 1,3 0 0,3 4 0,6-1-289,3 0 0,3 2 1,5 0-1,1 2-22,-2-2 0,6 3 0,0-1 0,-1 1-72,-1 0 0,2 2 0,-3 0 0,2 2-33,0 1 1,-4 1-1,-1 2 1,-4 4 106,-4 1 1,-3 3-1,-4 2 1,-2 2 139,-3 0 1,-2 4 0,-3-3 0,-3 3 106,-5 4 1,0-3 0,-3 3 0,1-4 150,2-3 1,2-1 0,1-6 0,2 1 40,4 0 0,2-1 0,2 0-169,2-3 1,3-1 0,5-5 0,2 0-197,3 0 0,5 0 0,3-1 0,1-3-104,2-2 1,2 1 0,2-1 0,1 1-378,0-1 0,-2 4 1,-2-1-1,-2 2 573,-4 1 0,-1 0 0,-2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8:04:53.13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28 19 7864,'-8'-6'477,"1"-1"-226,3 5 0,1-1-203,-1 6 0,2 3 0,4 4 1,2 3 8,-2 3 1,2 5-1,-1 3 1,1 4-67,0 2 0,-2-2 1,4 4-1,-2-2-373,-2-1 382,3 0 0,1 0 0,3 1 0</inkml:trace>
  <inkml:trace contextRef="#ctx0" brushRef="#br0" timeOffset="610">164 126 7929,'0'-14'-295,"0"3"0,0-2 1,0 1 727,0-1 0,0 3 1,0-3 69,0 2 0,0 1 23,0 1-526,4 3 0,-3 4 1,3 7-1,-3 6-2,-1 3 0,0 2 1,0 5-1,0 1-7,0 4 0,-1 1 0,-1 0 0,-2-2-42,2-1 0,0 1 0,0-2 1,-1-2-27,0-4 0,2 0 0,1-4 21,0-1 106,0-1 0,1-7 0,2-4 0,1-5 14,1-4 0,2-5 0,2-1 1,1-1-56,0-1 1,-1 2-1,-2-2 1,0 2-51,0 1 0,2 1 0,-1 3 0,0 1-450,-2-1-176,1 5 620,2 0 0,-3 6 1,-4 3 173,-4 2 1,-4 3-1,-3-1 1,-1 0 196,0-2 0,4 0 0,-1 1 209,0 0 1,2-4-112,-2 3-340,5-3 1,-1 2-193,6-2 0,6-2 1,3 3-1,1-2-286,1 1 1,0-2-1,5 3 1,-1 0 395,2-1 0,6 4 0,-1-1 0</inkml:trace>
  <inkml:trace contextRef="#ctx0" brushRef="#br0" timeOffset="1212">513 223 7929,'-5'-7'1600,"2"1"-1452,1 4 1,4-1 0,1 5 0,3 2-76,3 1 0,1-2 1,-1 1-1,2-1-207,2 0 1,-2 4 0,2-3 0,-3 0-154,0 1 0,-1-1 0,-2-2-258,0 1 750,-1 1 11,0-4 0,-3-1 0,-6-3 0,-3-2-15,1-3 0,-3 0 1,4-1-1,-1 0 43,-3 0 0,3 1 1,-1-1-1,1 0-77,-1 1 1,4-1 0,-1 0-72,2 1 0,1-1 0,0 0-263,0 0 1,5 1 0,4-1 0,3 0-99,0 1 0,3-1 0,0 1 0,1 2 46,0 0 0,-3 2 1,2-1-1,-1 2 142,-2 3 0,-1 1 0,-1 0 0,-1 0 41,1 0 1,2 1 0,-1 1 0,-3 3 119,1 0 0,-4 2 0,2 2-47,0 1 0,-1 2 0,-1-1 0,-1-3-7,-2 1 1,0 3 0,-2 1 25,0-2 0,-2 0 0,0-1 0,-2 0 115,-1-1 1,2 1 0,-1 0 11,0-1 1,4-2-253,0-1 0,4-3 0,7 0 1,1-2-366,1-1 0,4-3 0,0-2 0,4 0 434,1-3 0,5 0 0,-2-2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8:05:01.57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10 73 8029,'0'-10'85,"0"-2"230,0-1 0,0 0 226,0 3 1,0 4 529,0-1-1061,0 5 0,0 5 0,0 7 0,0 2 43,0 2 1,0 2 0,0 7 0,0 4-63,0 4 0,0 3 0,-1 5 0,-1 0-120,-1 0 1,0-1-1,3 0 1,0-1 30,0-2 0,0-8 1,0-1-1,1-4-128,2-3 0,-1-4 1,3-2-1,1-3-484,-1-4 0,-2-1-492,4-5 1202,-5-5 0,7-5 0,-4-5 0</inkml:trace>
  <inkml:trace contextRef="#ctx0" brushRef="#br0" timeOffset="570">505 112 8062,'5'-10'-944,"-2"1"954,-2-1 779,-1 5-634,0 0 1,-4 10 0,-3 2 0,-4 5-14,-2 4 1,-1 7-1,1 3 1,-3 2-6,-2 1 0,-2 4 1,1 2-1,-1 0-72,1 1 1,0 0 0,-2 5 0,0 1-39,-2-1 1,0-4 0,4-3 0,0 0 43,-1-3 1,5-1 0,2-2-1,1-2-81,-1-3 1,6-7 0,-2-3-942,4-2 0,2-2 0,7-4 951,2-5 0,3-9 0,1-6 0</inkml:trace>
  <inkml:trace contextRef="#ctx0" brushRef="#br0" timeOffset="939">767 306 8052,'-6'-10'62,"3"1"1,2-1 390,1 0 0,0 1 0,0-1 206,0 0 1,0 0-193,0 1 1,0 2-404,0 1 1,1 4 0,1 0-1,1 4 6,0 4 1,1 7 0,-1 3-1,-1 4-82,-1 2 1,-1 3-1,0 4 1,-1 0-47,-2 0 0,2 0 1,-2 0-1,1 1-222,-2-1 1,3-4 0,-2 0 0,2-2-371,1-5 0,0 1 1,0-7-35,0 0 0,4-5 684,3-4 0,1-2 0,2-1 0</inkml:trace>
  <inkml:trace contextRef="#ctx0" brushRef="#br0" timeOffset="1171">660 296 8052,'-10'0'563,"1"0"1,3-1 0,3-2-267,2-3 1,5-2-1,4 0 1,2 2-177,3-2 1,5 0 0,-1-1 0,3 2-278,3 0 1,1 4 0,-3-2-1,2 0-596,-2 3 0,2 1 752,-4 1 0,7 4 0,-5 2 0</inkml:trace>
  <inkml:trace contextRef="#ctx0" brushRef="#br0" timeOffset="1382">650 665 8052,'-15'8'-60,"2"-1"1,4-3 966,2 0 1,1-2-574,6 1 1,3-3 0,10-2 0,3-3-221,2 0 0,6-2 0,3-2 0,3 0-405,2 3 1,2-3 0,-3 4 0,2-1-2090,2 3 2380,-8-2 0,5-1 0,-7-3 0</inkml:trace>
  <inkml:trace contextRef="#ctx0" brushRef="#br0" timeOffset="1925">1184 568 7997,'0'-10'-1759,"0"0"2382,0 1 0,3 2 0,0 1-98,-1-2 1,0 4 0,0 0 255,2-1-771,-1 4 1,-4-2-63,-2 6 0,-3 3 0,-3 3 0,-2 1 138,-2 0 1,2-1 0,-1 1-1,4-1 61,1-3 1,4 2 0,-3-4-4,2 1 1,1-1-226,3 2 1,1 0-1,2 0 1,4-2-93,1 1 1,5-4-1,1 2 1,1-1-132,3 1 0,-1-2 0,0 3 0,-2-2-8,-1 1 0,-1-2 0,-3 3 0,-2 1 156,-1 1 0,0 0 0,-3 0 272,-2 2 1,-5 0 0,-5 2 0,-3 0 221,-2-1 1,-4 1 0,1 0 0,-1-1 30,1 1 1,-3-1 0,3-3 0,-3-2-419,-4 1 1,6-3 0,-2 3 0,4 0-833,4-3 1,0-1 880,1-1 0,5-4 0,0-2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8:05:07.08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1 117 8125,'5'-11'0,"-2"0"0,-2-2 725,-1 1-212,0 1 1,0 5 575,0-1-718,0 1 1,0 2-273,0 8 0,0 2 1,0 10-1,0 3-79,0 2 0,-1 4 0,-1 4 0,-1-1-145,1-2 1,1 4-1,1-3 1,0-1-15,0-1 0,0-3 0,0-2 0,0-1 45,0 0 1,0-4-1,0-2 81,0-2 181,0-1 1,3-6 0,0-4-18,-1-5 0,2-4 0,1-2 0,0 0-144,3-2 1,1-4 0,3 3 0,2 0-198,1 0 1,-2-2 0,3 3 0,1 2-233,-2 0 0,0 1 0,-3 0-575,1 1 967,-5 3 1,-4 3 0,-5 6 0,-3 4 262,-6 1 1,1 2 0,-5 0 0,0-1 215,-3 1 1,3-1 0,0-2 0,2 0 399,-1 0 1,3-1-397,3 0 1,4-4-543,-3 2 0,5-3 1,0 0-13,3 2 0,6-2 0,1 2 0,4-1-96,2 2 0,-2-3 0,2 3 1,0-1-253,0 0 0,1 2 1,3-3-1,-2 1-363,-1-1 0,-4 3 0,2-1 0,-1 0 812,0 1 0,0 2 0,-4-2 0</inkml:trace>
  <inkml:trace contextRef="#ctx0" brushRef="#br0" timeOffset="716">398 350 8131,'1'-5'1610,"2"1"-1414,4 3 1,1 4-1,2 1 1,0-1-96,0 1 0,-1-3 0,2 4 0,1-2-132,1 0 1,3 0 0,-2-3 0,1 1-84,2 3 1,1-3 0,-2 2 0,-2-2-61,0-1 0,-4 0 144,3 0 317,-2 0 0,-5-1 1,-4-2-1,-4-4 57,-5-1 1,2 1 0,-2 0 0,0-3-51,-2-2 1,-2-1 0,-1 3-1,0 0-134,0-3 0,1 2 0,2-3 1,2 1-108,0 0 1,5-1 0,-1 2 0,2-2-115,1-1 1,4 3 0,3-2 0,2 1-195,4 0 1,2 1 0,6 2-1,0-1 5,2-2 0,5 2 0,0-2 0,4 4 13,3 2 1,-3-1 0,3 2 0,-1 0 13,0-1 0,-2 5 0,0-1 0,-3 2 142,-3 1 0,0 0 0,-6 0 0,-2 1 8,-3 2 1,-3 3-1,-6 3 1,-3 2 71,-2 2 1,-1 1 0,-1 3 0,-3-1 46,-6 2 1,0-1 0,-4 0 0,0-1 167,-2 1 1,1-3 0,0-1 0,1-2 232,2-1 1,2 0 0,0-1-31,0 1 1,5-4-343,2 1 1,6-2-1,4 2 1,5-4-74,4-2 1,4-1 0,1 0 0,2 0-143,-2 0 0,4 0 0,0 0 1,1-1-61,0-2 1,-5 2 0,2-3 0,-3 3-73,0 1 0,-1-1 0,-1-1 0,-1-1-298,-4 1 1,-4 2 202,-2 3 0,-3-1 0,-6 5 0,-4 0-264,-3 2 1,-4-1-1,0 0 631,-3-2 0,-3 1 0,0 3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8:05:12.30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10 39 8381,'0'-10'-244,"0"1"1,0 2 742,0 1 1,-1 4 339,-2-2-714,2 3 0,-3 2 0,4 3-16,0 2 1,3 4-1,0 4 1,-1 5 42,-1 6 1,-1 7-1,0 4 1,0 1-108,0 2 1,0-1-1,0-3 1,0-2-218,0-3 0,4-2 1,0-2-1,0-4-23,0-1 0,3-6 0,-3-2 1,2-2-627,1-2 0,-1-2 821,0-1 0,1-3 0,2 1 0</inkml:trace>
  <inkml:trace contextRef="#ctx0" brushRef="#br0" timeOffset="701">369 78 8266,'-1'-7'-622,"-1"1"805,-1-2 1,-1 3 1036,4-2-1125,0 5 1,0-1 0,0 7 0,0 5-39,0 3 1,0 8-1,0 2 1,-1 4-26,-2 4 0,2 1 1,-3-2-1,0-1-96,1-2 1,-1 1-1,2-4 1,-1-2 46,0 0 1,2-6 0,1-2-1,0-3 67,0 0 1,0-3 140,0-1 1,0-5 0,1 0 91,3-3 0,1-5-136,5 0 0,-1-5-169,1-1 0,1-1 90,2 1 1,-1 2-160,4-6 1,-3 4-1,2-2 1,0 1 0,-1 2-114,0 2 0,2 1 0,-4 2 0,-2 1-23,-3 2 0,-5 0 228,2 0 1,-3 4 0,-2-1-1,-3 4 1,-2 3 51,-3 1 1,-5 5 0,-2 1 146,-2-1 0,2 2 1,0-1-1,2-1 98,3-1 0,-3-5 1,2 1-1,2-1 311,3-1 1,3 1-806,-2-3 199,4-2 0,1 4 0,6-2-70,4 0 0,-1 1 0,8-2 0,2 3-234,0 0 1,2-3 0,2 2 0,2 0-259,0-1 1,-1 4 0,2-1-1,-3 0 559,-3 1 0,4-1 0,-2 4 0</inkml:trace>
  <inkml:trace contextRef="#ctx0" brushRef="#br0" timeOffset="1324">786 349 8083,'-6'0'0,"-1"0"0,5-1 351,-1-2 0,1 2 678,-2-2-542,3 2-632,-3 1 300,4 4 0,3-2 0,1 3-202,2 0 0,1 1 0,5-1 1,2-1 186,1 0-192,-3 4 1,7-6 0,-3 3-177,2 0 1,0 1 0,0-2 0,-3 1-138,-1-1 1,-1-1 0,-4-3 300,1 0 0,-1-1 309,-3-2 0,-2-3 0,-4-3 0,-1-1 0,-2 0 114,-3 1 1,0-4 0,0-1 0,-2 0-25,0 0 0,-2-2 0,0 2 0,0-2-196,1-1 0,2 2 0,2 0 0,1 0-127,1 0 0,2 2 0,1-2 0,1 1-188,3 2 0,-1 1 0,6 3 1,1 0-1,2 2-126,2-2 0,-2 1 0,4-1 1,0 3 122,-1 0 0,3 2 0,-4 3 0,0 0 115,0 0 1,2 0 0,-3 0 0,-1 1-283,-2 2 383,0-2 0,-1 8-47,-3-2 0,2 1-25,-5 2 156,0 4-91,-3-3 0,0 7 1,0-2 83,0 2 1,-4 2 0,-3-2-1,-1-1 57,-2 0 1,1-5 0,2 4-1,2-2-101,0-3 0,2 0 0,3-1 0,0 0-60,0-1 1,1-3 0,2-2-33,4 0-492,1-3 0,3 4 0,1-4 28,1 2 1,3-2-1,-2 2 1,0-2 485,0-1 0,8 0 0,-2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7:31:06.74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865 70 8122,'0'-17'-50,"2"-1"314,4 1 387,-4 7-273,6 3-254,-8 7 1,0 7-1,0 5-16,0 3 0,0 3 0,-2-1-16,-4 0 0,4 0 0,-4 1 66,4-1-95,2 0 1,0 1 0,0-1 0,0 2 26,0 4 1,0-2-1,0 8-53,0 2 2,0 2 0,0-5 1,0 1-1,0 2 19,0 2 0,-2 5 0,-2 0 0,-1-1-15,1 1 1,2 3 0,2-3 0,0 2 10,0-1 0,0-1 0,0 1 0,0 3-19,0 2 0,0-3 0,0 3 0,0 0 2,0 0 0,0 0 0,0 2 0,0-3-28,0-1 0,0-4 0,0 7 0,0-1 3,0 0 1,0-6 0,0 5 0,0-3-17,0 0 1,0 1 0,0-5-1,0 3-140,0 1 0,0-5 1,0-7-1,2 3 8,4 2 1,-4-4-1,3-2 1,-3-2 40,-2-4 1,0 4-1,0-2 1,2-4 75,4-6 1,-4 3 0,4-5 32,-4 5 1,-2-5-114,0 1-118,0-8-14,0 3-131,0-7 0,0 0 0</inkml:trace>
  <inkml:trace contextRef="#ctx0" brushRef="#br0" timeOffset="716">35 2162 8074,'-17'0'851,"7"0"-489,3 0-108,7 0 1,13 0 0,4 0-148,3 0 1,1 0-1,2 0 45,6 0-196,3 0 1,3-5 0,1-1 0,5 2-12,5 2 0,4 2 0,4 0 1,1 0-54,3 0 0,0 0 0,-8 0 1,-2 0 25,-2 0 0,-8 0 0,2 0 0,-3 0 32,-2 0 1,-7 0 0,-1 0 0,-2 0 55,-4 0 0,-1 0 0,-3-2 68,0-4 0,-5 4-25,-1-3-244,-7 3-9,4 2 0,-10 0 1,-4 0 203,-5 0 0,-13 7 0,-2 3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8:05:14.66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20 20 7896,'0'-4'339,"0"4"1,0 5-258,0 4 1,-4 5 0,1 3-1,1 4-217,1 5 1,-2-1 0,-1 2 0,2 2 441,1 2-979,1 6 529,0-7 1,1 4-1,2-5 1,3 0 142,-1 0 0,8-4 0,-2-2 0</inkml:trace>
  <inkml:trace contextRef="#ctx0" brushRef="#br0" timeOffset="626">301 39 7900,'5'-9'-21,"-1"2"206,-4 1 0,0 2 0,2-1 7,1 1 1,-2 2-1,2 5 1,-2 3 0,-1 3-19,0 1 1,0 3-1,0 2 1,0 2-164,0 3 1,0 5 0,0-1 178,0 1-581,0 0 320,0 5 1,-3-5-1,0 0 1,1-2-17,0-5 1,2 2 0,0-5-1,0 0 1,0-2-79,0-3 390,0-4 1,2-2-167,1-4 0,2-4 1,5-3-1,0-2 1,0-3-134,3-1 0,-1 0 0,3 3 2,-1 1 0,2-1 0,-2 0 0,1 0 1,2 1-1,-1 0-287,0 3 1,-4-3 81,1 3 122,-3 1 254,-4 1 58,-2 4 1,-11 1 0,-4 1 113,-3 1 1,1 5 0,-2-3-1,1 2-71,2-1 1,1 0-1,2 1 1,-1-1-1,0-2 321,0-2-594,5 3 1,1-2-12,4 3 1,0-3-1,1 3 1,1-1-1,2 0-260,2 3 0,0 1 1,4-1-1,1 0 64,2-2 1,-2 0 0,6 1 0,-1-1-2049,-1-2 2328,3-1 0,1 1 0,6 2 0</inkml:trace>
  <inkml:trace contextRef="#ctx0" brushRef="#br0" timeOffset="1294">786 369 7864,'-7'0'829,"2"-1"702,0-2-1311,2 2 1,4-4 0,4 5 254,4 0-444,1 0 0,8 0 0,-2 0-95,3 0 96,0 0 0,1 0 0,-1 0 0,0 0-223,1 0 0,-1 0 1,-1 0-1,0 0 28,-2 0 0,-1 0 0,2 0 1,-2 0-87,-1 0 1,-1 0 0,-3-1 223,0-2 0,-5 1 311,-2-5-177,3 1 1,-5-4-25,2 1 0,-5-1 0,-4-1 0,-1-1 122,-4-1 0,-1-1 1,1 2-1,0-2 7,-2-1 0,-4 3 0,6-2 0,1 2-154,2-1 0,3-4 0,-2 5 1,4 0-1,2 1-239,1 1 0,8-3 0,2 0 0,6 2 63,4 0 0,4 2 1,5 2-1,1 0 1,2 1-1,3-1-282,-1 1 0,4 2 141,-2-2 1,-3 4-1,-2-1-51,-4 2 201,-3 1 1,-3 0-1,-1 1 79,-5 2 1,0 2-1,-2 4 1,-2-2-16,-4 0 0,-3-1 1,-4 4-1,0 1 110,0 2 0,0-2 0,-1 1 1,-2 0-1,-3 0 0,-3 1 512,-1-1-348,-4 3 0,4-3-71,-3 4 0,-1-3 0,1 2-59,1-1 0,1-1 0,2-3 1,2-1-72,0 1 1,5-3 0,-1-1 0,2 2 0,2-1-29,2 0 1,7 0 0,6-3-423,3 2 326,4-4 1,2 2 0,5-3 0,1 1-244,2 2 0,2-1 0,-2-3 1,-2 0-295,-1 0 0,-5 0 0,-3 0 631,-1 0 0,-6 4 0,-1 2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8:05:30.47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38 166 8067,'-9'-10'888,"-1"3"-486,0 1 0,5 2-213,2-6 0,3 2 0,4-4 0,4 1-147,4 1 0,6 0 0,-2 0 1,3-1-54,4 1 0,-3-1 0,3 8 0,-3 1-98,0 1 0,-2 2 0,-2 2 1,-3 5-136,-2 4 1,-3 3 0,-1 4-1,-3 0 199,1 1 0,-4 2 0,1 2 1,-3 0 150,-3 0 1,-3-2-1,0-2 1,-1-1 280,-2 0 1,4-4 473,-1-2-679,5-2 1,-4-7-241,6-4 1,3-8-1,9-8 1,2-3-161,1 0 0,0-3 0,2 1 0,-1 0 22,1 0 0,-1-2 1,0 2-1,0-2 155,-1 2 0,2-3 1,-4 2-1,-1 4 235,-1 4 0,-5 3 994,1 1-918,-5 1 0,-2 11 1,-7 5-1,-2 6-111,-4 5 0,2 4 0,-1 4 0,4 2-137,1 1 0,5-1 0,-1-2 1,3-3-379,3-3 1,7 0 0,8-2 0,6-2-401,5-3 1,5 1 755,-2-1 0,9 0 0,-1-3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8:05:31.51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48 107 8174,'-9'-10'222,"-1"0"1,0 0 243,1-3 0,3 1-99,3-4 1,2 6 439,1-3-724,0 9-38,0-5 0,0 22 1,0 6 102,0 7 1,0 9-1,0 2-126,0 4 0,0 0 0,1-5 0,1-5 0,3-5 0,0-6-252,2-2 0,3-8 221,3 0 1,-1-4 0,4-6 0,0-2 0,2-1 0,-1-4-64,0-5 1,6-3 0,-6-6 83,0-1 0,-4-2 0,0-3 43,-2 1 0,-2 4 0,0-3 0,-1 0 0,-3 1 252,-1 1 1,3-1 39,-4 1-232,0 7 0,-2 1-19,3 9 1,-3 6-17,2 3 4,-2 2 0,-1 17 0,0-3 0,0 3 0,0 0-81,0 1 1,0 4 0,0 0-4,0 4 1,1 0 0,2 5 0,4 0 0,1 3-63,2 3 0,0 2 0,-1 6 1,1 2-1,0 2-300,-1-1 1,1-1 163,0-7 1,-5-3-1,-2-6 1,-1-4-1,-2-3 124,0-3 0,-5-2 1,-1-5-4,-3 1 0,-5-5 1,-3-2-1,-4-4 1,-2-2-192,-2-4 1,-1-7 0,-3-6 0,1-6-412,2-6 1,-1-8 678,5-9 0,-1 1 0,4-5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8:05:34.81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69 66 8029,'5'-10'-483,"-1"1"1,-5-1 1029,-2 0 1,-2 4-261,-5-1 1,0 4 97,0-3-275,5 3 0,-7 1-173,3 9 0,1 5 94,5 10 0,2 2 0,1 2-53,0-4 1,0-8-104,0-1 0,2-8 73,4 1 0,2-5-43,8-4 1,-4-3 0,1-6 55,-2-1 0,-6-1 0,-1 2 118,1-1 0,-5-1 195,0 1 1,-2 2 354,-4-2-477,0 7 0,-7 3-145,0 6 1,1 7 0,5 7-73,4 4 0,2-3 0,2 2-71,2 2 0,3-7 0,3 1 1,2-5-297,2-5 1,-1 2 0,4-5-110,1-1 1,1-2 533,-2-3 0,-7-4 0,-5-6 106,-3-3 0,-6 2 0,-1 0 0,-3 1 234,0 0 1,-4 0 0,0 4 0,1-1 155,1 0 0,2 4-318,-1-1-171,4 5 0,-2 7 0,2 5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8:05:36.86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68 235 8446,'-4'-16'291,"-3"0"1,-1 1 1127,-2-1-1130,5 2 0,0 7-299,5 7 1,-3 8 0,0 13 68,1 2 0,0 4 1,-1-2-1,0 0-84,1 1 1,0 3 0,0 3 92,-1-4 0,-1 0 1,4-5 2,0 2 1,1-3-126,3 0 0,0-1 67,2-2 1,3-4-1,-3-2 1,3-2-51,1-1 14,-1-1 0,4-2 0,1-2 1,3-2 86,3-4 0,-2 0 0,2-5 0,-6-2 94,-3 0 1,1-3-1,1-2 40,-1-3 0,-1 1 0,-2-1 0,-2-2 2,0 0 0,-2 5 0,3 0 0,-2-1-136,2 0 0,-3-3 0,1 4 0,1 0 57,-2-1 0,1 5 766,-3-4-231,-2 9-673,3-9 1,-4 18-1,0 1-255,0 8 1,0 1-1,0 1 32,0 2 1,0 4 0,1 2-1,3-2-184,2-2 1,-1-1-1,2 3 25,0-1 0,-1-3 95,0 1 1121,-4 5 312,3-17 0,-5 4-776,0-17 1,0-2 0,0-8-273,0-1 1,0 3 0,1-3-6,2-1 1,-1-5 0,5 8 0,1-1-205,4 0 1,-1 3 0,3-2 0,-1 1-130,0 2 0,4 3 0,-2 1 0,1 3-105,0 0 0,1 3 1,3 4 5,3 1 0,-4 5 0,0-1 0,-5 1-448,-3 2 1,-1 2 369,0 4 0,-5 3 0,-2 7-27,-2-3 1,-4-6-1,-1 0 461,-2 4 0,4-2 0,-2 5 0</inkml:trace>
  <inkml:trace contextRef="#ctx0" brushRef="#br0" timeOffset="658">1086 129 8366,'10'-21'-568,"0"-2"0,-4 4 671,1 0 0,-5 3 719,1 3-676,-2 6 1,-2-4 0,-2 11-1,-4 5 82,-1 2 0,-3 10 1,-2 5-101,-3 5 1,1 2 0,0 9-1,1 2 1,1 1-79,-1 2 1,6 1 0,0 2-121,2-4 1,4 2 0,5-7-159,4 0 0,6-5 1,4 0-1,4-3 0,5-3 1,3-3 227,4-3 0,-3 0 0,3-1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8:05:40.09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0 299 8248,'0'-16'-73,"0"0"0,0 6 780,0-3-286,0 9-518,0-5 1,0 11 193,0 5 1,4 1-71,-1 12 1,1-4 0,-2 4 0,2-2-96,-2-1 1,2-2 0,0 0-39,2-1 1,0 3 77,4-1 1,1-3 57,2-3 0,2-6 0,3-7 0,-2-3 0,-2-3 17,0-1 1,-3 0 16,2-3 0,-2 2 0,-2-2 1,1 1 188,0-1 1,-2-2 117,-1-4 0,0 3 149,-3-1-295,-1 6-51,-3-3-378,4 8 1,-3 7 0,2 10 76,-2 7 0,-1 2 0,2 2 8,1-1 1,-2-1-1,2 2 1,-1 0-60,1 0 0,-1 3 0,1 0 11,-2-1 0,0 4 0,1-2 0,1 2-165,-1 1 1,0 0 0,-2-1-1,-2-1 95,-1-1 0,2-4 1,-3-1-1,0-2 1,-2-3 135,1 1 1,-4-3 0,2-1 107,-5-2 0,-3-6 1,-5-2-8,1-2 0,0-1 0,-1 0 0</inkml:trace>
  <inkml:trace contextRef="#ctx0" brushRef="#br0" timeOffset="948">446 57 8125,'-19'-10'-237,"4"3"1,2 1 519,2-2 0,5 3 668,-1-1-586,5 3-250,-2-5 1,12 7-1,4-1 1,2 4-20,-1 4 1,2 3-1,0 0 1,2 2-52,-1 2 1,0 2 0,3 6 0,0 1 6,-3 4 1,2 3 0,-3 4 0,0 2-16,-2 3 0,-2-1 0,-2 0 0,-3 3-157,-3 0 0,-2 0 0,-1-2 0,-1-2-209,-2 0 1,-2-2 0,-6 2 0,-3-4-157,-6-2 0,1-1 0,-4-1 485,3-2 0,-4-2 0,-1-5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8:05:43.27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78 63 8143,'-1'-15'-401,"-2"2"1,1 5 644,-5 2-49,1 4 0,-7-1 1,0 6-60,1 3 1,5 0 0,1 1-50,2 4 0,1 0-82,3 5 0,0-3 0,1 3-23,2 1 1,-1-6 0,5-1-345,0-2 0,6 0 133,3-2 0,2-2 1,-2-8 193,-3-2 0,-4-4 26,-2-3 1,-3-2 165,-4-4 1,0-1 0,-1 2 107,-2 2 0,1 2 0,-5 4 86,0 1 0,-2 2-254,-1 1 0,1 5 0,-1 1-76,0 5 0,4 4 1,-1 2-68,0 6 0,3-3-157,0 8 0,3-4-61,1 5 0,1-7 126,3-3 1,2 1-91,7-1 1,3-4-132,7-6 0,-3-3 237,3-3 0,-8-4 196,-5-6 1,-5-2 0,-6-3 187,-2 2 1,-3 2-1,-3 4 81,-1 0 1,0 1 0,0-1 41,1 0 1,-4 1-89,0-1-533,0 5 1,4 2-962,3 10 1197,-3-1 0,4 17 0,-5-3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8:05:43.96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40 417 6893,'-5'-15'530,"0"-2"101,-5 4-502,1-4 1,3 13-1,3 4 49,2 10 1,1 8 0,0 1-1,0 3 1,1 2-172,2 5 1,-1 6 0,5-2-10,0 2 1,3-6-140,3 3 0,-2-7 0,3 3 0,-1-3-76,0-4 1,1-1 0,-3-4 0,3-3 216,1-2 0,2-2 0,2 1 0</inkml:trace>
  <inkml:trace contextRef="#ctx0" brushRef="#br0" timeOffset="646">301 582 7189,'-4'-15'496,"3"1"-254,-8 4-195,8 5 0,-2 8 0,6 8 0,3 3 20,-1 3 0,4-3 1,-3-1-1,2-1-138,-2 1 0,3-2 0,-3 2-112,3-3 0,1 4 297,-1 3 341,-3-3-285,-2 0 1,-4-14-148,0-7 0,0-6-134,0-6-349,0-1 466,4 5-113,2-3 1,3 4 0,1-2 0,0 3 0,-1 2 13,1 2 0,0 2 0,0 1 53,-1-2 25,1 4 0,1-1 71,2 5 1,-3 5 0,3 1-1,-2 3 1,-1 3 9,0 4 1,-1-2-116,1 8 1,-1-6 0,-2 2-230,0-3 1,-4-1 277,3-1 0,1-2 0,2 3 0</inkml:trace>
  <inkml:trace contextRef="#ctx0" brushRef="#br0" timeOffset="1389">951 253 7799,'5'-11'0,"-1"-2"-1202,1 2 1356,-4-12 0,7 11 79,-5-8 1,0 6 339,-3-2-403,0 8 0,-4 2 0,-3 12 70,-1 7 1,-2 5-1,1 2 1,2 3-62,0 3 1,2 2 0,-1 1 0,2 0-24,3 0-134,1 0 0,5 0 0,1 0-155,3 0 1,1-1-1,2-1 1,2-2 0,1-1-1,3-3-411,0 0-135,6-2 1,-3-4 678,5-2 0,4-2 0,5-2 0</inkml:trace>
  <inkml:trace contextRef="#ctx0" brushRef="#br0" timeOffset="2047">1213 340 7796,'-6'-14'553,"3"0"-813,6-2 283,7 6 0,5 2 0,5 5 1,-1 2-68,0 3 1,-2 0-1,-2 5 1,-1 0-14,-2 2 0,2 4 0,-2 1 1,-1 1 78,-3 2 1,-1 3 0,-3 1 171,-2 2 1,-1-4 0,-2-3 0,-1 2-24,-2 0 1,-3-6 0,0-3 465,-1 0-322,2-5-307,-2 1 260,7-5-487,-4 0-768,5-5 994,0 0 0,1-5 0,3 0 0,2-3-91,3-4 1,1 2 0,2 0-31,1 1 0,0 0 0,-3 2 1,1-2-1,0 0 0,2-1 21,-1 0 77,-1 3 662,-1-6-10,-1 12-239,-3-12-108,-2 16 28,-4-6 10,0 8-368,-4 8 1,-1 0 0,-2 7 28,0-1 29,5-1 5,-2 1-118,0 1 148,3 9 1,-4-4-124,5 3 0,5 0 0,1 0 0,3-3-760,0-2 597,5-4 1,2-5 0,3 0-620,0-3 0,4 2 853,0-5 0,3 1 0,-1-4 0</inkml:trace>
  <inkml:trace contextRef="#ctx0" brushRef="#br0" timeOffset="2441">1717 30 7823,'-16'-9'723,"0"2"-225,4 3 1,-2 3 438,4-2-689,5 2 0,3-4 0,8 5-65,7 0 0,5 2 0,4 1 0,2 3 8,0 3 0,2 3 0,3 3 0,-1 4-93,-2 2 0,0 3-226,-7 2 133,3 11-93,-7-2 0,0 10 0,-2-4 0,-3 1-195,-4-1 0,-1 2 1,-7-1-1,-1 0-152,-3 1 0,-4-3 1,-2 2-1,-2-3-301,-1 0 1,3-4 735,-1-3 0,-2 3 0,0-1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8:05:49.41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155 108 7708,'-6'-10'-2,"2"0"0,5-3 458,2 0-10,-2 0-57,4 4-287,-5-1 1,-8 6 0,-3 4-16,-3 5 0,3 7 0,-1 2 0,3 0 15,3 0 0,2 0 1,-1-1-95,1 3 0,2-1-228,5 1 1,3-5-17,7-1 1,-1-5-1,4-6 114,1-2 0,-1 1 0,-1-5 1,-1 0 56,-3-2 1,-3-4 0,-3-1 128,0-1 1,-2 2 38,-3-3 1,-4 1 0,-3-1 0,-1 3 79,-2 2 0,-1 2 1,-1 2-1,-2 1 116,-1 2 1,1 1-174,-5 3 1,1 4-1,-3 3 1,4 1-63,4 2 1,2 5-201,1 4 1,5 5-33,2 5 0,6-2 1,4-4-1,4-7-111,2-4 0,3-6 0,-2 0-24,1-2 0,5-1 0,4-4 180,0-2 1,-6-2-1,-2-5 1,-4 0 201,-3 0 1,-3-5 16,-3-4 1,-3 0 0,-3-3 0,-4 4 120,-1 2 0,-3 4 1,-1-1-1,-2 3 119,-1 4 0,2 0 0,-4 4-395,-4-1 0,6 1 0,-2 4 0,3 2-642,1 2 0,4 4 701,6 6 0,-2 3 0,-1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8:05:55.83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 20 7974,'-4'5'1129,"3"-1"1,2-4-1,8 0-911,3 0 1,5-3-1,-1-1 1,2-1-226,2 1 0,-1 1 1,1 3-1,-1-1-405,0-2 1,0 1 0,-2-1 0,-2 2-332,-1 1 0,-1 0 743,-3 0 0,4 0 0,1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7:31:18.69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139 138 7863,'10'0'403,"-2"0"-286,-8 0-116,7 0 1,-5 2 0,6 2-35,0 2 1,-5 0 18,9-6 1,-6 0 0,5 0 0,3 0 37,1 0 0,4 0 0,4 0 0,6 0 2,4 0 0,3 0 0,5 0 0,5-2-2,4-4 0,-4 4 0,0-4-51,2 4 29,-6 2 1,6 0-1,-7 0 1,-3 0-7,-1 0 1,-9 0-1,-1 0 1,-2 0-7,-4 0 1,4 0 0,-2 0 0,-1 0 6,-3 0 1,-2 0-1,0 0 1,1 0 8,-1 0 1,0 0 95,1 0 1,-9-2 0,-1-1-83,0-3-459,-7 0 0,5 6 439,-12 0 0,-3 0 0</inkml:trace>
  <inkml:trace contextRef="#ctx0" brushRef="#br0" timeOffset="1083">226 138 5814,'-10'0'710,"2"0"77,8 0-476,0-7 1,0 3 80,0-8-165,0 8-238,0-11 1,-5 11 0,-3-5 53,-2 1 0,5 2 0,-7 6 0,-1 0 40,-3 0 1,5 0 0,-1 2 0,-1 2 7,-3 2 1,5 1 0,-1-3 0,1 4 13,1 2 0,-3 1 0,5 6-77,-2 1 1,7-7-198,-3 1 205,4-1 1,2 1 0,2-3-115,4-1 30,-5 6 1,15-13-1,-5 7-16,5 0 0,1-6 0,0 4 25,1-5 0,-7-2 1,1-5 25,1-6 1,-3-3-13,1-2 23,-7-1 1,4 7 0,-8-1 0,2-1 1,4-3 0,-5 5 1,5-1 16,-4-1 1,-4 3-29,-4-1 65,5 7 0,-15-4-50,5 8 1,3 0 0,-6 2 0,7 2 130,-3 2-128,-1 7 1,-1-5 0,3 5 94,1-1-89,-6-1 0,12 1 1,-3-1 40,3 3-37,-6-6-17,6 7-42,-6-5 0,8 1 10,0 1-19,8-9 1,-4 5-1,8-8-145,1 0 115,2 0 0,3 0 0,-1 0-217,0 0 223,-7 0 1,5 0-1,-5-2 75,-1-4 0,1 3 177,-4-9-65,-4 1 1,5-1 45,-7 1-48,-7 7 1,3-6-228,-8 4-12,9 4-523,-13-5 342,7 7 310,-1 0 0,-5 7 0,5 3 0</inkml:trace>
  <inkml:trace contextRef="#ctx0" brushRef="#br0" timeOffset="2728">1160 121 7724,'-10'-2'384,"4"-4"-40,4 4 892,2-5-1114,8 7 0,-6 7 1,4 7 4,-4 7 0,-1 0-296,5 8 127,-4-8 1,6 4 0,-6-9-153,4-5 161,-5 4 1,9-7-1,-6 6-36,2-3 81,7-7 1,-9 9-39,7-7 258,1 0 1,0-8-107,-1-4-11,1-3 0,3-9 0,-2 1 56,-1 0 0,-1-1 0,7-1 0,-3-2 161,-3-2-256,3 0 0,-5 0 0,7 0-69,0 2-29,-7 2 0,3 1 1,-5 1-124,2 0 164,-7 7 1,5 0 0,-6 7-58,4-3-82,-4 0-64,5 6 109,-7 0 1,0 8-134,0 3 235,0 5 0,2 1 0,2 0-25,2 1 19,0-1 0,-4 6 1,1 0-54,3-2-19,0-2 0,0 4-68,0 0 117,7 8 1,-9-17-145,7 3 111,-7-11 1,12 1 187,-5-7-144,-3 0 0,7-2 371,-3-3-357,3 3 0,0-16 0,-1 3 122,-3-6-109,1 6 0,-1-7 0,1 5 59,1-2-80,-5 7 0,6-3 1,-7 3 26,3-3-113,-6 5 0,9 1 0,-5 5-296,1-2 100,-5 1 1,12 5-56,-5 0 242,-3 0 0,1 0 39,-3 0-62,-4 0 0,6 7 121,-8 5 30,8 3 0,-7 8-12,5 0 1,-4 6 0,0-8 0,2-4-147,2-3 61,-1-3 0,3 1-174,4 0 185,3-9 1,-3 5-1,-1-8-63,3 0 68,1 0 1,2 0-45,0 0 84,1-8 1,-7 5 0,-1-9 54,-2-1 106,5 5 0,-5-8 55,3 5-208,5-4 0,-14 3 1,3 1 81,-3-3-64,6 6 1,-6-1-56,4 3 78,-4-4-67,-2 1 6,0-7-96,0 14-411,0-5 692,0 22-99,0-11 1,0 13-125,0-11 61,0-4 1,1 6-81,5-8 63,-4 0 0,13 5 0,-1 1-26,7-2 24,-2-2 0,12-2 0,-4 0-1,6 0 2,-3 0 0,20 0 1,-4 0-1,4 0-68,10 0 0,1 0 1,11 0-158,2 0 145,-10 0 1,11 0-1,-14 0-208,1 0 247,-3 8 0,-9-6 0,-2 3-117,-2-3 158,-7-2 0,-5 0 0,-9 0 83,0 0 0,-11 0 486,3 0-141,-11 0 17,2 0-1926,-8 0 1141,0 8 340,0-6 0,-8 13 0,-2-5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8:06:00.27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78 68 7997,'-10'-3'-391,"1"0"0,-1 0 988,0-2 1,0 4-177,1-2 0,2-5 0,2 1 728,1-1 293,0 5 22,4-1-462,0 4-902,5 0 0,0 0 0,5 0 0,-1 0 0,1 0-284,0 0 0,4 0 0,1 0-220,0 0 1,2 0 0,-3 0 0,0 0 0,1 0 20,0 0 0,-6 0 1,1 0-113,-2 0 1,0-1 324,-2-2 654,-1 1 29,-5-2 0,-1 4-279,-3 0-44,3 0 0,-4 0-469,2 0-862,2 0 1,-4-1 1140,5-2 0,5 2 0,0-4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8:06:07.47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58 1482 8268,'0'-7'0,"0"1"-449,0-1 0,-2 1 1,0 0-1,0-1 404,2 1 1,0-1-1,0-1 1,0-1-64,0 1 1,0 1-1,0 1 1,-1-1 327,-1 1 1,1-3 0,-1 1-1,1 0-57,-2 1 1,3 0 0,-2-1 0,1-1-3,1 2 1,0-1 0,-1 2 0,0 0 95,-1-1 1,-1 3 0,3 0 249,0-1 0,0 2-426,-2 1 1,1 2 0,-2 2 0,1 3 60,0 3 1,-3 2 0,3 2-1,-1 3-6,0 2 1,0 0 0,2 5-1,-1 0-66,0 2 0,1-2 0,1 1 0,1 0-124,1 0 1,0-2 0,1-1 0,1-1 19,-1-2 1,1-3 0,1 1 0,-1-2-31,1-2 1,-1-2 0,0-3-1,1 0 16,1-2 1,0 1 0,1-3 0,-1 0 46,0-2 1,3 0 0,-1-2 0,0-1 39,-1 0 1,0-1 0,-1-2-1,0 1 81,-2 1 1,1-1 0,-2-1 0,0-1-7,0-2 1,1 2 0,-1-1 0,0 0-87,0-1 0,-1 1 1,1-2-1,0 0-34,1 0 0,1 2 1,-2-3-1,0 1 7,2 0 1,-1 0-1,-1 2 1,1-1 158,-1 1 1,0 1-1,0 1-84,0-1 1,-1 3 124,-2 0-84,0 2-280,0 0 1,2 2 170,0 2 1,0 2 0,-1 3-1,1 2 1,0 1 9,-1 2 0,0 1 0,0 0-21,1 0 1,-2 2-1,3 0 1,-3 0 4,0 1 0,0-5 0,0 2 118,0-1 0,0-3 1,0 0 85,0-2 1,0-3 261,0 0 1,0-3-395,0-1 1,2-3 0,1-5 0,-1-2-1,0 1-41,0 0 1,2-3 0,-1 3 21,1-1 0,-1-3 0,2 3 0,0-2 0,0 1 0,0 1-202,2 1 0,0-2 1,1 2-146,0-1 0,1 2 1,-1-1-1,1 0-106,-1 1 321,2 2 1,-3 0 56,1 2 0,-1 1 1,0 1-1,-1 1 4,1 1 0,-3 1 1,0 1-1,0 3 0,1 3 27,-1 3 1,-3 1-1,2 0-35,-3 1 0,2 0 1,1 0-1,-2 0-147,0 2 1,-1-2-1,0 1-278,0-3 0,2-2 0,0 1 0,0-1-498,1-1 1,-2-3 0,4-2 946,0 0 0,0 2 0,2-1 0</inkml:trace>
  <inkml:trace contextRef="#ctx0" brushRef="#br0" timeOffset="1143">687 1187 8264,'5'-13'0,"0"1"0,-1 0-43,-1 2 0,-1 2 0,-2-1 748,0 2-472,0 3 1,-1 5 0,-1 6 0,-2 3 15,-2 2 1,0 6-33,-1 1 0,0 6 1,-1 2-1,0 1-86,0 3 0,3 0 1,1 0-219,-1 1 0,2-1 1,1 3-1,1-2 1,1-1-213,0-1 1,3-3 0,2 0-374,3-3 0,2-1 0,2-3 0,2-4-998,1-2 1670,1-1 0,6-3 0,1-1 0</inkml:trace>
  <inkml:trace contextRef="#ctx0" brushRef="#br0" timeOffset="2417">789 1392 7957,'-12'-7'145,"2"2"1,1 0 373,2 0 0,1 3-111,2-2-105,1 3 1,4-2-207,1 3 0,0 0 1,4 0-1,1-1-99,0-1 1,2 1 0,0-2 0,1 1-94,-1 0 0,4 0 0,-2 2 0,1 0-378,0 0 363,0 0 30,-2 3 0,2 0 1,-2 4 39,0-1 1,-1 1-1,-3 1 1,-1 2 0,-2 2 136,0 1 0,-1 1 2,-2-1 0,-2 0 1,-1 0-1,0 0 31,-2-1 1,0 1 0,0-3 0,1-1-1,-1-2 158,-1-1 0,2 0 0,0-1 0,1-1 551,-1-2-842,3 1 1,-2-6 0,3-2-103,0 0 1,2-4 0,1 1 57,0 0 1,1 1-1,1 0 1,-1-1 0,1-2-85,1 0 0,0 1 0,1-3 0,1 1-8,1 0 1,0-1-1,-1 0 90,0 1 0,1 0 315,-3 2-276,1 1 0,-2 1 0,0 1 62,0 2 1,-4 1 116,1 1 1,-2 2 0,-1 0 0,-2 3-65,-1 3 1,1 0-1,-2 1 1,1 2-1,-1 1 1,2 1-1,0-1 1,1 2-1,0 0 1,0 1-1,-1-1-249,1 1 0,0 0 0,3 0 1,0 0-1,2 0 0,0-1 1,1 0-1,-1-1-2831,2-2 1488,4-2 632,-2-1 855,5-2 0,1-1 0,3-3 0</inkml:trace>
  <inkml:trace contextRef="#ctx0" brushRef="#br0" timeOffset="2606">1039 1129 8347,'-6'-6'740,"0"2"-17,-1 1-473,4 0 0,1 3 1,4-1-46,2 3 1,2 2-36,0-2 0,3 5-280,2-3 139,1 3 0,1 0 0,1 3-23,0-1-6,0 4 1,2-1 0,-3 3-64,-1 2-9,1 0 0,-2 3 1,-1 1-111,-1 0 191,0 0 1,-3 1 0,0 2 0,0 1 7,-2 0 106,-1 1 1,-3 0-103,0-1 0,-3 3 0,-1-1 1,-2-1-1,0-2-7,0-2 1,-1-1-1,2-2 1,0 0 0,0-2-231,0-2-111,2-4 1,-2 0 0,3-3-301,1 0 0,-1-4 7,0-4 0,2-1 620,-3-3 0,3-3 0,0-3 0</inkml:trace>
  <inkml:trace contextRef="#ctx0" brushRef="#br0" timeOffset="2607">1373 1405 8101,'-3'-4'1471,"2"1"-1204,-1 0 1,2 3 0,2-2-185,3 1 0,3 0 0,1 0 0,1-1-113,1 0 1,1 1-1,1-1 1,1-1-278,1 0 0,0-1 0,3-1 0,-1 2 307,-2 0 0,3-2 0,-2 1 0</inkml:trace>
  <inkml:trace contextRef="#ctx0" brushRef="#br0" timeOffset="3854">1437 1308 8100,'0'-6'190,"0"2"238,0-1 1,1 3-181,1-2 1,1 2-1,2-2-162,-1 2 1,0 0 0,1 4 0,-2 3-1,1 1 1,-1 2 0,0 3 0,-2 1-1,0 2 1,1 1-120,0 2 1,1-1-220,-1 1 1,-1 0 0,3 2-1,-1-1-760,1-1 0,-2-2 1012,2 2 0,1-3 0,1 2 0</inkml:trace>
  <inkml:trace contextRef="#ctx0" brushRef="#br0" timeOffset="5062">1822 1199 8048,'-1'-10'-31,"-1"-1"0,1 3 0,-1-1 0,2 0 74,0 1 1,-1-1 508,-1 3-480,1-1 0,-2 5 0,3 2 0,0 3 81,0 3 1,0 3-1,0 3 1,0 1-39,0 2 0,0 3 1,0-1-1,0 1-67,0 2 0,0 1 0,0 0 0,0 0-7,0-1 0,0 1 0,0 1 0,0-1-20,0-2 0,0 1 0,0-2 0,1-1-55,1-5 0,-1 1 1,4-5-1,0 0-41,0-1 1,4-3-1,0 0 1,1-1-308,2-2 0,0 0 0,1-1 382,-1 0 0,4-3 0,0 0 0</inkml:trace>
  <inkml:trace contextRef="#ctx0" brushRef="#br0" timeOffset="5063">1976 1360 8141,'0'-7'0,"0"1"75,0 0 0,0-1 1,0 1 270,0-1 1,0 1 235,0-1-642,0 4 0,2 1 0,1 3 85,1 1 1,-2 5-1,1 1 1,0 1-21,-2 2 0,2 3 1,-1 1-1,0 0-46,-1 1 0,1 0 0,0 1 0,-1-2 0,0-2 1,-1 0-1,0-2 1,1-1 35,1-1 1,-1 0 306,1-3 26,-2-2 0,0-2-63,0-4 1,0-2 0,0-2 0,0-1-65,0 1 1,0-1-1,0-1 1,0-1-118,0-1 1,0 1-1,1-1 1,1 0-95,3 0 0,0 2 0,2-3 1,-1 0-112,1 1 1,0 1 0,0 3-1,3-1-50,0 1 1,-2 0 0,2 1 0,0 1-69,0-1 1,-1 2-1,1 1 1,0 1 73,0 1 1,-2 1 0,0 1 0,-1 2 144,0 2 0,-4 3 1,-1 2-1,-1 1-3,-1 1 1,0 0 0,0-1 0,0 1 135,0 0 1,0-3 0,0-1-1,0 0-41,0-1 1,0-1 0,0-3-168,0 1 0,1-1 0,1-1-223,2 0 1,2-1 0,0-2-150,1 0 1,-4 0 0,0-2 466,0 0 0,1-3 0,2 1 0</inkml:trace>
  <inkml:trace contextRef="#ctx0" brushRef="#br0" timeOffset="6234">2463 1097 8082,'1'-13'-203,"1"0"0,0 1 63,-1 1 0,2 0 1,-1 2-1,0 2 459,1-1 1,-2 4 0,1 0 148,-1-1 1,-1 3-350,0 2 1,-2 5 0,-1 6 0,-4 3 165,0 3 1,-2 3-1,0 6 1,1 2-66,1 2 0,2 2 1,0 1-1,1 2-45,1-2 1,2-3-1,3-2 1,3-1-506,3 1 1,2-3 0,5 1 0,0-4-564,2-2 0,0-4 0,2-1 893,0-4 0,3-2 0,1-2 0</inkml:trace>
  <inkml:trace contextRef="#ctx0" brushRef="#br0" timeOffset="6235">2579 1296 8179,'0'-7'-25,"0"1"1,-1-1 0,0 1 304,-1 0 1,-1-1 0,3 1 201,0-1 1,0 3-189,0 0 0,1 2-240,1 0 0,0 4 0,1 3 0,1 0-80,-1 2 1,1-1 0,1 1-1,-1 1 15,-2 1 1,3 0-1,0-1 1,0 0-80,2 0 1,-1-1-1,1 0 1,-1-1-11,0 1 0,2-3 1,-1-1-1,2 0 67,-1-1 1,-1-2 0,-1-2 0,1-1 118,-1 0 0,1-2 1,-1-3-1,0-1 41,1-1 1,-1 1 0,0-1 0,-1 0 143,-1 0 0,-2 2 1,0-1-1,-1 1 185,1-1 1,-1 0 0,1 3 762,-1 0-560,-1 2-810,0 1 1,0 4 0,0 1-1,0 2 27,0 2 0,0 1 0,0 2 0,0 1 52,0 3 0,0 2 1,0 2-1,0 2 22,0 0 1,0 2 0,1 2 0,0-1 11,1 3 1,2 0 0,-1 0-1,0 1-17,0 0 0,1-2 0,-2 0 0,0-3-27,-1-4 0,-1 2 0,0-3 0,0 1 91,0-2 0,-1-2 0,-1 0 1,-3 0-193,0 0 0,-5-3 1,0 0-1,-2 0-214,-1 0 1,-2-2 0,0-1 0,1-3-202,0-1 0,4-1 0,2-3 1,1-2-1021,3-3 1618,1-3 0,3-10 0,0-1 0</inkml:trace>
  <inkml:trace contextRef="#ctx0" brushRef="#br0" timeOffset="7357">2810 1052 8178,'-1'-7'-256,"0"1"1,-1 0 1036,0-1 0,1 1-291,1-1 1,1 3-1,1 1-296,3 0 0,0 1 0,2 2 0,0 2-19,1 3 1,2 3 0,1 1 0,0 1-65,3 1 1,-1 2 0,2 2 0,-2 3-90,0 2 1,0 3-1,-1 3 1,-1 0-93,-3-1 1,-1 3 0,-3 0 0,-2-1-42,-1-1 1,-1 3-1,0 1 1,-1 0-173,-1 0 1,-4 1-1,-4-3 1,-2 0 282,-4 0 0,-1-2 0,-3 3 0</inkml:trace>
  <inkml:trace contextRef="#ctx0" brushRef="#br0" timeOffset="8479">1290 19 8079,'0'-6'-491,"0"-1"690,-3 4 0,1 1 1,-1 5-1,-1 3 4,1 4 1,1 3 0,-3 5 0,0 4-28,-3 4 0,1 4 1,-3 6-1,1 4-145,-2 4 0,2 3 1,1-1-1,0 1-78,2-1 1,0 0 0,-1-1 0,1-1 103,-1-1 0,2-4 1,0-3-1,0-2 38,0-3 0,0-2 0,0-4 0,2-4 108,0-4 1,1-3-1,2-1-12,0-3 0,1-1-507,1-5 0,1-2 1,1-4-154,-2-2 0,1-2 0,-1 0 0,-1-1 469,0 1 0,2-1 0,1 1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8:06:20.65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44 7857,'0'-7'201,"0"1"1,0 0 0,0-1 101,0 1 1,0 2-76,0-1 1,0 4 0,3-1-51,1 4 1,-1 1 0,2 4 0,0 0-48,0 2 0,2 0 0,-1 5 0,1 0-113,-1 1 0,3 3 1,-1-1-1,0 2-13,-1 0 1,-3-2-1,1-1 1,0 0-126,0-2 1,0-1-1,-2-1 1,1-2 56,-1-1 1,-1-3 214,3-1 0,-1-5 1,2 0-1,-1-4 156,-1-4 1,1-2 0,3-3-171,3 1 1,1-2 0,1 0 0,0-1-257,0 0 1,2 3-1,0 0 1,-1 2-581,-1-2 0,1 1 0,0-1 698,1 2 0,3-1 0,-2-2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8:06:24.91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1405 52 8130,'0'-8'-118,"0"-1"1,0 1-18,0 1 1,0 1 457,0-1 462,0 4-442,0 0 0,-1 4-272,-1 1 1,-2 4-1,-2 5 1,0 1-1,-1 2 353,1 1-315,-1-2 1,2 5-1,0-3-42,0-1 0,4-2 0,-1-3 3,1 1 1,1-2-1,1-1 1,1-1-110,2 1 0,2-4 42,0-1 1,1-1 0,0-1 0,1-1 41,0-1 1,3-2 0,-2-5 25,1-1 1,-2-3 0,1 1 0,-3-1 102,-2 0 1,1 0-1,-3 0 1,0 1 5,-1 2 1,-1-2 0,0 4 16,0 0 0,-3-2 0,1 3 0,-1 0 269,0 2-262,-2 4 0,3-2-307,-2 3 1,2 1 0,-2 1 0,0 2 22,0 2 0,-1 2 0,2 2 0,0-1 0,0 1-39,2 0 0,-2-2 0,1 2 0,1 0 1,0-2 0,1-1 0,1-1-165,1 0 210,-2-2 0,4 1 1,-2-3 179,2 0 0,2-2-38,1 0 1,-1-3 0,0-2 0,-1-2 0,-2-1 47,0 0 1,1-1-1,-2-1 1,0 1 251,-1 0 1,-1 0-136,0 3 0,-1 0 0,-1 2-239,-3 2 0,2 1 0,-1 2 0,-1 1-67,-1 2 0,0 5 1,1 2-1,1 3 78,-1 1 0,1 2 0,1-2 0,0-1-124,2-1 0,0-3 1,1-1-1,1-2-314,1 0 250,-2-1 1,4-2 625,-2-2 1,0-3-294,2-3 1,-2-3-1,2-4 1,1-1-53,-2-1-30,3 3 0,-5-5 0,3 5 94,-1 0 0,-1 1 1,-2 2 183,0 1 1,-1 0-391,-1 2 0,-2 3 1,-5 4-1,-1 4-143,0 2 0,-2 2 1,2 2-1,0 0-219,2 0 0,1-3 1,3-1-343,2 0 1,2-2 0,3 0 0,3-3 746,4-1 0,5 2 0,1-2 0</inkml:trace>
  <inkml:trace contextRef="#ctx0" brushRef="#br0" timeOffset="1248">45 1284 8247,'-6'2'0,"-1"0"300,1-1 0,-1 0 704,1-1-19,0 0-425,2 0-210,1 0-474,3 0 1,1 2 260,1 0 0,4 1 0,5-3-187,1 0 0,4 0 0,1-1 0,2-1 0,1 0 0,0-2-144,2-1 0,1 2 72,-2-2 1,0 4 0,-3-1 0,-2 1 0,-2 1 0,-3-1-239,-4-1 1,1 1 540,-3-1-95,-3 2 0,0 0 0,-4 0-115,-2 0 1,-2 0-817,0 0 1,0 0 844,2 2 0,-2 2 0,3 2 0</inkml:trace>
  <inkml:trace contextRef="#ctx0" brushRef="#br0" timeOffset="2272">-135 1195 7942,'-7'0'-29,"1"0"0,1 0 0,1 0 479,-1 0-176,-1 0 1,2 0-137,0 0 1,2 0-18,-2 0 1,2 2-1,1 3-2,2 0-8,0-1 1,5 2-164,-2-2 0,1 0 1,3-1-1,-1 0 2,2-2 1,2 0 0,-2-1-1,1 0 1,1 0 0,1-1-45,1-1 0,0-1 0,0-4 55,0 1 0,-1-3 1,-1 0 14,0-1 1,-1 0 0,1-1 0,-3 0 0,-1 0 118,0 1 0,-4 1 0,-1 3 0,-1-1 230,-1 1 0,-3-1-158,-1 1 1,-4 2 0,-1 2 0,0 2 0,-1 0 228,0 0-276,-1 2 0,-2 2-23,0 2 1,-1 4-1,1 0 1,0 2-1,2 1 13,1 0 0,1 2 0,2 0-167,1-1 1,2 0 0,0-1 17,1-1 1,1 1 0,2-1-1,1 0 1,1-2 0,2 0-215,2 0 1,0-2 0,2 0 120,0-1 0,2-3 1,4-2-1,1-1 1,2-1-1,1 0-727,1 0 0,3-1-772,-1-1 1631,3-2 0,-1-2 0,3-1 0</inkml:trace>
  <inkml:trace contextRef="#ctx0" brushRef="#br0" timeOffset="3336">172 1169 8019,'-4'-2'0,"0"0"244,-1 0 0,1-1 0,1 1 359,0-2 0,-1 2-30,2-2-486,-1 2 1,3-4 0,1 2 0,1-2 0,3 1-129,0 0 0,2 0 0,-1 3 0,0-1 0,2-1 0,-1 1 0,3 1-214,0 0 165,-3 1 0,5 2 0,-4 1 0,1 2 1,0 3-232,-1 1 0,0 0 304,-4 3 1,1 0 0,-3 2-1,0-1 36,-2 1 1,0-2 0,0-1 0,0-1 0,-2 0 0,-3-1 0,0 1 0,0-1 343,1-1 1,0-2 92,-3 0 1,3-2 489,0-1-776,2-1 1,0 1 0,2-4-123,0-2 0,0-2 0,2 0 1,3-1-312,0 1 0,4-3 0,0 1 101,-2 0 0,1-1 1,0 0-1,1 1-45,-2 1 0,3-1 1,-1-1-20,1 1 227,-2-2 0,1 3 0,-3-1 0,1 0-13,-1 2 1,0 0-1,-2-1 1,-1 1 333,0 2 0,-2 1 231,1 1 1,-2 1-495,-2-1 0,-3 4 1,-2 3-1,-2 2 1,1 1 44,1 0 0,3 2 0,0 0-136,1 0 0,-1 2 0,2-1 0,1 0-128,0 0 0,1 1 0,1-2 0,1 0-20,2-1 1,2 0 0,0 0 0,1-2-61,2-2 1,1 0 0,3-3 0,1-1-211,1 0 454,0-1 0,-1-1 1,0-1-9,1-2 0,0-4 1,-2-1-1,0-1 162,0 1 0,-3-1 0,-2 0 0,-1 0 0,0 0 146,-1 0 0,0-2 0,-2 3-41,-2-1 0,-1 2 0,-1 0 1,0 0-1,0 2 290,0 0 0,0 1-381,0 1-296,0 3 1,-1-2-1,0 3-86,-1 3 0,0 1 0,1 4 1,-1 3-1,0 2 114,1 2 0,-2-1 1,1 3-1,0 2 130,2 1 0,0 0 0,0 3-1,0-1 1,0-2-1,0 3 1,0 0-1,3-1-7,1 0 1,-1-1 0,2-3-1,-1-2-29,0 0 1,1-1-1,-3-3 1,2-2-13,1-1 0,-2-3 190,2-1 0,-4-4 0,2-4 0,-1-5 266,0-1 0,0-4-209,-2-5 1,0 0-1,0-2 1,0-1-1,0-2-117,0 0 1,0-3 0,0 1 0,0-2-244,0-3 1,0 5 0,0 0 0,0 1-1,0 1-214,0 1 1,0 3 39,0 2 170,3 1 0,1 4 0,2 1 1,1 1-1,1 1-477,1 4 1,2-1 276,0 4 1,1-3 0,1 3 0,0 2 135,2 1 0,-1 3 1,0 3-1,-2 1 1,-2 3-412,-1 1 589,0 1 0,-3 2 22,-2 0 0,-1 2 0,-3-2 0,0 0 0,0 0 403,0 0-286,-6-3 0,2-1 1,-5-2 108,-1-1 0,0-2 1,-2-1-1,-1-1 413,0-1-583,0-1 0,-1-3-273,1-1 18,-1 1 0,4-5 0,0 0-211,1-2 0,3-2 0,2 0 406,1 0 0,6-3 0,0-4 0</inkml:trace>
  <inkml:trace contextRef="#ctx0" brushRef="#br0" timeOffset="4376">1135 778 8098,'2'-11'-89,"0"1"0,-1 1 150,0 1 1,-1 3-1,0 1 322,0-1 1,-3 2-1,0 1-181,-1 4 1,-2 2-1,1 5 1,-2 4 162,-1 4 1,-3 4 0,2 5-1,2 3 54,-1 3 1,5 5 0,1-4-342,1 2 0,2 1 0,3 2 0,2-1 0,2-2-177,2 0 1,-1-3-120,1-4 230,3-2 0,-3-3 0,3-2-463,2-1 1,-1-4-1,4-1 1,1-2-1671,2-2 2121,3-2 0,-1-2 0,3-1 0</inkml:trace>
  <inkml:trace contextRef="#ctx0" brushRef="#br0" timeOffset="5888">1314 900 8046,'-1'-10'0,"0"0"0,-1 2 178,0-1 1,1 1 0,0 1 0,-2 0 299,2-1 1,0 1 0,-1 0-74,0 2 0,0 3-310,2-2 1,0 3-1,0 2 1,0 4-176,0 2 0,0 6 0,1-1 0,0 5 113,1 1 1,0 2 0,-2 1 0,0 1 11,0 1 0,0-3 1,0 3-1,0-2-63,0 0 0,0 0 163,0-4-152,3 2 0,-2-6 0,2 1 0,-1-2 1,1-4-34,0 0 0,1-2 0,1 0 1,-1 0 87,1-2 1,1 0 0,1-3 5,2 1 1,-2 1-1,2-4-44,0-1 0,-1-2 0,2-2 1,-1-1 39,-1 1 0,-1 0 1,0-2-1,-1 1 1,0-3 105,1 0 1,-3 2 0,0-1 0,-1 1-48,1-1 1,-3-2-1,1 2 1,0-1 93,0-1 0,-1 1 1,1 2-1,-1 1 205,-1 0 0,-3 3 0,1 1 71,-2 0-919,3 1 0,-2 2 291,3 2 0,0 2 0,0 2 92,0 1 1,0 2 0,2 2 0,0 1 37,-1 1 1,2 2 0,-1 0-162,0-1 132,1 2 1,-2-2 0,2 1 0,-1-2-1,0 0 1,1-1-1,-2-1 1,2-2-1,-2-2 356,0-1 0,-1-2 18,0 1 1,0-5 0,0 0 667,0-3-721,0-3 0,0-1-111,0-2 0,0-1 1,0-2-1,0-2 1,0 0 526,0-1-843,3 0 0,-2 2 0,3 0-169,1 0 0,1 3 0,0 0 1,1 0-506,-1 3 687,1-1 0,1 2-54,1 0 1,0 2-1,0 1 1,1 1-1,0 0-488,1 1 482,0 0 0,1 1 0,-1 0 52,0 0 1,-3 3 0,0 1 0,-1 2 49,0 3 1,-2 1 0,0 3 94,-3 0 1,-1 0-1,-1 1 1,0 1 221,0 0-157,0-2 1,0 2 0,0 0-1,-1-1-247,-1-3 1,1 0 0,-1-2 0,1-1-1,1-1-1426,0-1 20,0-2 993,0-1 1,1-3 598,1 0 0,4 0 0,4 0 0</inkml:trace>
  <inkml:trace contextRef="#ctx0" brushRef="#br0" timeOffset="6939">1917 803 8005,'4'-8'0,"-2"-2"0,-1 1 57,-1 0 0,0 0 0,0 3 1168,0 0-985,0-1 0,-3 4 1,1 3-1,-1 5 334,0 2-454,-2 3 1,1 6 0,-2 2-71,-1 3 63,1 1 1,0 6 0,0 0 0,1 0-125,1 3 0,2-3 0,1 3 0,2-2-234,3-1 0,2-2 0,1 0 1,1-1-1,1 0-401,1-1 0,1-3 1,2-3-1,0-2-900,0-3 1546,2 1 0,2-6 0,2 1 0</inkml:trace>
  <inkml:trace contextRef="#ctx0" brushRef="#br0" timeOffset="7040">2077 1002 7922,'-10'-2'-951,"0"0"1528,1 0 0,-2 0-292,2-1 0,1 1 1,1 0-1,2-1 64,0 0 0,2 1 0,1-1-308,0 1 1,1 0-1,3-1 1,2-1-8,2 1 0,1 0 0,1 0 1,1-1-1,1 1-85,2 1 0,-1-1 0,0 3 0,0 1-2,0 1 1,2 2 0,-1 2 0,-1 1 0,-1 1-116,-1 1 1,0 2-1,-3 0-80,-2 1 306,-1-2 0,-3 1 31,0-2 1,0 2 769,0 0-815,-3-2 1,-1 1 0,-2-2 0,-1 1 99,1-2 0,0 1 1,-1-3-1,1 0 1,-1-3-1,1 1 427,0-1 0,1 0-398,1-2 1,3-3-1,-2-1-170,3-2 0,0-1 0,3-1 0,1-1-64,2-1 0,1 1 0,0-1 0,2 0-83,-1 0 1,1 2-1,0-2 1,1 0 17,-1 0 1,0 1 0,-1-1 0,1 0-1,-2 1 66,1 0 0,-2 0 0,0 1 1,1-1-1,-1 1 27,-2 1 1,-1 1 452,-1 2-52,-1-1 1,2 3 1,-3-2 1,-3 2-36,-1 0-158,1 4-264,-3 2 14,3 2 122,-4 4 1,2 0 0,0 2-106,0 1 1,4 0-1,-1 0 1,1 0-352,1 0 0,0 0 0,1 1 0,1 1 40,2 0 1,3-3-1,1 0 1,1-1-338,1 0 0,0-1 1,4 0-1,0-1 704,1-1 0,6-1 0,-1 0 0</inkml:trace>
  <inkml:trace contextRef="#ctx0" brushRef="#br0" timeOffset="7989">2315 726 7972,'-13'-6'32,"0"2"1,3 1 0,2 1 0,3-2 1125,0 1 0,5 0-905,0 3 0,5 0 0,4 0 0,1 0-48,1 0 0,1 3 0,2 1 0,0 2 4,1 3 0,1 1 0,-2 3 0,2 3-104,0 3 0,-2 4 0,1 4 0,-2 2-218,-2 0 1,0 0-1,-1 2 1,0-1-120,1 0 1,-1 1 0,0-1 0,-1-2 107,-1-2 1,-4 0 0,-2-1-1,-2-1 15,-2-1 0,-4 0 0,-5 1 0,-2-3-317,-2-1 0,-2-1 0,-3-2-209,4-2-255,-1-5 0,5 2 890,1-4 0,2 1 0,5-3 0</inkml:trace>
  <inkml:trace contextRef="#ctx0" brushRef="#br0" timeOffset="9170">2648 964 7769,'-4'0'-229,"0"0"1,-1-1 762,2-1 0,-3 1 890,2-1-1182,1 1 0,1 1 0,4 0-149,2 0 1,3 0 0,1 0 0,1 0-128,1 0 0,1 0 1,4 0-1,0 0-171,2-3 0,0 3 1,1-3-1,0 1-179,-1 0 0,-3-3 384,1 3 0,2-3 0,-1 2 0</inkml:trace>
  <inkml:trace contextRef="#ctx0" brushRef="#br0" timeOffset="9269">2712 887 7761,'-3'-7'0,"0"1"169,0-1 0,2 3 0,-1 0 1702,2-1-1381,0-1 0,0 3-442,2 1 1,0 2-1,2 2 1,1 4-1,1 3 1,0 1-268,1 4 0,-2 2 51,0 3 0,0 0 0,-3 1 0,0 1-242,1 0 1,-3 3 0,3-3 0,-3-1 409,0-2 0,0 0 0,0-1 0</inkml:trace>
  <inkml:trace contextRef="#ctx0" brushRef="#br0" timeOffset="9270">2943 752 7935,'-2'-4'49,"0"-1"0,0 3 1,1-1-1,0-1 617,-1 1 0,0-2 304,2-1-552,0 2-341,0 2 0,0 7 1,2 4 30,0 2 0,1 6 0,-2 1 1,1 3-54,0 2 1,-2 2 0,1 1 0,0 0-143,2-1 0,-1-1 53,-2-1 1,2-1 0,0-5-153,-1 1 193,0-4 0,1 1 0,0-5 0,1-1-25,-1-2 0,0 0 0,2-2 37,1 0 1,1-3-1,0-2 1,1 0 86,2-2 1,-1-3 0,2-3-1,0-1-69,0-1 0,-2 0 0,2-1 0,0 0 22,-3 0 1,0-1-1,0-1 1,-1 1 51,1 1 1,-2 0 0,0 1 16,0 0 0,-2 2 0,2 0 103,-3 1 0,-2 2 0,0 1 888,0-1-513,0 2-746,0-2 0,0 5 0,0 0 0,0 3 61,0 3 1,0 2 0,0 2-1,0 2-81,0 1 1,3 2-1,1 0 1,0 0-99,0 2 0,-2-3 1,2 1-1,0-2 164,-1-3 1,-1 2 0,0-4-1,1 0 174,-1-1 0,1-3 111,-1-2 1,-1-2-1,3-2 395,-1-2 0,-1-4 0,-2-1 0,2-1-142,0-2 1,0 0 0,-2-1 0,1 0-262,1-2 1,-1 1 0,3-1 0,-1 2-178,1 0 1,0 1 0,3 1 0,-1 2-109,1 2 0,1 1 0,1 0 0,-1 2-218,2 2 0,-3-1 1,3 1-1,0 0-15,0 2 1,-1 3 0,1 1 0,-1 2 45,-1 0 0,-1 1 1,-1 2-1,-1 1 89,-1 2 0,-3 1 0,2 0 1,-3 0 48,0 0 0,0 0 1,0-1-1,0 1-109,0-3 1,0 2 0,0-3-107,0 1 1,0-2-1,1 0 1,1-1-1072,2-3 1437,2 2 0,3-6 0,1 3 0</inkml:trace>
  <inkml:trace contextRef="#ctx0" brushRef="#br0" timeOffset="10281">3527 675 8001,'4'-16'-143,"-1"1"0,-1 4 0,0 2 1063,-1-1 1,2 3 0,-1-1 74,0 1-999,-2 3 0,0 2 211,0 4-63,-3 4 1,2 5-1,-3 4 1,-1 2 73,-1 2 1,0 5-1,-1 2 1,2 2-147,0 1 1,0 1 0,3-2 0,1 1-1,1 0-321,2 0 0,1-4-149,4 1 1,0-3 0,1 1 0,0-3 0,1-2 3,0-2 1,3 0 0,3-4 0,0 1 0,1-3 393,1-1 0,4-1 0,2-3 0</inkml:trace>
  <inkml:trace contextRef="#ctx0" brushRef="#br0" timeOffset="10517">3694 880 8050,'-4'-7'41,"-1"-1"1,3 0 0,-1 0 0,-1 1 273,0 0 0,2 1 0,-1 0 509,0-1 0,-1 3 73,1 0-791,1 2 1,2 5 0,0 6-25,0 2 0,0 0 1,0-1-1,1 2-99,1 0 1,0 1-1,1 0 1,1-1-91,-1-2 1,1 0 0,1-4-1,-1 0 53,1 1 0,1-1 0,0 0 0,1-2 34,-1-2 1,0-1 0,1-1 0,-1-1 153,1-1 0,-1-1 0,1-4 1,1 1-13,1-1 0,-1 0 0,-1-1 0,-2-1 102,0-1 0,0 2 0,0-2 0,0 0-53,2 0 0,-4 0 0,0-2-3,0 2 1,0 2 3,1-1 1,-1 2 0,-3 1-1,0-1 42,0 1-432,0 2 1,0 4 53,0 5 1,0 0-1,0 2 1,0 2 0,0 2 135,0 1 1,0 1 0,0 2 0,0 2 0,0 2-16,0 0 0,2 3 1,0 0-1,0 0 1,0 1-63,1-1 0,-1 2 1,0 2 56,0-1 0,1-2 0,-2-1 0,1-1 63,0 1 0,-1-3 0,-1-3 65,0 0-117,0-1 1,-3-2 0,-1-1 0,0-1-86,0 0 1,-1-4 0,-1 0-1,-1-2 1,-1 0-385,-1-2 1,0 0 0,1-3-1,0-1-1672,0-1 2178,1-1 0,0-4 0,1 1 0</inkml:trace>
  <inkml:trace contextRef="#ctx0" brushRef="#br0" timeOffset="12198">3854 604 8629,'-3'-6'0,"-1"0"1329,-2-1-711,3 1 0,0 2 0,4 0-262,1 1 0,0 1 0,4 2 1,1 0-101,3 0 0,1 3 0,3 1 1,2 3-1,0 0 0,0 3 20,1 2 1,-1 3 0,1 5 0,-2 1 0,-1 3 0,0 3-121,1 0 1,-2 4 0,-5-1 0,-1 1-266,-3-1 1,-1 0 0,-3-2-4,0-1 0,0-1 1,0-1-1,-1 0 0,-2-3-151,-3 1 0,-4 0 0,-2-2 1,-1 0-1,-1-2 0,0-2 1,-2-2-1526,0-1 1114,2-1 0,-2-2 1,4-2 673,1-2 0,-1 4 0,2-4 0</inkml:trace>
  <inkml:trace contextRef="#ctx0" brushRef="#br0" timeOffset="13138">3963 431 7972,'-6'0'-1272,"2"0"1440,-1 0 0,3 0 178,-2 0 0,0-2 243,-3 0 1,3-2 668,0 2-573,2-3 1,-1 3-116,3-2 1,5 2-538,2 0 1,1 2 0,1 0 0,2 2 122,3 0 0,3 5-87,2-1 0,2 7 0,2 2 1,-2 2-1,1 4 0,-1 4 44,2 6 0,-2 1 1,-5 4-1,0 1-81,-2 1 0,-3 2 0,-2 2 0,0-2-85,-1 0 0,1-1 0,-3-4 1,-2 0-38,-2 0 0,-1-1 0,-1-3 0,-2-1 163,-2-2 0,-4-2 0,-6 0 1,-2-1 155,0-2 1,-4-1 0,-4-4-1,-1-2-157,-3 0 0,4-1 0,-1-3 1,4-1-433,3 0 0,3-3 0,2 0 1,4-1-2458,2 0 2817,3-4 0,4 3 0,4-2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8:06:49.86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283 160 7941,'0'-7'-312,"0"3"0,2 0 51,3-1 1,-2-1 0,2 0 0,0-1 193,0 1 1,2 0 0,-1-1 0,0 0 123,1-2 0,-1 2 0,1-1 1,-1 1 89,1 0 0,-3 3 1,-1 0-1,1-1 63,0-1 0,0 2 0,1-1 1,0 1 338,0 1 0,-3-3-270,2 2 1,-2 0 111,3 0-258,-4 2 0,0 0 0,-4 5 0,-4 4 0,-5 4 0,-3 5 1,-2 3-72,-3 3 1,-3 0-1,-1 1 1,-1 0-1,0-1 529,-1 0-345,0-1 0,1-2 1,2-2-1,2-2-59,1-2 1,3 0-1,3 0 1,3-1-1,2-1-279,2-3 0,3-1-540,2 0 0,4-4 1,3 0 87,0-3 1,1 0 0,-1-3-244,-1-1 1,0-2-1,2 0 787,-2 0 0,-1-1 0,-3 1 0</inkml:trace>
  <inkml:trace contextRef="#ctx0" brushRef="#br0" timeOffset="980">64 198 7967,'6'-6'-330,"-2"0"482,2-1-77,-5 1 18,2-1 1,-1 3 381,0 0-246,0 2 0,-3 5 1,0 6 130,-1 2-301,-3 2 0,1 0 0,-2 0 1,-1 2 86,-2 2 1,2-1 0,-1-1 0,0-1 0,2 1 81,0 0 1,-1-3-1,1-2 1,2 0-64,2-3 1,1 1-187,1-2 1,0 0 0,1 0 0,1-1 0,3-1-140,3-2 1,3 1 0,3-3 0,2-1-107,3-1 0,1-5 0,3-3-355,-1 0 1,-2-1 0,-2 3 620,-1 2 0,2 0 0,-3 2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8:06:56.87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39 39 7849,'-7'-1'289,"1"0"-6,0-1 1,1-1 0,2 3 0,-1-2 1074,1 0 27,1 0 993,-1 2-2324,3 3 0,3-2 0,1 1-139,2-2 91,1 0 1,0 0 0,1 0 0,1 0-57,1 0 0,0 0 0,3 0 1,0 0-14,0 0 1,0-2-1,0 0 1,2 0-49,0-1 1,0 2 0,-3-3 0,-1 1-130,0 2 0,-3-2 120,0 1 0,-3 0 0,-1 2 324,1 0 398,-2 0 0,-1 0-304,-4 0-1450,-1 0-48,-4 0 0,4-1-1955,1-1 3155,1 1 0,1-2 0,0 3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8:07:02.84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51 159 8039,'-7'-2'64,"1"0"0,0-2 1,-1 1 130,1 2 1,2 0 238,-1 1 0,3 0-171,-2-3 0,2 2 0,1-3-215,2 2 0,5-3 1,3 0-1,1-1-5,2-3 1,3 2-1,1-3 1,1 0-3,0 2 0,0 3 0,2 2 0,-1 0-32,-1 2 0,-3 0 1,1 2-1,-2 1-112,-2 2 1,-1 5-1,-3 1 1,-2 2-77,-1 1 1,-2 2 0,-2 1 0,-1 0 119,-1 2 0,-1 0 1,-4 0-1,-1-2 143,-1 0 0,-2 0 0,0-2 0,-1-2 142,-1 0 1,0-2-1,1 0 1,1-2 139,0-2 0,3 0 1,0-3 763,3 0-1156,0-1 0,5 0 1,0-5-1,6-3-113,4-4 1,3-3 0,2-1 0,2-2 32,2-1 0,-1 0 0,0-2 1,-1 0 47,1 0 0,-2 2 1,-2-1-1,0 1 78,-1 1 0,-1 0 0,-1 3 0,-3 1 95,-1-1 1,-2 3 0,-2 1 0,0 0 351,-2 0 0,0 1-78,-1 1 0,0 3-236,0 0 0,0 4 0,-1 1-293,-1 5 1,-2 5 0,-4 0 0,0 3 26,0 3 0,1 0 1,0 0-1,1 1-42,-1 0 1,4 1 0,1-2 0,1-2-4,1-2 0,1 2 0,3-2 0,4-1-213,3-2 0,1-3 0,6-2 0,3-1-1114,4-1 1485,0-1 0,10-5 0,-3 0 0</inkml:trace>
  <inkml:trace contextRef="#ctx0" brushRef="#br0" timeOffset="702">570 114 8005,'0'-9'2,"-2"1"1,0-2 0,1 0 129,0 0 0,3 2 0,1-2 0,1 0 139,1 3 0,-2-1 1,1 2 526,1 0 29,1-1-667,-2 4 1,-2 1-1,-2 6-154,0 2 1,-2 5 0,-1 0 0,1 1 25,-1 1 1,1 1 0,2 1 0,0 0-91,0-2 1,0 0-1,2-1 1,3-1 18,0-3 1,2 0 0,0-2 0,1 0 42,0-2 0,4-1 0,-2-3 0,0 0 24,1 0 0,0-3 0,2-1 1,-1-2 116,-2 0 1,2-3 0,-4 0 0,0-1 60,-1 1 1,-2-1-1,-2 0 1,0 0 63,-1-1 0,-2 1 0,0 0 0,1 1 202,1 1 1,-1 1 96,1 0-858,-1 4 0,-1 3 0,0 5 0,0 3 132,0 5 0,0 3 0,0 7 0,0 2 53,0 4 1,0 6 0,0 1 0,0 2-13,3 0 0,-1 3 0,3-1 0,0-1 158,0 0 0,-2 0 0,1 2 0,-1-3 4,-2 0 0,0-4 1,-1-1-1,-1-1 37,-1-2 1,-2-4 0,-5-1 0,-2-2 54,-1-3 1,-1-2-1,0-2 1,-1-3-12,-1-3 0,-2 0 0,1-4 1,0-2 104,1-3 0,-3-2 0,1-2 0,-1-3-6,1-4 1,1-5-1,3-3 1,1-2-267,1-1 0,3-8 1,4-2-1,2-3-108,4-3 0,5-1 0,7 0 1,6-1-592,5 1 0,5-1 1,3 1-1,5 2 739,4 2 0,5 1 0,2 1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8:07:01.02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147 468 7721,'-2'5'0,"-1"-1"-161,-1 1 1,3 3 0,-1 1 0,1 1 281,1 1 1,0 2 0,0 0 0,0 1 102,0 1 1,2 2 0,1-2 0,1-2-15,1 1 0,-2-6 0,1 3 1,1-3 132,-2-2 1,3 1 676,-2-1-542,2-2 0,0-4 0,-2-5 237,-2-3 0,-1-2-388,2-3 0,-3-1-125,2-1 0,-1 1 1,-1-3-1,0-1 0,0-2 1,0-2-20,0-1 0,0 1 0,0-1-80,0-1 0,0-1 0,1-2-72,1-1 0,2 4 0,2-4 0,0 1-182,1 1 0,1-3 0,2 2 0,-1 2 1,0 1-119,-1 2 0,1 3 0,1 3 0,-1 0-644,0 2 647,2 0 0,-3 2-81,3 1 1,-3 2 0,1 3 0,0 2-323,-1 2 1,3 3-1,-3 2 1,1 4 0,0 3-1356,-1 4 2024,1 4 0,-3 5 0,0 3 0</inkml:trace>
  <inkml:trace contextRef="#ctx0" brushRef="#br0" timeOffset="249">44 494 8125,'-12'0'209,"1"-1"-1,3-1 0,1 1-88,3-4 1,2 3 0,4-2 0,3-1 126,3-1 1,5 0 0,5 0-1,2-2-191,4 0 0,5-2 0,5-4-242,3-1 0,7 2 0,0-3 0,3 1-619,1 0 1,2-1 804,1 3 0,-3-1 0,0 4 0</inkml:trace>
  <inkml:trace contextRef="#ctx0" brushRef="#br0" timeOffset="702">891 244 8036,'-7'0'138,"4"0"3,0 0 1,4 0-1,1 0 1,2 0 68,2 0 1,3-1 0,3-1 0,2-2-379,3-2 0,1 0 1,2-1-1,1 1-557,0-1 725,1 1 0,-3 0 0,0-1 0</inkml:trace>
  <inkml:trace contextRef="#ctx0" brushRef="#br0" timeOffset="885">981 353 8097,'-12'6'0,"1"-1"768,2-1 1,2-1-867,1 2 0,3-2 0,4-3 163,4 0 1,5-1-1,3-2 1,2-3-154,2-2 0,5-1 1,2 1-1,2-2-752,2 0 840,3-2 0,-2 2 0,3-3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8:07:19.39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80 1240 7695,'-3'-7'-92,"0"0"1,-5 5 0,2-2 88,1-1 0,-4 4 1,2-2 653,-2 2 1,2-3 517,1 1-30,-1 0-836,1 3 0,3 0-179,6 0 1,7 3-1,7 0 1,3 1-1,5-1 1,5 0 0,7 0 32,6-2 1,8-1-298,3 0 1,-1 0 5,-10 0 0,5 1 0,3 1 89,-5 1-12,1 1 1,-6-4-1,4 0 105,0 0 92,-4 0 1,5 0-27,-9 0 1,-5 0-1,-12 0 1,-4 0 555,-2 0-377,-8 0 1,-2 0 0,-8 0-288,-2 0 1,0 0 0,-1 0-1,1-1-885,0-3-1086,-3 3 1208,8-3 0,-3 5 0,5 1 757,2 1 0,3 5 0,4-2 0</inkml:trace>
  <inkml:trace contextRef="#ctx0" brushRef="#br0" timeOffset="1162">967 1230 7679,'-10'-10'511,"5"4"-344,0-3 1,2 7 170,-1-5 1,0 4-1,2-4 509,-2-1-596,1 4 1,4-1-341,2 5 1,0 1 105,3 3 0,-3 1 0,0 7 0,-2 0 50,-1 1 1,1 4 0,1-2 0,2 0-59,-2 3 1,-1-3-1,0-1 1,2 0 0,1-1 102,2 0 0,0-3 1,4-4 214,1-2 0,-1-4-158,0-4 1,0-2 0,0-7 0,0-1 0,0-3 92,0-4 1,0 1 0,1-4-169,3 3 1,-3 1 0,4-1 0,-2 1-102,0 0 1,1 1 0,-4 2 0,0 4-80,0 2 0,-3 2 0,0 2-101,0 4 1,-1-1 0,0 4 145,-2 5 1,0 4-1,-1 4 1,0 4 153,-1 2 0,1 2 1,-1 2-1,1 1 15,-1 2 1,3-2 0,-1 1 0,1 0-93,-1-3 1,4-1 0,-1-4 0,1-1 0,0-1-1,-2-4 181,2-3 121,-3-4-165,4-4 0,-4-1 82,5-2 0,-1-7-179,-2-7 1,2-2 0,-2-1-1,2-2 74,1-1-225,-5 2 0,4-4 0,-2 5-19,2 0 0,1 3 0,0 2 0,0 3-111,0 3 0,0 5 1,0-2-1,0 1-63,0 3 0,-1 7 1,-1 4 156,-1 3 0,-1 6 0,0-2 0,-1 0 41,-1 1 1,1-1-1,3 2 1,-2-3 34,2 0 1,0-2 0,0-3 0,-3 1-61,0-1 98,3-5 107,-7 4 0,3-9 58,-4 0 0,0-4 0,0-6-138,0 0 1,0-4 0,0 1-1,0 0-36,0 2 0,0 4 1,1 2-159,3 0 0,-2 2 0,5 3 0,1 0 0,2 0-146,3 0 1,3 0 0,5 0 188,3 0 1,2 0 0,9 1 0,5 1 0,9 2 96,7-2 0,3-1 1,10-1 32,3 0 0,4 0 1,-1 0-1,0 0-20,0 0 0,3 0 0,-6 0-11,-2 0 1,-1 0 0,-5 0-1,-1 0 16,-2 0 0,-6 0 0,-4 0 0,-9 0 0,-6 0 10,-6 0 56,-11 0 0,0-1 32,-9-2 19,-4-3 1,-6-1 0,-7 2-208,-2 0 0,-1 1 0,0 1-571,0 0 1,3 0-1364,1 3 2030,-1 0 0,-3 0 0,0 0 0</inkml:trace>
  <inkml:trace contextRef="#ctx0" brushRef="#br0" timeOffset="2171">2449 1200 6965,'-4'10'512,"1"0"0,0-4 0,2 1 843,-3 1-638,3-4-242,-3 1 1,4-6-219,0-3 0,0-1 0,0-6 0,0-3 2,0-3 1,0-2 0,0-1 0,0-1-119,0-3 0,0-1 1,0-7-1,-2-1 23,-1-4 0,2-7 1,-2-4-179,1-5 0,-1 1 0,0-5 0,1 0 0,0 1-85,2 2 0,0 3 0,2 4 94,1 4 0,-2 6 0,2 3 0,-2 4-13,-1 3 1,0 4-1,0 6 1,0 3 35,0 3 0,0 1-10,0 0-491,0 4-328,0 2 2251,0 4-1384,-4 0-134,3 0 110,-4 0-714,5 0-16,5 0 730,5 0 1,7 0 0,7 1-148,7 2 1,3-2 0,8 3-47,1-3 1,4-1 0,7 0 0,4 1 0,4 1-39,2 2 1,-5-1 0,-6-2 0,-5 1 48,-4 2 1,-7-1 0,-4-3 0,-3 0 56,-3 0 1,-7 3 0,-6 1-345,-3-2 378,-5-1 0,-6-1 0,-7 0 0,-2 0-1259,-1 0-1171,0 0 2489,4 0 0,6 0 0,6 0 0</inkml:trace>
  <inkml:trace contextRef="#ctx0" brushRef="#br0" timeOffset="2576">3346 141 7426,'0'-10'-53,"0"0"1,0 0 0,-1 1 0,-3 1 888,-3 2 1,2 3-229,-2 0 0,0-1-369,-3 0 0,5 5 1,1 7-107,3 4 0,1 1 0,0 5 0,0 2-63,0 2 0,0 6 0,0-1 1,0 2-85,0 1 1,0 1 0,0 0 0,0 0-265,0 0 1,0 1-1,0-6 1,0 0-55,0-3 0,-1-3 1,-1-3-1,-1-3-443,0-3 1,2-5 774,1 1 0,5-5 0,0 3 0</inkml:trace>
  <inkml:trace contextRef="#ctx0" brushRef="#br0" timeOffset="3068">3315 81 7759,'-6'-10'-82,"-1"0"0,5 0 1,-3 1-1,1 1 377,-3 1 0,1 2 1,0-2-1,-1 2 1075,1 1-549,-3 3-362,4-4 0,-2 5 336,0 0-723,5 0 1,-1 0-1,6 0 1,4 0 47,2 0 1,1 5 0,1 1 0,1 3-120,2 2 0,4 3 1,-1 3-1,2 2-24,1 1 0,3 1 0,2 2 0,0 0-141,-1 0 1,1-2 0,-3-1 0,2-1 63,-2-2 1,-2 1 0,-3-5 0,-2 1-34,-1 0 1,-3-4 0,3 2 0,-4-5 60,-3 1 0,-3 1 0,-3 1 0,1 0 159,2 0 0,-9 0 0,-5 1 1,-3-1-13,-5 0 1,-10 1 0,-9 1 0,1 2-36,0-2 1,4-1-1,-4 0 1,2 2 55,5 0 0,0 1 0,6-4 0,1 0-85,4 0 1,4 0 0,4 0-578,0 0 1,1 0-1,3-1-121,6-2 1,9-3 686,8-4 0,2 5 0,1 0 0</inkml:trace>
  <inkml:trace contextRef="#ctx0" brushRef="#br0" timeOffset="3440">3759 141 7714,'-1'-10'118,"-3"0"0,3 4 0,-2-1 630,2-1 1,1 2 1048,0 0-505,0 3-1049,0-1 0,0 16 1,0 5-113,0 3 1,-7 6 0,0 1 0,3 2-122,2 1 1,-2 7 0,1 1-1,2-1-229,3-1 1,-1 4 0,2-3 0,-1-2-103,-2-3 0,0-2 0,0-4 0,0-2-13,0-3 0,0-2 1,0-2-1,1-4-545,2-1 1,-1-7 878,5-1 0,4 1 0,5 1 0</inkml:trace>
  <inkml:trace contextRef="#ctx0" brushRef="#br0" timeOffset="4036">3809 333 7773,'-10'-1'-1570,"0"-2"2395,0 0 1,4-1-385,3 0 0,3 3 0,4-2-296,7 2 1,3 1 0,7 0-1,3 0-22,3 0 1,5-4-1,2 1 1,1 1-102,3 1 1,3 1-1,9 0 1,1 0-66,-1 0 0,4 0 0,0 0 0,-2 0 35,0 0 1,-5 0 0,-1 1 0,0 1-26,0 1 1,-6 1 0,1-4-1,-1 0 7,-6 0 0,-3 3 0,-7 0 1,-5 0 4,-3-2 35,-3 3 0,-8-3 256,-5 3 1,-5-3-1,-5-1 26,0 0 0,0-1-142,0-3 0,3 3-136,1-2-157,3 2-177,-1 1-642,4 0 1,0 4-1,0 2 1</inkml:trace>
  <inkml:trace contextRef="#ctx0" brushRef="#br0" timeOffset="4914">3245 1079 7721,'0'-17'-31,"0"0"1,0 1 0,0-2 0,0 2 98,0-2 1,3 2 0,1 0 0,-2 1 345,-1-1 0,-1 4 544,0-2-818,0 3 1,0 10-1,-1 4 1,-1 6-17,-2 5 1,1 6 0,3 7 0,0 2 2,0 1 0,0 8 1,0 5-1,-1 4-125,-3 4 0,3 6 0,-2-1 1,2 1-87,1 1 1,0 1-1,-1 1 1,-2-4-171,0-3 0,0-4 1,2-2-1,-2-4 38,0-5 0,-2-1 0,3-7 0,-1-4 225,1-4 0,-3-3 0,2-2 277,1-4-258,0-6 1,2-3 0,0-9-1,0-4-310,0-3 0,4-3 0,-1 3 1,1-1-776,0 0 1057,-3-2 0,13-1 0,-3-4 0</inkml:trace>
  <inkml:trace contextRef="#ctx0" brushRef="#br0" timeOffset="5645">3255 887 7688,'-3'-16'-8,"-1"3"0,-4 3 0,3 2 0,-2 3 682,0 0 340,5-3-626,-2 7 1,5-3-231,2 4 0,-1 0 1,5 1-1,1 2 26,1 4 0,2 2 0,1 2 0,3 2-10,1 4 1,0 2-1,5 2 1,0 2-90,2 0 1,4 5 0,7-1 0,3 2-118,2 2 0,5 0 0,-2 1 0,-2 3-20,-1 1 0,-7-4 0,2 2 0,-4-4 17,-3-3 1,3 1-1,-1-4 1,4-2 53,-1-1 1,2-2-1,-3-2 1,-3-3-13,-2-3 1,-6-4 0,-4-2 0,-3 1 49,-4-1 365,1-2 469,-9 1-788,4-4 1,-7 0 0,-1 0-140,-4 0 1,2 0-115,-2 0 1,0 0-1,-4 1 1,-1 3-121,-2 2 0,-5 4 0,-2 3 1,-8 1 8,-7 2 0,-2 1 0,0 4 0,0 1 90,-3 2 1,-9 3 0,-9-3 0,-6 1 115,-6 0 0,6-2 0,6-4 0,5-1 282,8-1 1,3-5 0,10 3 0,4-2-49,5 1 1,2 2 0,3-3 0,2-3-324,4-2 0,5-3-9,1 2 1,10-3-1,0-4 1,6 0-153,4 0 0,2-4 0,2-3 0,-3-1 305,1 2 0,-4-3 0,4 3 0</inkml:trace>
  <inkml:trace contextRef="#ctx0" brushRef="#br0" timeOffset="6174">3346 1200 7711,'-10'0'116,"-1"0"0,6 1 75,2 2 1,1-1 105,2 5-125,0-5 0,5 4 0,2-4-137,2 1 0,4 1 0,0-4 0,1 0-280,0 0 1,-1 0-1,4 0 1,0 0 244,2 0 0,2 4 0,-1 2 0</inkml:trace>
  <inkml:trace contextRef="#ctx0" brushRef="#br0" timeOffset="6737">3386 1542 7683,'-10'-1'304,"0"-2"1,3 2 97,0-3 1,6 3-230,1 1 1,5 0 0,5 0-67,0 0 0,0 0 1,1 0-1,1 0-169,2 0 1,7 0 0,-1 0 0,2 0-235,-1 0 0,-2-3 0,-1-1 1,-3 2-788,0 1 1,-2 1 1082,-2 0 0,-6 0 0,0 5 0,-5 0 0</inkml:trace>
  <inkml:trace contextRef="#ctx0" brushRef="#br0" timeOffset="6891">3487 1512 7683,'-5'-9'0,"0"1"0,-2 1 28,0 0 1,5 1 0,-3 0-1,2 1 670,0-1-451,-1 4 0,4-4 0,0 5 0,0 1 86,0 5 0,0 3-221,0 2 1,0 0 0,0 1-313,0 2 0,-3 2 0,0 3 0,0-1-196,2 1 0,1-3 0,0 1 0,0-2-145,0-1 0,0-2 1,0-1 540,0 0 0,0 0 0,0 0 0</inkml:trace>
  <inkml:trace contextRef="#ctx0" brushRef="#br0" timeOffset="7654">3255 1582 7625,'4'-5'311,"-1"0"0,2 4 19,0-2 0,-1 2 133,0-3-390,-3 3 0,2 1 0,-6 0 0,-4 0-81,-2 0 0,-1 1 1,-1 2-1,-3 0-9,-3-1 1,-2 3 0,-2-2 0,-2 0 80,-4 2 0,-1-4 1,0 2-1,1-1 64,-1-2 1,3 3 0,2 0 0,2 0 18,0-2 0,2-1 0,1 0 0,3-1 309,0-3 1,2 3 23,3-2-607,0-3 0,4 4-247,3-5 233,6 5 0,-1-3 84,5 5 1,-5-1 515,2-2-280,-3 2-64,-1-4-333,0 5 0,0 5 197,0 2 0,0 3 0,-1 3 0,-2 5-35,0 4 1,0 4 0,3 5 0,0 2-85,0 1 1,-2 4-1,0-3 1,-1 2-190,1 0 0,1-8 1,1 2-1,0-3 55,0-3 1,0 0 0,0-6 0,0-2-67,0-4 1,0-1-305,0-2 644,0-5 0,0 0 0,0-5 0</inkml:trace>
  <inkml:trace contextRef="#ctx0" brushRef="#br0" timeOffset="8107">2590 2167 7706,'-10'0'111,"0"0"0,3-1 0,0-1 263,-1-2 103,-1-4 0,4 6-420,1-5 0,9 2 1,5-2-1,6 4-67,3 2 1,4-3-1,2 1 1,1 1 10,2 1 1,4 1 0,3 0 0,0 0 0,-1 0 1,0 0-1,-5 0 1,-1 0-166,-1 0 1,-5 0-1,2 0 1,-4 0-791,-3 0 1,-3 1 952,-4 2 0,-4 3 0,-2 4 0</inkml:trace>
  <inkml:trace contextRef="#ctx0" brushRef="#br0" timeOffset="8483">2580 2177 7685,'5'-4'458,"-1"-3"-105,-3-2 0,-1 2-115,0 0 0,-1 5 1,-3-1-145,-2 2 0,0 5 1,-1 3-1,-1 2-166,-1 1 0,-1 3 1,0 1-1,0-1-106,0 2 0,0-3 0,0 4 0,0-2-173,0-1 0,3 1 1,2 0-986,0-2 1336,2-1 0,12-5 0,2-2 0</inkml:trace>
  <inkml:trace contextRef="#ctx0" brushRef="#br0" timeOffset="9039">2711 2157 7721,'10'-9'0,"-1"1"0,-1 3 212,-2 0-22,-3 2 1,-3 4 0,-7 2-6,-2 4 0,2-2 1,0 2-1,0 1-56,-2 1 1,-1 1 0,-2-1 0,0 0-76,-1 1 0,0-4 0,5 5 1,2-1-375,-2-2 0,3 0-187,2 2 0,3-5 1,3-1 102,4-3 1,5-2 0,3-3 0,1-2 403,2-3 0,1-3 0,1 0 0,0-1 0,0 0 0,-4 2 0,-3 1 0,-2 0-136,0 0 1,-1 0 710,0 0 0,-4 4 617,1 3-996,-5 2 1,2 2-1,-7 2 1,-1 4-122,-2 2 0,1 1 0,-3 0 1,1 0-122,-1 0 0,-1 0 0,-1-1 1,1-1-148,3-1 1,0-2 0,4 3-368,-2-1 0,2-5 262,6 2 1,2-3-1,7-2 1,1-3 193,2-3 0,0-2 1,1-1-1,-1 1 108,-1 3 0,-1-3 1,-1 2-1,0-1 84,-1 1 1,3 0 0,-2 2-1,0 1 116,-2-1 1,-1 1 0,0 1 367,0 0-357,0 0 1,-4 7-1,-4 3 60,-4 2 1,-1 0 0,-2-1 0,-1-2-117,1 2 0,1 0 0,-1 0 0,0-1-136,3 1 1,-4-3 0,0 2-795,-3 1 0,2 0 771,0-2 0,1 8 0,-4-3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8:07:29.43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 1249 7852,'-1'-9'0,"-1"1"229,-1 2 1,-1 2-95,4-3-64,0 5 0,5-2 0,3 4 1,3 0 20,2 0 1,6 0-1,0 0 1,5 0-68,2 0 0,2 0 0,5 0 1,5 0-68,5 0 1,-2 0-1,5 0 1,0 0-98,1 0 1,0 3-1,-8 0 111,-2 0 1,1-2-1,-4-1 1,-2 0 98,0 0 0,-8 0 1,-2 0-37,-5 0 1,-4 0-435,0 0-798,-6 0 1197,-3 0 0,1 0 0,1 0 0</inkml:trace>
  <inkml:trace contextRef="#ctx0" brushRef="#br0" timeOffset="884">756 60 7940,'7'-5'-177,"-1"-1"0,-3-3 673,0-1 0,-2 3-56,-1 0 1,0 4 106,0-4-348,0 5 0,0-1 1,0 6-145,0 4 1,0 2 0,0 1 0,0 0 29,0 0 1,-1 4 0,-1 3 0,-2 2 0,2 1 44,1 0 0,1 5 0,0 2 0,-1 2-29,-2 1 0,2 5 1,-3 2-151,3 2 1,-2 2-1,-1-1 1,2 0-16,1 0 1,-2 1-1,-1-2 1,2-1 78,1-1 1,-2-5-1,-2 2 1,1-3-1,-1 0 0,-2-1 0,3 0 0,-1-1 1,1-1-2,2-1 1,-3-5 0,1 3-6,-2 0 1,4-5-1,-3 1 1,2-4 0,0-2 14,0-3 1,2 2-47,1 0 0,0-1 1,0-3-15,0 0 1,0-3-1,0 0 4,0 1 0,0-3 15,0 2-72,0 0-43,0 3 1,0 0 47,0 0 1,0-3 82,0-1 0,0-2 30,0 2 1,0-2 0,0 3-119,0 0-90,0-2-472,0-1 0,0-5 651,0-2 0,0-3 0,0-4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7:31:32.05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156 156 8044,'0'-10'0,"0"1"-1155,0 3 914,0-4 1,0-1 1262,0-1-524,0 1-139,0 1-317,0-5 0,2 13-89,3-4 287,-3-4-11,6 8-44,-8-5-58,0 7-197,-8 0 0,4 0 93,-7 0 1,-1 0 0,-5 2 0,0 2 131,-1 1-109,9 9 0,-6-10 1,5 7-111,0 3 86,-5 1 1,11 2 0,-6 1-5,3-1 0,1 0 0,6 2 0,0 2-178,0 3 93,0-1 0,2-6 0,4-2-302,5-3 302,5 3 1,1-11 0,0 6-116,0-3 139,8-1 0,-5-6 0,3 0-102,-4 0 186,-9-8 0,5 1 0,-4-7-69,5 3 1,-5-7 0,1-5 78,1 2 0,-5-4 1,-2 2-1,-4 0 207,-2-2-170,0 6 0,-2-10 1,-2 10 161,-2 4-157,-7-7 1,3 11 0,-7-3 7,0 5-74,-1 7 1,1-6 0,0 8-223,-1 0 253,9 0-58,-7 16 0,-1 3 0,-10 15 0</inkml:trace>
  <inkml:trace contextRef="#ctx0" brushRef="#br0" timeOffset="804">294 173 7807,'-10'0'-108,"3"-8"0,5 7 542,-4-5-280,4 4 0,-6 0 63,8-4-145,0 4 32,0-5-27,8 14-39,2-5 1,7 6 0,2-8 51,4 0-133,4 0 1,8 0 0,-1 0-154,1 0 215,7 0 0,-3 0 0,7 0-216,2 0 200,2 0 0,2-6 1,0 0-38,-1 2 29,1 3 0,0 1 1,0 0-1,0 0 1,0-8 1,-6 6 0,-2-4-12,-2 4 0,-1 2 0,-9 0 0,-3 0-34,-6 0-30,-4 0 19,-9 0 135,-2 0 0,-10 0-335,-4 0 1,-4-6 29,-7 1 230,0-1 0,0 6 0,-1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8:07:59.35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654 1240 7695,'-3'-7'-92,"0"0"1,-5 5 0,2-2 88,1-1 0,-4 4 1,2-2 653,-2 2 1,2-3 517,1 1-30,-1 0-836,1 3 0,3 0-179,6 0 1,7 3-1,7 0 1,3 1-1,5-1 1,5 0 0,7 0 32,6-2 1,8-1-298,3 0 1,-1 0 5,-10 0 0,5 1 0,3 1 89,-5 1-12,1 1 1,-6-4-1,4 0 105,0 0 92,-4 0 1,5 0-27,-9 0 1,-5 0-1,-12 0 1,-4 0 555,-2 0-377,-8 0 1,-2 0 0,-8 0-288,-2 0 1,0 0 0,-1 0-1,1-1-885,0-3-1086,-3 3 1208,8-3 0,-3 5 0,5 1 757,2 1 0,3 5 0,4-2 0</inkml:trace>
  <inkml:trace contextRef="#ctx0" brushRef="#br0" timeOffset="1">1541 1230 7679,'-10'-10'511,"5"4"-344,0-3 1,2 7 170,-1-5 1,0 4-1,2-4 509,-2-1-596,1 4 1,4-1-341,2 5 1,0 1 105,3 3 0,-3 1 0,0 7 0,-2 0 50,-1 1 1,1 4 0,1-2 0,2 0-59,-2 3 1,-1-3-1,0-1 1,2 0 0,1-1 102,2 0 0,0-3 1,4-4 214,1-2 0,-1-4-158,0-4 1,0-2 0,0-7 0,0-1 0,0-3 92,0-4 1,0 1 0,1-4-169,3 3 1,-3 1 0,4-1 0,-2 1-102,0 0 1,1 1 0,-4 2 0,0 4-80,0 2 0,-3 2 0,0 2-101,0 4 1,-1-1 0,0 4 145,-2 5 1,0 4-1,-1 4 1,0 4 153,-1 2 0,1 2 1,-1 2-1,1 1 15,-1 2 1,3-2 0,-1 1 0,1 0-93,-1-3 1,4-1 0,-1-4 0,1-1 0,0-1-1,-2-4 181,2-3 121,-3-4-165,4-4 0,-4-1 82,5-2 0,-1-7-179,-2-7 1,2-2 0,-2-1-1,2-2 74,1-1-225,-5 2 0,4-4 0,-2 5-19,2 0 0,1 3 0,0 2 0,0 3-111,0 3 0,0 5 1,0-2-1,0 1-63,0 3 0,-1 7 1,-1 4 156,-1 3 0,-1 6 0,0-2 0,-1 0 41,-1 1 1,1-1-1,3 2 1,-2-3 34,2 0 1,0-2 0,0-3 0,-3 1-61,0-1 98,3-5 107,-7 4 0,3-9 58,-4 0 0,0-4 0,0-6-138,0 0 1,0-4 0,0 1-1,0 0-36,0 2 0,0 4 1,1 2-159,3 0 0,-2 2 0,5 3 0,1 0 0,2 0-146,3 0 1,3 0 0,5 0 188,3 0 1,2 0 0,9 1 0,5 1 0,9 2 96,7-2 0,3-1 1,10-1 32,3 0 0,4 0 1,-1 0-1,0 0-20,0 0 0,3 0 0,-6 0-11,-2 0 1,-1 0 0,-5 0-1,-1 0 16,-2 0 0,-6 0 0,-4 0 0,-9 0 0,-6 0 10,-6 0 56,-11 0 0,0-1 32,-9-2 19,-4-3 1,-6-1 0,-7 2-208,-2 0 0,-1 1 0,0 1-571,0 0 1,3 0-1364,1 3 2030,-1 0 0,-3 0 0,0 0 0</inkml:trace>
  <inkml:trace contextRef="#ctx0" brushRef="#br0" timeOffset="2">3023 1200 6965,'-4'10'512,"1"0"0,0-4 0,2 1 843,-3 1-638,3-4-242,-3 1 1,4-6-219,0-3 0,0-1 0,0-6 0,0-3 2,0-3 1,0-2 0,0-1 0,0-1-119,0-3 0,0-1 1,0-7-1,-2-1 23,-1-4 0,2-7 1,-2-4-179,1-5 0,-1 1 0,0-5 0,1 0 0,0 1-85,2 2 0,0 3 0,2 4 94,1 4 0,-2 6 0,2 3 0,-2 4-13,-1 3 1,0 4-1,0 6 1,0 3 35,0 3 0,0 1-10,0 0-491,0 4-328,0 2 2251,0 4-1384,-4 0-134,3 0 110,-4 0-714,5 0-16,5 0 730,5 0 1,7 0 0,7 1-148,7 2 1,3-2 0,8 3-47,1-3 1,4-1 0,7 0 0,4 1 0,4 1-39,2 2 1,-5-1 0,-6-2 0,-5 1 48,-4 2 1,-7-1 0,-4-3 0,-3 0 56,-3 0 1,-7 3 0,-6 1-345,-3-2 378,-5-1 0,-6-1 0,-7 0 0,-2 0-1259,-1 0-1171,0 0 2489,4 0 0,6 0 0,6 0 0</inkml:trace>
  <inkml:trace contextRef="#ctx0" brushRef="#br0" timeOffset="3">3920 141 7426,'0'-10'-53,"0"0"1,0 0 0,-1 1 0,-3 1 888,-3 2 1,2 3-229,-2 0 0,0-1-369,-3 0 0,5 5 1,1 7-107,3 4 0,1 1 0,0 5 0,0 2-63,0 2 0,0 6 0,0-1 1,0 2-85,0 1 1,0 1 0,0 0 0,0 0-265,0 0 1,0 1-1,0-6 1,0 0-55,0-3 0,-1-3 1,-1-3-1,-1-3-443,0-3 1,2-5 774,1 1 0,5-5 0,0 3 0</inkml:trace>
  <inkml:trace contextRef="#ctx0" brushRef="#br0" timeOffset="4">3889 81 7759,'-6'-10'-82,"-1"0"0,5 0 1,-3 1-1,1 1 377,-3 1 0,1 2 1,0-2-1,-1 2 1075,1 1-549,-3 3-362,4-4 0,-2 5 336,0 0-723,5 0 1,-1 0-1,6 0 1,4 0 47,2 0 1,1 5 0,1 1 0,1 3-120,2 2 0,4 3 1,-1 3-1,2 2-24,1 1 0,3 1 0,2 2 0,0 0-141,-1 0 1,1-2 0,-3-1 0,2-1 63,-2-2 1,-2 1 0,-3-5 0,-2 1-34,-1 0 1,-3-4 0,3 2 0,-4-5 60,-3 1 0,-3 1 0,-3 1 0,1 0 159,2 0 0,-9 0 0,-5 1 1,-3-1-13,-5 0 1,-10 1 0,-9 1 0,1 2-36,0-2 1,4-1-1,-4 0 1,2 2 55,5 0 0,0 1 0,6-4 0,1 0-85,4 0 1,4 0 0,4 0-578,0 0 1,1 0-1,3-1-121,6-2 1,9-3 686,8-4 0,2 5 0,1 0 0</inkml:trace>
  <inkml:trace contextRef="#ctx0" brushRef="#br0" timeOffset="5">4333 141 7714,'-1'-10'118,"-3"0"0,3 4 0,-2-1 630,2-1 1,1 2 1048,0 0-505,0 3-1049,0-1 0,0 16 1,0 5-113,0 3 1,-7 6 0,0 1 0,3 2-122,2 1 1,-2 7 0,1 1-1,2-1-229,3-1 1,-1 4 0,2-3 0,-1-2-103,-2-3 0,0-2 0,0-4 0,0-2-13,0-3 0,0-2 1,0-2-1,1-4-545,2-1 1,-1-7 878,5-1 0,4 1 0,5 1 0</inkml:trace>
  <inkml:trace contextRef="#ctx0" brushRef="#br0" timeOffset="6">4383 333 7773,'-10'-1'-1570,"0"-2"2395,0 0 1,4-1-385,3 0 0,3 3 0,4-2-296,7 2 1,3 1 0,7 0-1,3 0-22,3 0 1,5-4-1,2 1 1,1 1-102,3 1 1,3 1-1,9 0 1,1 0-66,-1 0 0,4 0 0,0 0 0,-2 0 35,0 0 1,-5 0 0,-1 1 0,0 1-26,0 1 1,-6 1 0,1-4-1,-1 0 7,-6 0 0,-3 3 0,-7 0 1,-5 0 4,-3-2 35,-3 3 0,-8-3 256,-5 3 1,-5-3-1,-5-1 26,0 0 0,0-1-142,0-3 0,3 3-136,1-2-157,3 2-177,-1 1-642,4 0 1,0 4-1,0 2 1</inkml:trace>
  <inkml:trace contextRef="#ctx0" brushRef="#br0" timeOffset="7">3819 1079 7721,'0'-17'-31,"0"0"1,0 1 0,0-2 0,0 2 98,0-2 1,3 2 0,1 0 0,-2 1 345,-1-1 0,-1 4 544,0-2-818,0 3 1,0 10-1,-1 4 1,-1 6-17,-2 5 1,1 6 0,3 7 0,0 2 2,0 1 0,0 8 1,0 5-1,-1 4-125,-3 4 0,3 6 0,-2-1 1,2 1-87,1 1 1,0 1-1,-1 1 1,-2-4-171,0-3 0,0-4 1,2-2-1,-2-4 38,0-5 0,-2-1 0,3-7 0,-1-4 225,1-4 0,-3-3 0,2-2 277,1-4-258,0-6 1,2-3 0,0-9-1,0-4-310,0-3 0,4-3 0,-1 3 1,1-1-776,0 0 1057,-3-2 0,13-1 0,-3-4 0</inkml:trace>
  <inkml:trace contextRef="#ctx0" brushRef="#br0" timeOffset="8">3829 887 7688,'-3'-16'-8,"-1"3"0,-4 3 0,3 2 0,-2 3 682,0 0 340,5-3-626,-2 7 1,5-3-231,2 4 0,-1 0 1,5 1-1,1 2 26,1 4 0,2 2 0,1 2 0,3 2-10,1 4 1,0 2-1,5 2 1,0 2-90,2 0 1,4 5 0,7-1 0,3 2-118,2 2 0,5 0 0,-2 1 0,-2 3-20,-1 1 0,-7-4 0,2 2 0,-4-4 17,-3-3 1,3 1-1,-1-4 1,4-2 53,-1-1 1,2-2-1,-3-2 1,-3-3-13,-2-3 1,-6-4 0,-4-2 0,-3 1 49,-4-1 365,1-2 469,-9 1-788,4-4 1,-7 0 0,-1 0-140,-4 0 1,2 0-115,-2 0 1,0 0-1,-4 1 1,-1 3-121,-2 2 0,-5 4 0,-2 3 1,-8 1 8,-7 2 0,-2 1 0,0 4 0,0 1 90,-3 2 1,-9 3 0,-9-3 0,-6 1 115,-6 0 0,6-2 0,6-4 0,5-1 282,8-1 1,3-5 0,10 3 0,4-2-49,5 1 1,2 2 0,3-3 0,2-3-324,4-2 0,5-3-9,1 2 1,10-3-1,0-4 1,6 0-153,4 0 0,2-4 0,2-3 0,-3-1 305,1 2 0,-4-3 0,4 3 0</inkml:trace>
  <inkml:trace contextRef="#ctx0" brushRef="#br0" timeOffset="9">3920 1200 7711,'-10'0'116,"-1"0"0,6 1 75,2 2 1,1-1 105,2 5-125,0-5 0,5 4 0,2-4-137,2 1 0,4 1 0,0-4 0,1 0-280,0 0 1,-1 0-1,4 0 1,0 0 244,2 0 0,2 4 0,-1 2 0</inkml:trace>
  <inkml:trace contextRef="#ctx0" brushRef="#br0" timeOffset="10">3960 1542 7683,'-10'-1'304,"0"-2"1,3 2 97,0-3 1,6 3-230,1 1 1,5 0 0,5 0-67,0 0 0,0 0 1,1 0-1,1 0-169,2 0 1,7 0 0,-1 0 0,2 0-235,-1 0 0,-2-3 0,-1-1 1,-3 2-788,0 1 1,-2 1 1082,-2 0 0,-6 0 0,0 5 0,-5 0 0</inkml:trace>
  <inkml:trace contextRef="#ctx0" brushRef="#br0" timeOffset="11">4061 1512 7683,'-5'-9'0,"0"1"0,-2 1 28,0 0 1,5 1 0,-3 0-1,2 1 670,0-1-451,-1 4 0,4-4 0,0 5 0,0 1 86,0 5 0,0 3-221,0 2 1,0 0 0,0 1-313,0 2 0,-3 2 0,0 3 0,0-1-196,2 1 0,1-3 0,0 1 0,0-2-145,0-1 0,0-2 1,0-1 540,0 0 0,0 0 0,0 0 0</inkml:trace>
  <inkml:trace contextRef="#ctx0" brushRef="#br0" timeOffset="12">3829 1582 7625,'4'-5'311,"-1"0"0,2 4 19,0-2 0,-1 2 133,0-3-390,-3 3 0,2 1 0,-6 0 0,-4 0-81,-2 0 0,-1 1 1,-1 2-1,-3 0-9,-3-1 1,-2 3 0,-2-2 0,-2 0 80,-4 2 0,-1-4 1,0 2-1,1-1 64,-1-2 1,3 3 0,2 0 0,2 0 18,0-2 0,2-1 0,1 0 0,3-1 309,0-3 1,2 3 23,3-2-607,0-3 0,4 4-247,3-5 233,6 5 0,-1-3 84,5 5 1,-5-1 515,2-2-280,-3 2-64,-1-4-333,0 5 0,0 5 197,0 2 0,0 3 0,-1 3 0,-2 5-35,0 4 1,0 4 0,3 5 0,0 2-85,0 1 1,-2 4-1,0-3 1,-1 2-190,1 0 0,1-8 1,1 2-1,0-3 55,0-3 1,0 0 0,0-6 0,0-2-67,0-4 1,0-1-305,0-2 644,0-5 0,0 0 0,0-5 0</inkml:trace>
  <inkml:trace contextRef="#ctx0" brushRef="#br0" timeOffset="13">3164 2167 7706,'-10'0'111,"0"0"0,3-1 0,0-1 263,-1-2 103,-1-4 0,4 6-420,1-5 0,9 2 1,5-2-1,6 4-67,3 2 1,4-3-1,2 1 1,1 1 10,2 1 1,4 1 0,3 0 0,0 0 0,-1 0 1,0 0-1,-5 0 1,-1 0-166,-1 0 1,-5 0-1,2 0 1,-4 0-791,-3 0 1,-3 1 952,-4 2 0,-4 3 0,-2 4 0</inkml:trace>
  <inkml:trace contextRef="#ctx0" brushRef="#br0" timeOffset="14">3154 2177 7685,'5'-4'458,"-1"-3"-105,-3-2 0,-1 2-115,0 0 0,-1 5 1,-3-1-145,-2 2 0,0 5 1,-1 3-1,-1 2-166,-1 1 0,-1 3 1,0 1-1,0-1-106,0 2 0,0-3 0,0 4 0,0-2-173,0-1 0,3 1 1,2 0-986,0-2 1336,2-1 0,12-5 0,2-2 0</inkml:trace>
  <inkml:trace contextRef="#ctx0" brushRef="#br0" timeOffset="15">3285 2157 7721,'10'-9'0,"-1"1"0,-1 3 212,-2 0-22,-3 2 1,-3 4 0,-7 2-6,-2 4 0,2-2 1,0 2-1,0 1-56,-2 1 1,-1 1 0,-2-1 0,0 0-76,-1 1 0,0-4 0,5 5 1,2-1-375,-2-2 0,3 0-187,2 2 0,3-5 1,3-1 102,4-3 1,5-2 0,3-3 0,1-2 403,2-3 0,1-3 0,1 0 0,0-1 0,0 0 0,-4 2 0,-3 1 0,-2 0-136,0 0 1,-1 0 710,0 0 0,-4 4 617,1 3-996,-5 2 1,2 2-1,-7 2 1,-1 4-122,-2 2 0,1 1 0,-3 0 1,1 0-122,-1 0 0,-1 0 0,-1-1 1,1-1-148,3-1 1,0-2 0,4 3-368,-2-1 0,2-5 262,6 2 1,2-3-1,7-2 1,1-3 193,2-3 0,0-2 1,1-1-1,-1 1 108,-1 3 0,-1-3 1,-1 2-1,0-1 84,-1 1 1,3 0 0,-2 2-1,0 1 116,-2-1 1,-1 1 0,0 1 367,0 0-357,0 0 1,-4 7-1,-4 3 60,-4 2 1,-1 0 0,-2-1 0,-1-2-117,1 2 0,1 0 0,-1 0 0,0-1-136,3 1 1,-4-3 0,0 2-795,-3 1 0,2 0 771,0-2 0,1 8 0,-4-3 0</inkml:trace>
  <inkml:trace contextRef="#ctx0" brushRef="#br0" timeOffset="16">4656 1521 7852,'-1'-9'0,"-1"1"229,-1 2 1,-1 2-95,4-3-64,0 5 0,5-2 0,3 4 1,3 0 20,2 0 1,6 0-1,0 0 1,5 0-68,2 0 0,2 0 0,5 0 1,5 0-68,5 0 1,-2 0-1,5 0 1,0 0-98,1 0 1,0 3-1,-8 0 111,-2 0 1,1-2-1,-4-1 1,-2 0 98,0 0 0,-8 0 1,-2 0-37,-5 0 1,-4 0-435,0 0-798,-6 0 1197,-3 0 0,1 0 0,1 0 0</inkml:trace>
  <inkml:trace contextRef="#ctx0" brushRef="#br0" timeOffset="17">5402 332 7940,'7'-5'-177,"-1"-1"0,-3-3 673,0-1 0,-2 3-56,-1 0 1,0 4 106,0-4-348,0 5 0,0-1 1,0 6-145,0 4 1,0 2 0,0 1 0,0 0 29,0 0 1,-1 4 0,-1 3 0,-2 2 0,2 1 44,1 0 0,1 5 0,0 2 0,-1 2-29,-2 1 0,2 5 1,-3 2-151,3 2 1,-2 2-1,-1-1 1,2 0-16,1 0 1,-2 1-1,-1-2 1,2-1 78,1-1 1,-2-5-1,-2 2 1,1-3-1,-1 0 0,-2-1 0,3 0 0,-1-1 1,1-1-2,2-1 1,-3-5 0,1 3-6,-2 0 1,4-5-1,-3 1 1,2-4 0,0-2 14,0-3 1,2 2-47,1 0 0,0-1 1,0-3-15,0 0 1,0-3-1,0 0 4,0 1 0,0-3 15,0 2-72,0 0-43,0 3 1,0 0 47,0 0 1,0-3 82,0-1 0,0-2 30,0 2 1,0-2 0,0 3-119,0 0-90,0-2-472,0-1 0,0-5 651,0-2 0,0-3 0,0-4 0</inkml:trace>
  <inkml:trace contextRef="#ctx0" brushRef="#br0" timeOffset="18">5320 1512 7825,'2'-7'-502,"1"1"0,-2-1 733,2-3 1,-1 3 0,-2 0-2,0-1 0,-2 3-30,-1-2 0,-3 5-47,-4-1 1,4 1 0,-1 2-18,-1 0 1,2 4 0,1 0 0,-1 1-50,1-1 1,1 4 0,-1-1-100,0 2 1,-1 1 0,2 0 0,2 0-37,1 0 1,1 0 0,0 0 15,0 0 0,4-1 0,2-1 0,1-2-103,-1-2 1,1-1 0,3-3 94,0 0 1,0-1 0,-1-2 0,-1-3 80,-1 1 0,-5-4 1,1 2-1,-1-2 114,-2-1 1,0 0 0,0 0-1,0 0-70,0 0 0,0 3 0,0 0 1,-2 1-17,-1 0 1,1-2-1,-5 5 1,-1 1-49,-1 0 1,-1 2 0,1 2-72,3 1 1,-3-1-7,2 5 1,-1 0 0,1 3 0,3-1-11,-1-3 1,4 3 0,-2-2-58,2 2 0,4 1 28,0 0 0,5 0 0,-1-1 7,2-2 0,1-1 1,0-4-1,0 1 1,0-1-1,0-1 55,0-1 0,-1-1 0,-2-2 0,-2-4 551,-1-2-408,-3-1 0,0 0 1,-5 1-1,-2 1 26,-2 2 0,-1 2 1,-1-1-1,1-1 1,2 2-396,0-1 1,3 2-1560,-2 3 1818,4 0 0,-3 0 0</inkml:trace>
  <inkml:trace contextRef="#ctx0" brushRef="#br0" timeOffset="19">554 1209 7901,'0'-10'-216,"0"-1"0,0 5 419,0-1 0,0 0 9,0-3 1,0 0 0,0 0 88,0 0 1,-1 3-84,-3 1 1,2 3 0,-5 0-87,-1 2 0,-1 1 1,-1 0-1,0 1-7,0 2-32,0 3 1,0 5 0,0 1-43,0 2 1,3 4 0,0-1-107,0 2 1,2-3 0,2 0 0,2 0-77,1-1 1,0-1 0,1 2 0,2-2 0,5-3-92,4-3 1,1 0 0,2-5-1,1 0 103,0-2 1,-1-1 0,2-1 0,-3-3 98,-3-2 0,-1-7 0,0 0 45,0 0 1,-4-2 0,-3-1 0,-2-1 0,-1 0 100,0 0 0,-1-1 0,-2 1 0,-4 3 0,-1 3 10,1 1 1,-2 1-369,3 2 0,-3 0 1,-1 4 231,0 5 0,-5 6 0,-1 8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8:08:08.28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231 1240 7695,'-3'-7'-92,"0"0"1,-5 5 0,2-2 88,1-1 0,-4 4 1,2-2 653,-2 2 1,2-3 517,1 1-30,-1 0-836,1 3 0,3 0-179,6 0 1,7 3-1,7 0 1,3 1-1,5-1 1,5 0 0,7 0 32,6-2 1,8-1-298,3 0 1,-1 0 5,-10 0 0,5 1 0,3 1 89,-5 1-12,1 1 1,-6-4-1,4 0 105,0 0 92,-4 0 1,5 0-27,-9 0 1,-5 0-1,-12 0 1,-4 0 555,-2 0-377,-8 0 1,-2 0 0,-8 0-288,-2 0 1,0 0 0,-1 0-1,1-1-885,0-3-1086,-3 3 1208,8-3 0,-3 5 0,5 1 757,2 1 0,3 5 0,4-2 0</inkml:trace>
  <inkml:trace contextRef="#ctx0" brushRef="#br0" timeOffset="1">1118 1230 7679,'-10'-10'511,"5"4"-344,0-3 1,2 7 170,-1-5 1,0 4-1,2-4 509,-2-1-596,1 4 1,4-1-341,2 5 1,0 1 105,3 3 0,-3 1 0,0 7 0,-2 0 50,-1 1 1,1 4 0,1-2 0,2 0-59,-2 3 1,-1-3-1,0-1 1,2 0 0,1-1 102,2 0 0,0-3 1,4-4 214,1-2 0,-1-4-158,0-4 1,0-2 0,0-7 0,0-1 0,0-3 92,0-4 1,0 1 0,1-4-169,3 3 1,-3 1 0,4-1 0,-2 1-102,0 0 1,1 1 0,-4 2 0,0 4-80,0 2 0,-3 2 0,0 2-101,0 4 1,-1-1 0,0 4 145,-2 5 1,0 4-1,-1 4 1,0 4 153,-1 2 0,1 2 1,-1 2-1,1 1 15,-1 2 1,3-2 0,-1 1 0,1 0-93,-1-3 1,4-1 0,-1-4 0,1-1 0,0-1-1,-2-4 181,2-3 121,-3-4-165,4-4 0,-4-1 82,5-2 0,-1-7-179,-2-7 1,2-2 0,-2-1-1,2-2 74,1-1-225,-5 2 0,4-4 0,-2 5-19,2 0 0,1 3 0,0 2 0,0 3-111,0 3 0,0 5 1,0-2-1,0 1-63,0 3 0,-1 7 1,-1 4 156,-1 3 0,-1 6 0,0-2 0,-1 0 41,-1 1 1,1-1-1,3 2 1,-2-3 34,2 0 1,0-2 0,0-3 0,-3 1-61,0-1 98,3-5 107,-7 4 0,3-9 58,-4 0 0,0-4 0,0-6-138,0 0 1,0-4 0,0 1-1,0 0-36,0 2 0,0 4 1,1 2-159,3 0 0,-2 2 0,5 3 0,1 0 0,2 0-146,3 0 1,3 0 0,5 0 188,3 0 1,2 0 0,9 1 0,5 1 0,9 2 96,7-2 0,3-1 1,10-1 32,3 0 0,4 0 1,-1 0-1,0 0-20,0 0 0,3 0 0,-6 0-11,-2 0 1,-1 0 0,-5 0-1,-1 0 16,-2 0 0,-6 0 0,-4 0 0,-9 0 0,-6 0 10,-6 0 56,-11 0 0,0-1 32,-9-2 19,-4-3 1,-6-1 0,-7 2-208,-2 0 0,-1 1 0,0 1-571,0 0 1,3 0-1364,1 3 2030,-1 0 0,-3 0 0,0 0 0</inkml:trace>
  <inkml:trace contextRef="#ctx0" brushRef="#br0" timeOffset="2">2600 1200 6965,'-4'10'512,"1"0"0,0-4 0,2 1 843,-3 1-638,3-4-242,-3 1 1,4-6-219,0-3 0,0-1 0,0-6 0,0-3 2,0-3 1,0-2 0,0-1 0,0-1-119,0-3 0,0-1 1,0-7-1,-2-1 23,-1-4 0,2-7 1,-2-4-179,1-5 0,-1 1 0,0-5 0,1 0 0,0 1-85,2 2 0,0 3 0,2 4 94,1 4 0,-2 6 0,2 3 0,-2 4-13,-1 3 1,0 4-1,0 6 1,0 3 35,0 3 0,0 1-10,0 0-491,0 4-328,0 2 2251,0 4-1384,-4 0-134,3 0 110,-4 0-714,5 0-16,5 0 730,5 0 1,7 0 0,7 1-148,7 2 1,3-2 0,8 3-47,1-3 1,4-1 0,7 0 0,4 1 0,4 1-39,2 2 1,-5-1 0,-6-2 0,-5 1 48,-4 2 1,-7-1 0,-4-3 0,-3 0 56,-3 0 1,-7 3 0,-6 1-345,-3-2 378,-5-1 0,-6-1 0,-7 0 0,-2 0-1259,-1 0-1171,0 0 2489,4 0 0,6 0 0,6 0 0</inkml:trace>
  <inkml:trace contextRef="#ctx0" brushRef="#br0" timeOffset="3">3497 141 7426,'0'-10'-53,"0"0"1,0 0 0,-1 1 0,-3 1 888,-3 2 1,2 3-229,-2 0 0,0-1-369,-3 0 0,5 5 1,1 7-107,3 4 0,1 1 0,0 5 0,0 2-63,0 2 0,0 6 0,0-1 1,0 2-85,0 1 1,0 1 0,0 0 0,0 0-265,0 0 1,0 1-1,0-6 1,0 0-55,0-3 0,-1-3 1,-1-3-1,-1-3-443,0-3 1,2-5 774,1 1 0,5-5 0,0 3 0</inkml:trace>
  <inkml:trace contextRef="#ctx0" brushRef="#br0" timeOffset="4">3466 81 7759,'-6'-10'-82,"-1"0"0,5 0 1,-3 1-1,1 1 377,-3 1 0,1 2 1,0-2-1,-1 2 1075,1 1-549,-3 3-362,4-4 0,-2 5 336,0 0-723,5 0 1,-1 0-1,6 0 1,4 0 47,2 0 1,1 5 0,1 1 0,1 3-120,2 2 0,4 3 1,-1 3-1,2 2-24,1 1 0,3 1 0,2 2 0,0 0-141,-1 0 1,1-2 0,-3-1 0,2-1 63,-2-2 1,-2 1 0,-3-5 0,-2 1-34,-1 0 1,-3-4 0,3 2 0,-4-5 60,-3 1 0,-3 1 0,-3 1 0,1 0 159,2 0 0,-9 0 0,-5 1 1,-3-1-13,-5 0 1,-10 1 0,-9 1 0,1 2-36,0-2 1,4-1-1,-4 0 1,2 2 55,5 0 0,0 1 0,6-4 0,1 0-85,4 0 1,4 0 0,4 0-578,0 0 1,1 0-1,3-1-121,6-2 1,9-3 686,8-4 0,2 5 0,1 0 0</inkml:trace>
  <inkml:trace contextRef="#ctx0" brushRef="#br0" timeOffset="5">3910 141 7714,'-1'-10'118,"-3"0"0,3 4 0,-2-1 630,2-1 1,1 2 1048,0 0-505,0 3-1049,0-1 0,0 16 1,0 5-113,0 3 1,-7 6 0,0 1 0,3 2-122,2 1 1,-2 7 0,1 1-1,2-1-229,3-1 1,-1 4 0,2-3 0,-1-2-103,-2-3 0,0-2 0,0-4 0,0-2-13,0-3 0,0-2 1,0-2-1,1-4-545,2-1 1,-1-7 878,5-1 0,4 1 0,5 1 0</inkml:trace>
  <inkml:trace contextRef="#ctx0" brushRef="#br0" timeOffset="6">3960 333 7773,'-10'-1'-1570,"0"-2"2395,0 0 1,4-1-385,3 0 0,3 3 0,4-2-296,7 2 1,3 1 0,7 0-1,3 0-22,3 0 1,5-4-1,2 1 1,1 1-102,3 1 1,3 1-1,9 0 1,1 0-66,-1 0 0,4 0 0,0 0 0,-2 0 35,0 0 1,-5 0 0,-1 1 0,0 1-26,0 1 1,-6 1 0,1-4-1,-1 0 7,-6 0 0,-3 3 0,-7 0 1,-5 0 4,-3-2 35,-3 3 0,-8-3 256,-5 3 1,-5-3-1,-5-1 26,0 0 0,0-1-142,0-3 0,3 3-136,1-2-157,3 2-177,-1 1-642,4 0 1,0 4-1,0 2 1</inkml:trace>
  <inkml:trace contextRef="#ctx0" brushRef="#br0" timeOffset="7">3396 1079 7721,'0'-17'-31,"0"0"1,0 1 0,0-2 0,0 2 98,0-2 1,3 2 0,1 0 0,-2 1 345,-1-1 0,-1 4 544,0-2-818,0 3 1,0 10-1,-1 4 1,-1 6-17,-2 5 1,1 6 0,3 7 0,0 2 2,0 1 0,0 8 1,0 5-1,-1 4-125,-3 4 0,3 6 0,-2-1 1,2 1-87,1 1 1,0 1-1,-1 1 1,-2-4-171,0-3 0,0-4 1,2-2-1,-2-4 38,0-5 0,-2-1 0,3-7 0,-1-4 225,1-4 0,-3-3 0,2-2 277,1-4-258,0-6 1,2-3 0,0-9-1,0-4-310,0-3 0,4-3 0,-1 3 1,1-1-776,0 0 1057,-3-2 0,13-1 0,-3-4 0</inkml:trace>
  <inkml:trace contextRef="#ctx0" brushRef="#br0" timeOffset="8">3406 887 7688,'-3'-16'-8,"-1"3"0,-4 3 0,3 2 0,-2 3 682,0 0 340,5-3-626,-2 7 1,5-3-231,2 4 0,-1 0 1,5 1-1,1 2 26,1 4 0,2 2 0,1 2 0,3 2-10,1 4 1,0 2-1,5 2 1,0 2-90,2 0 1,4 5 0,7-1 0,3 2-118,2 2 0,5 0 0,-2 1 0,-2 3-20,-1 1 0,-7-4 0,2 2 0,-4-4 17,-3-3 1,3 1-1,-1-4 1,4-2 53,-1-1 1,2-2-1,-3-2 1,-3-3-13,-2-3 1,-6-4 0,-4-2 0,-3 1 49,-4-1 365,1-2 469,-9 1-788,4-4 1,-7 0 0,-1 0-140,-4 0 1,2 0-115,-2 0 1,0 0-1,-4 1 1,-1 3-121,-2 2 0,-5 4 0,-2 3 1,-8 1 8,-7 2 0,-2 1 0,0 4 0,0 1 90,-3 2 1,-9 3 0,-9-3 0,-6 1 115,-6 0 0,6-2 0,6-4 0,5-1 282,8-1 1,3-5 0,10 3 0,4-2-49,5 1 1,2 2 0,3-3 0,2-3-324,4-2 0,5-3-9,1 2 1,10-3-1,0-4 1,6 0-153,4 0 0,2-4 0,2-3 0,-3-1 305,1 2 0,-4-3 0,4 3 0</inkml:trace>
  <inkml:trace contextRef="#ctx0" brushRef="#br0" timeOffset="9">3497 1200 7711,'-10'0'116,"-1"0"0,6 1 75,2 2 1,1-1 105,2 5-125,0-5 0,5 4 0,2-4-137,2 1 0,4 1 0,0-4 0,1 0-280,0 0 1,-1 0-1,4 0 1,0 0 244,2 0 0,2 4 0,-1 2 0</inkml:trace>
  <inkml:trace contextRef="#ctx0" brushRef="#br0" timeOffset="10">3537 1542 7683,'-10'-1'304,"0"-2"1,3 2 97,0-3 1,6 3-230,1 1 1,5 0 0,5 0-67,0 0 0,0 0 1,1 0-1,1 0-169,2 0 1,7 0 0,-1 0 0,2 0-235,-1 0 0,-2-3 0,-1-1 1,-3 2-788,0 1 1,-2 1 1082,-2 0 0,-6 0 0,0 5 0,-5 0 0</inkml:trace>
  <inkml:trace contextRef="#ctx0" brushRef="#br0" timeOffset="11">3638 1512 7683,'-5'-9'0,"0"1"0,-2 1 28,0 0 1,5 1 0,-3 0-1,2 1 670,0-1-451,-1 4 0,4-4 0,0 5 0,0 1 86,0 5 0,0 3-221,0 2 1,0 0 0,0 1-313,0 2 0,-3 2 0,0 3 0,0-1-196,2 1 0,1-3 0,0 1 0,0-2-145,0-1 0,0-2 1,0-1 540,0 0 0,0 0 0,0 0 0</inkml:trace>
  <inkml:trace contextRef="#ctx0" brushRef="#br0" timeOffset="12">3406 1582 7625,'4'-5'311,"-1"0"0,2 4 19,0-2 0,-1 2 133,0-3-390,-3 3 0,2 1 0,-6 0 0,-4 0-81,-2 0 0,-1 1 1,-1 2-1,-3 0-9,-3-1 1,-2 3 0,-2-2 0,-2 0 80,-4 2 0,-1-4 1,0 2-1,1-1 64,-1-2 1,3 3 0,2 0 0,2 0 18,0-2 0,2-1 0,1 0 0,3-1 309,0-3 1,2 3 23,3-2-607,0-3 0,4 4-247,3-5 233,6 5 0,-1-3 84,5 5 1,-5-1 515,2-2-280,-3 2-64,-1-4-333,0 5 0,0 5 197,0 2 0,0 3 0,-1 3 0,-2 5-35,0 4 1,0 4 0,3 5 0,0 2-85,0 1 1,-2 4-1,0-3 1,-1 2-190,1 0 0,1-8 1,1 2-1,0-3 55,0-3 1,0 0 0,0-6 0,0-2-67,0-4 1,0-1-305,0-2 644,0-5 0,0 0 0,0-5 0</inkml:trace>
  <inkml:trace contextRef="#ctx0" brushRef="#br0" timeOffset="13">2741 2167 7706,'-10'0'111,"0"0"0,3-1 0,0-1 263,-1-2 103,-1-4 0,4 6-420,1-5 0,9 2 1,5-2-1,6 4-67,3 2 1,4-3-1,2 1 1,1 1 10,2 1 1,4 1 0,3 0 0,0 0 0,-1 0 1,0 0-1,-5 0 1,-1 0-166,-1 0 1,-5 0-1,2 0 1,-4 0-791,-3 0 1,-3 1 952,-4 2 0,-4 3 0,-2 4 0</inkml:trace>
  <inkml:trace contextRef="#ctx0" brushRef="#br0" timeOffset="14">2731 2177 7685,'5'-4'458,"-1"-3"-105,-3-2 0,-1 2-115,0 0 0,-1 5 1,-3-1-145,-2 2 0,0 5 1,-1 3-1,-1 2-166,-1 1 0,-1 3 1,0 1-1,0-1-106,0 2 0,0-3 0,0 4 0,0-2-173,0-1 0,3 1 1,2 0-986,0-2 1336,2-1 0,12-5 0,2-2 0</inkml:trace>
  <inkml:trace contextRef="#ctx0" brushRef="#br0" timeOffset="15">2862 2157 7721,'10'-9'0,"-1"1"0,-1 3 212,-2 0-22,-3 2 1,-3 4 0,-7 2-6,-2 4 0,2-2 1,0 2-1,0 1-56,-2 1 1,-1 1 0,-2-1 0,0 0-76,-1 1 0,0-4 0,5 5 1,2-1-375,-2-2 0,3 0-187,2 2 0,3-5 1,3-1 102,4-3 1,5-2 0,3-3 0,1-2 403,2-3 0,1-3 0,1 0 0,0-1 0,0 0 0,-4 2 0,-3 1 0,-2 0-136,0 0 1,-1 0 710,0 0 0,-4 4 617,1 3-996,-5 2 1,2 2-1,-7 2 1,-1 4-122,-2 2 0,1 1 0,-3 0 1,1 0-122,-1 0 0,-1 0 0,-1-1 1,1-1-148,3-1 1,0-2 0,4 3-368,-2-1 0,2-5 262,6 2 1,2-3-1,7-2 1,1-3 193,2-3 0,0-2 1,1-1-1,-1 1 108,-1 3 0,-1-3 1,-1 2-1,0-1 84,-1 1 1,3 0 0,-2 2-1,0 1 116,-2-1 1,-1 1 0,0 1 367,0 0-357,0 0 1,-4 7-1,-4 3 60,-4 2 1,-1 0 0,-2-1 0,-1-2-117,1 2 0,1 0 0,-1 0 0,0-1-136,3 1 1,-4-3 0,0 2-795,-3 1 0,2 0 771,0-2 0,1 8 0,-4-3 0</inkml:trace>
  <inkml:trace contextRef="#ctx0" brushRef="#br0" timeOffset="16">4233 1521 7852,'-1'-9'0,"-1"1"229,-1 2 1,-1 2-95,4-3-64,0 5 0,5-2 0,3 4 1,3 0 20,2 0 1,6 0-1,0 0 1,5 0-68,2 0 0,2 0 0,5 0 1,5 0-68,5 0 1,-2 0-1,5 0 1,0 0-98,1 0 1,0 3-1,-8 0 111,-2 0 1,1-2-1,-4-1 1,-2 0 98,0 0 0,-8 0 1,-2 0-37,-5 0 1,-4 0-435,0 0-798,-6 0 1197,-3 0 0,1 0 0,1 0 0</inkml:trace>
  <inkml:trace contextRef="#ctx0" brushRef="#br0" timeOffset="17">4979 332 7940,'7'-5'-177,"-1"-1"0,-3-3 673,0-1 0,-2 3-56,-1 0 1,0 4 106,0-4-348,0 5 0,0-1 1,0 6-145,0 4 1,0 2 0,0 1 0,0 0 29,0 0 1,-1 4 0,-1 3 0,-2 2 0,2 1 44,1 0 0,1 5 0,0 2 0,-1 2-29,-2 1 0,2 5 1,-3 2-151,3 2 1,-2 2-1,-1-1 1,2 0-16,1 0 1,-2 1-1,-1-2 1,2-1 78,1-1 1,-2-5-1,-2 2 1,1-3-1,-1 0 0,-2-1 0,3 0 0,-1-1 1,1-1-2,2-1 1,-3-5 0,1 3-6,-2 0 1,4-5-1,-3 1 1,2-4 0,0-2 14,0-3 1,2 2-47,1 0 0,0-1 1,0-3-15,0 0 1,0-3-1,0 0 4,0 1 0,0-3 15,0 2-72,0 0-43,0 3 1,0 0 47,0 0 1,0-3 82,0-1 0,0-2 30,0 2 1,0-2 0,0 3-119,0 0-90,0-2-472,0-1 0,0-5 651,0-2 0,0-3 0,0-4 0</inkml:trace>
  <inkml:trace contextRef="#ctx0" brushRef="#br0" timeOffset="18">4897 1512 7825,'2'-7'-502,"1"1"0,-2-1 733,2-3 1,-1 3 0,-2 0-2,0-1 0,-2 3-30,-1-2 0,-3 5-47,-4-1 1,4 1 0,-1 2-18,-1 0 1,2 4 0,1 0 0,-1 1-50,1-1 1,1 4 0,-1-1-100,0 2 1,-1 1 0,2 0 0,2 0-37,1 0 1,1 0 0,0 0 15,0 0 0,4-1 0,2-1 0,1-2-103,-1-2 1,1-1 0,3-3 94,0 0 1,0-1 0,-1-2 0,-1-3 80,-1 1 0,-5-4 1,1 2-1,-1-2 114,-2-1 1,0 0 0,0 0-1,0 0-70,0 0 0,0 3 0,0 0 1,-2 1-17,-1 0 1,1-2-1,-5 5 1,-1 1-49,-1 0 1,-1 2 0,1 2-72,3 1 1,-3-1-7,2 5 1,-1 0 0,1 3 0,3-1-11,-1-3 1,4 3 0,-2-2-58,2 2 0,4 1 28,0 0 0,5 0 0,-1-1 7,2-2 0,1-1 1,0-4-1,0 1 1,0-1-1,0-1 55,0-1 0,-1-1 0,-2-2 0,-2-4 551,-1-2-408,-3-1 0,0 0 1,-5 1-1,-2 1 26,-2 2 0,-1 2 1,-1-1-1,1-1 1,2 2-396,0-1 1,3 2-1560,-2 3 1818,4 0 0,-3 0 0</inkml:trace>
  <inkml:trace contextRef="#ctx0" brushRef="#br0" timeOffset="19">131 1209 7901,'0'-10'-216,"0"-1"0,0 5 419,0-1 0,0 0 9,0-3 1,0 0 0,0 0 88,0 0 1,-1 3-84,-3 1 1,2 3 0,-5 0-87,-1 2 0,-1 1 1,-1 0-1,0 1-7,0 2-32,0 3 1,0 5 0,0 1-43,0 2 1,3 4 0,0-1-107,0 2 1,2-3 0,2 0 0,2 0-77,1-1 1,0-1 0,1 2 0,2-2 0,5-3-92,4-3 1,1 0 0,2-5-1,1 0 103,0-2 1,-1-1 0,2-1 0,-3-3 98,-3-2 0,-1-7 0,0 0 45,0 0 1,-4-2 0,-3-1 0,-2-1 0,-1 0 100,0 0 0,-1-1 0,-2 1 0,-4 3 0,-1 3 10,1 1 1,-2 1-369,3 2 0,-3 0 1,-1 4 231,0 5 0,-5 6 0,-1 8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8:08:14.40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231 1240 7695,'-3'-7'-92,"0"0"1,-5 5 0,2-2 88,1-1 0,-4 4 1,2-2 653,-2 2 1,2-3 517,1 1-30,-1 0-836,1 3 0,3 0-179,6 0 1,7 3-1,7 0 1,3 1-1,5-1 1,5 0 0,7 0 32,6-2 1,8-1-298,3 0 1,-1 0 5,-10 0 0,5 1 0,3 1 89,-5 1-12,1 1 1,-6-4-1,4 0 105,0 0 92,-4 0 1,5 0-27,-9 0 1,-5 0-1,-12 0 1,-4 0 555,-2 0-377,-8 0 1,-2 0 0,-8 0-288,-2 0 1,0 0 0,-1 0-1,1-1-885,0-3-1086,-3 3 1208,8-3 0,-3 5 0,5 1 757,2 1 0,3 5 0,4-2 0</inkml:trace>
  <inkml:trace contextRef="#ctx0" brushRef="#br0" timeOffset="1">1118 1230 7679,'-10'-10'511,"5"4"-344,0-3 1,2 7 170,-1-5 1,0 4-1,2-4 509,-2-1-596,1 4 1,4-1-341,2 5 1,0 1 105,3 3 0,-3 1 0,0 7 0,-2 0 50,-1 1 1,1 4 0,1-2 0,2 0-59,-2 3 1,-1-3-1,0-1 1,2 0 0,1-1 102,2 0 0,0-3 1,4-4 214,1-2 0,-1-4-158,0-4 1,0-2 0,0-7 0,0-1 0,0-3 92,0-4 1,0 1 0,1-4-169,3 3 1,-3 1 0,4-1 0,-2 1-102,0 0 1,1 1 0,-4 2 0,0 4-80,0 2 0,-3 2 0,0 2-101,0 4 1,-1-1 0,0 4 145,-2 5 1,0 4-1,-1 4 1,0 4 153,-1 2 0,1 2 1,-1 2-1,1 1 15,-1 2 1,3-2 0,-1 1 0,1 0-93,-1-3 1,4-1 0,-1-4 0,1-1 0,0-1-1,-2-4 181,2-3 121,-3-4-165,4-4 0,-4-1 82,5-2 0,-1-7-179,-2-7 1,2-2 0,-2-1-1,2-2 74,1-1-225,-5 2 0,4-4 0,-2 5-19,2 0 0,1 3 0,0 2 0,0 3-111,0 3 0,0 5 1,0-2-1,0 1-63,0 3 0,-1 7 1,-1 4 156,-1 3 0,-1 6 0,0-2 0,-1 0 41,-1 1 1,1-1-1,3 2 1,-2-3 34,2 0 1,0-2 0,0-3 0,-3 1-61,0-1 98,3-5 107,-7 4 0,3-9 58,-4 0 0,0-4 0,0-6-138,0 0 1,0-4 0,0 1-1,0 0-36,0 2 0,0 4 1,1 2-159,3 0 0,-2 2 0,5 3 0,1 0 0,2 0-146,3 0 1,3 0 0,5 0 188,3 0 1,2 0 0,9 1 0,5 1 0,9 2 96,7-2 0,3-1 1,10-1 32,3 0 0,4 0 1,-1 0-1,0 0-20,0 0 0,3 0 0,-6 0-11,-2 0 1,-1 0 0,-5 0-1,-1 0 16,-2 0 0,-6 0 0,-4 0 0,-9 0 0,-6 0 10,-6 0 56,-11 0 0,0-1 32,-9-2 19,-4-3 1,-6-1 0,-7 2-208,-2 0 0,-1 1 0,0 1-571,0 0 1,3 0-1364,1 3 2030,-1 0 0,-3 0 0,0 0 0</inkml:trace>
  <inkml:trace contextRef="#ctx0" brushRef="#br0" timeOffset="2">2600 1200 6965,'-4'10'512,"1"0"0,0-4 0,2 1 843,-3 1-638,3-4-242,-3 1 1,4-6-219,0-3 0,0-1 0,0-6 0,0-3 2,0-3 1,0-2 0,0-1 0,0-1-119,0-3 0,0-1 1,0-7-1,-2-1 23,-1-4 0,2-7 1,-2-4-179,1-5 0,-1 1 0,0-5 0,1 0 0,0 1-85,2 2 0,0 3 0,2 4 94,1 4 0,-2 6 0,2 3 0,-2 4-13,-1 3 1,0 4-1,0 6 1,0 3 35,0 3 0,0 1-10,0 0-491,0 4-328,0 2 2251,0 4-1384,-4 0-134,3 0 110,-4 0-714,5 0-16,5 0 730,5 0 1,7 0 0,7 1-148,7 2 1,3-2 0,8 3-47,1-3 1,4-1 0,7 0 0,4 1 0,4 1-39,2 2 1,-5-1 0,-6-2 0,-5 1 48,-4 2 1,-7-1 0,-4-3 0,-3 0 56,-3 0 1,-7 3 0,-6 1-345,-3-2 378,-5-1 0,-6-1 0,-7 0 0,-2 0-1259,-1 0-1171,0 0 2489,4 0 0,6 0 0,6 0 0</inkml:trace>
  <inkml:trace contextRef="#ctx0" brushRef="#br0" timeOffset="3">3497 141 7426,'0'-10'-53,"0"0"1,0 0 0,-1 1 0,-3 1 888,-3 2 1,2 3-229,-2 0 0,0-1-369,-3 0 0,5 5 1,1 7-107,3 4 0,1 1 0,0 5 0,0 2-63,0 2 0,0 6 0,0-1 1,0 2-85,0 1 1,0 1 0,0 0 0,0 0-265,0 0 1,0 1-1,0-6 1,0 0-55,0-3 0,-1-3 1,-1-3-1,-1-3-443,0-3 1,2-5 774,1 1 0,5-5 0,0 3 0</inkml:trace>
  <inkml:trace contextRef="#ctx0" brushRef="#br0" timeOffset="4">3466 81 7759,'-6'-10'-82,"-1"0"0,5 0 1,-3 1-1,1 1 377,-3 1 0,1 2 1,0-2-1,-1 2 1075,1 1-549,-3 3-362,4-4 0,-2 5 336,0 0-723,5 0 1,-1 0-1,6 0 1,4 0 47,2 0 1,1 5 0,1 1 0,1 3-120,2 2 0,4 3 1,-1 3-1,2 2-24,1 1 0,3 1 0,2 2 0,0 0-141,-1 0 1,1-2 0,-3-1 0,2-1 63,-2-2 1,-2 1 0,-3-5 0,-2 1-34,-1 0 1,-3-4 0,3 2 0,-4-5 60,-3 1 0,-3 1 0,-3 1 0,1 0 159,2 0 0,-9 0 0,-5 1 1,-3-1-13,-5 0 1,-10 1 0,-9 1 0,1 2-36,0-2 1,4-1-1,-4 0 1,2 2 55,5 0 0,0 1 0,6-4 0,1 0-85,4 0 1,4 0 0,4 0-578,0 0 1,1 0-1,3-1-121,6-2 1,9-3 686,8-4 0,2 5 0,1 0 0</inkml:trace>
  <inkml:trace contextRef="#ctx0" brushRef="#br0" timeOffset="5">3910 141 7714,'-1'-10'118,"-3"0"0,3 4 0,-2-1 630,2-1 1,1 2 1048,0 0-505,0 3-1049,0-1 0,0 16 1,0 5-113,0 3 1,-7 6 0,0 1 0,3 2-122,2 1 1,-2 7 0,1 1-1,2-1-229,3-1 1,-1 4 0,2-3 0,-1-2-103,-2-3 0,0-2 0,0-4 0,0-2-13,0-3 0,0-2 1,0-2-1,1-4-545,2-1 1,-1-7 878,5-1 0,4 1 0,5 1 0</inkml:trace>
  <inkml:trace contextRef="#ctx0" brushRef="#br0" timeOffset="6">3960 333 7773,'-10'-1'-1570,"0"-2"2395,0 0 1,4-1-385,3 0 0,3 3 0,4-2-296,7 2 1,3 1 0,7 0-1,3 0-22,3 0 1,5-4-1,2 1 1,1 1-102,3 1 1,3 1-1,9 0 1,1 0-66,-1 0 0,4 0 0,0 0 0,-2 0 35,0 0 1,-5 0 0,-1 1 0,0 1-26,0 1 1,-6 1 0,1-4-1,-1 0 7,-6 0 0,-3 3 0,-7 0 1,-5 0 4,-3-2 35,-3 3 0,-8-3 256,-5 3 1,-5-3-1,-5-1 26,0 0 0,0-1-142,0-3 0,3 3-136,1-2-157,3 2-177,-1 1-642,4 0 1,0 4-1,0 2 1</inkml:trace>
  <inkml:trace contextRef="#ctx0" brushRef="#br0" timeOffset="7">3396 1079 7721,'0'-17'-31,"0"0"1,0 1 0,0-2 0,0 2 98,0-2 1,3 2 0,1 0 0,-2 1 345,-1-1 0,-1 4 544,0-2-818,0 3 1,0 10-1,-1 4 1,-1 6-17,-2 5 1,1 6 0,3 7 0,0 2 2,0 1 0,0 8 1,0 5-1,-1 4-125,-3 4 0,3 6 0,-2-1 1,2 1-87,1 1 1,0 1-1,-1 1 1,-2-4-171,0-3 0,0-4 1,2-2-1,-2-4 38,0-5 0,-2-1 0,3-7 0,-1-4 225,1-4 0,-3-3 0,2-2 277,1-4-258,0-6 1,2-3 0,0-9-1,0-4-310,0-3 0,4-3 0,-1 3 1,1-1-776,0 0 1057,-3-2 0,13-1 0,-3-4 0</inkml:trace>
  <inkml:trace contextRef="#ctx0" brushRef="#br0" timeOffset="8">3406 887 7688,'-3'-16'-8,"-1"3"0,-4 3 0,3 2 0,-2 3 682,0 0 340,5-3-626,-2 7 1,5-3-231,2 4 0,-1 0 1,5 1-1,1 2 26,1 4 0,2 2 0,1 2 0,3 2-10,1 4 1,0 2-1,5 2 1,0 2-90,2 0 1,4 5 0,7-1 0,3 2-118,2 2 0,5 0 0,-2 1 0,-2 3-20,-1 1 0,-7-4 0,2 2 0,-4-4 17,-3-3 1,3 1-1,-1-4 1,4-2 53,-1-1 1,2-2-1,-3-2 1,-3-3-13,-2-3 1,-6-4 0,-4-2 0,-3 1 49,-4-1 365,1-2 469,-9 1-788,4-4 1,-7 0 0,-1 0-140,-4 0 1,2 0-115,-2 0 1,0 0-1,-4 1 1,-1 3-121,-2 2 0,-5 4 0,-2 3 1,-8 1 8,-7 2 0,-2 1 0,0 4 0,0 1 90,-3 2 1,-9 3 0,-9-3 0,-6 1 115,-6 0 0,6-2 0,6-4 0,5-1 282,8-1 1,3-5 0,10 3 0,4-2-49,5 1 1,2 2 0,3-3 0,2-3-324,4-2 0,5-3-9,1 2 1,10-3-1,0-4 1,6 0-153,4 0 0,2-4 0,2-3 0,-3-1 305,1 2 0,-4-3 0,4 3 0</inkml:trace>
  <inkml:trace contextRef="#ctx0" brushRef="#br0" timeOffset="9">3497 1200 7711,'-10'0'116,"-1"0"0,6 1 75,2 2 1,1-1 105,2 5-125,0-5 0,5 4 0,2-4-137,2 1 0,4 1 0,0-4 0,1 0-280,0 0 1,-1 0-1,4 0 1,0 0 244,2 0 0,2 4 0,-1 2 0</inkml:trace>
  <inkml:trace contextRef="#ctx0" brushRef="#br0" timeOffset="10">3537 1542 7683,'-10'-1'304,"0"-2"1,3 2 97,0-3 1,6 3-230,1 1 1,5 0 0,5 0-67,0 0 0,0 0 1,1 0-1,1 0-169,2 0 1,7 0 0,-1 0 0,2 0-235,-1 0 0,-2-3 0,-1-1 1,-3 2-788,0 1 1,-2 1 1082,-2 0 0,-6 0 0,0 5 0,-5 0 0</inkml:trace>
  <inkml:trace contextRef="#ctx0" brushRef="#br0" timeOffset="11">3638 1512 7683,'-5'-9'0,"0"1"0,-2 1 28,0 0 1,5 1 0,-3 0-1,2 1 670,0-1-451,-1 4 0,4-4 0,0 5 0,0 1 86,0 5 0,0 3-221,0 2 1,0 0 0,0 1-313,0 2 0,-3 2 0,0 3 0,0-1-196,2 1 0,1-3 0,0 1 0,0-2-145,0-1 0,0-2 1,0-1 540,0 0 0,0 0 0,0 0 0</inkml:trace>
  <inkml:trace contextRef="#ctx0" brushRef="#br0" timeOffset="12">3406 1582 7625,'4'-5'311,"-1"0"0,2 4 19,0-2 0,-1 2 133,0-3-390,-3 3 0,2 1 0,-6 0 0,-4 0-81,-2 0 0,-1 1 1,-1 2-1,-3 0-9,-3-1 1,-2 3 0,-2-2 0,-2 0 80,-4 2 0,-1-4 1,0 2-1,1-1 64,-1-2 1,3 3 0,2 0 0,2 0 18,0-2 0,2-1 0,1 0 0,3-1 309,0-3 1,2 3 23,3-2-607,0-3 0,4 4-247,3-5 233,6 5 0,-1-3 84,5 5 1,-5-1 515,2-2-280,-3 2-64,-1-4-333,0 5 0,0 5 197,0 2 0,0 3 0,-1 3 0,-2 5-35,0 4 1,0 4 0,3 5 0,0 2-85,0 1 1,-2 4-1,0-3 1,-1 2-190,1 0 0,1-8 1,1 2-1,0-3 55,0-3 1,0 0 0,0-6 0,0-2-67,0-4 1,0-1-305,0-2 644,0-5 0,0 0 0,0-5 0</inkml:trace>
  <inkml:trace contextRef="#ctx0" brushRef="#br0" timeOffset="13">2741 2167 7706,'-10'0'111,"0"0"0,3-1 0,0-1 263,-1-2 103,-1-4 0,4 6-420,1-5 0,9 2 1,5-2-1,6 4-67,3 2 1,4-3-1,2 1 1,1 1 10,2 1 1,4 1 0,3 0 0,0 0 0,-1 0 1,0 0-1,-5 0 1,-1 0-166,-1 0 1,-5 0-1,2 0 1,-4 0-791,-3 0 1,-3 1 952,-4 2 0,-4 3 0,-2 4 0</inkml:trace>
  <inkml:trace contextRef="#ctx0" brushRef="#br0" timeOffset="14">2731 2177 7685,'5'-4'458,"-1"-3"-105,-3-2 0,-1 2-115,0 0 0,-1 5 1,-3-1-145,-2 2 0,0 5 1,-1 3-1,-1 2-166,-1 1 0,-1 3 1,0 1-1,0-1-106,0 2 0,0-3 0,0 4 0,0-2-173,0-1 0,3 1 1,2 0-986,0-2 1336,2-1 0,12-5 0,2-2 0</inkml:trace>
  <inkml:trace contextRef="#ctx0" brushRef="#br0" timeOffset="15">2862 2157 7721,'10'-9'0,"-1"1"0,-1 3 212,-2 0-22,-3 2 1,-3 4 0,-7 2-6,-2 4 0,2-2 1,0 2-1,0 1-56,-2 1 1,-1 1 0,-2-1 0,0 0-76,-1 1 0,0-4 0,5 5 1,2-1-375,-2-2 0,3 0-187,2 2 0,3-5 1,3-1 102,4-3 1,5-2 0,3-3 0,1-2 403,2-3 0,1-3 0,1 0 0,0-1 0,0 0 0,-4 2 0,-3 1 0,-2 0-136,0 0 1,-1 0 710,0 0 0,-4 4 617,1 3-996,-5 2 1,2 2-1,-7 2 1,-1 4-122,-2 2 0,1 1 0,-3 0 1,1 0-122,-1 0 0,-1 0 0,-1-1 1,1-1-148,3-1 1,0-2 0,4 3-368,-2-1 0,2-5 262,6 2 1,2-3-1,7-2 1,1-3 193,2-3 0,0-2 1,1-1-1,-1 1 108,-1 3 0,-1-3 1,-1 2-1,0-1 84,-1 1 1,3 0 0,-2 2-1,0 1 116,-2-1 1,-1 1 0,0 1 367,0 0-357,0 0 1,-4 7-1,-4 3 60,-4 2 1,-1 0 0,-2-1 0,-1-2-117,1 2 0,1 0 0,-1 0 0,0-1-136,3 1 1,-4-3 0,0 2-795,-3 1 0,2 0 771,0-2 0,1 8 0,-4-3 0</inkml:trace>
  <inkml:trace contextRef="#ctx0" brushRef="#br0" timeOffset="16">4233 1521 7852,'-1'-9'0,"-1"1"229,-1 2 1,-1 2-95,4-3-64,0 5 0,5-2 0,3 4 1,3 0 20,2 0 1,6 0-1,0 0 1,5 0-68,2 0 0,2 0 0,5 0 1,5 0-68,5 0 1,-2 0-1,5 0 1,0 0-98,1 0 1,0 3-1,-8 0 111,-2 0 1,1-2-1,-4-1 1,-2 0 98,0 0 0,-8 0 1,-2 0-37,-5 0 1,-4 0-435,0 0-798,-6 0 1197,-3 0 0,1 0 0,1 0 0</inkml:trace>
  <inkml:trace contextRef="#ctx0" brushRef="#br0" timeOffset="17">4979 332 7940,'7'-5'-177,"-1"-1"0,-3-3 673,0-1 0,-2 3-56,-1 0 1,0 4 106,0-4-348,0 5 0,0-1 1,0 6-145,0 4 1,0 2 0,0 1 0,0 0 29,0 0 1,-1 4 0,-1 3 0,-2 2 0,2 1 44,1 0 0,1 5 0,0 2 0,-1 2-29,-2 1 0,2 5 1,-3 2-151,3 2 1,-2 2-1,-1-1 1,2 0-16,1 0 1,-2 1-1,-1-2 1,2-1 78,1-1 1,-2-5-1,-2 2 1,1-3-1,-1 0 0,-2-1 0,3 0 0,-1-1 1,1-1-2,2-1 1,-3-5 0,1 3-6,-2 0 1,4-5-1,-3 1 1,2-4 0,0-2 14,0-3 1,2 2-47,1 0 0,0-1 1,0-3-15,0 0 1,0-3-1,0 0 4,0 1 0,0-3 15,0 2-72,0 0-43,0 3 1,0 0 47,0 0 1,0-3 82,0-1 0,0-2 30,0 2 1,0-2 0,0 3-119,0 0-90,0-2-472,0-1 0,0-5 651,0-2 0,0-3 0,0-4 0</inkml:trace>
  <inkml:trace contextRef="#ctx0" brushRef="#br0" timeOffset="18">4897 1512 7825,'2'-7'-502,"1"1"0,-2-1 733,2-3 1,-1 3 0,-2 0-2,0-1 0,-2 3-30,-1-2 0,-3 5-47,-4-1 1,4 1 0,-1 2-18,-1 0 1,2 4 0,1 0 0,-1 1-50,1-1 1,1 4 0,-1-1-100,0 2 1,-1 1 0,2 0 0,2 0-37,1 0 1,1 0 0,0 0 15,0 0 0,4-1 0,2-1 0,1-2-103,-1-2 1,1-1 0,3-3 94,0 0 1,0-1 0,-1-2 0,-1-3 80,-1 1 0,-5-4 1,1 2-1,-1-2 114,-2-1 1,0 0 0,0 0-1,0 0-70,0 0 0,0 3 0,0 0 1,-2 1-17,-1 0 1,1-2-1,-5 5 1,-1 1-49,-1 0 1,-1 2 0,1 2-72,3 1 1,-3-1-7,2 5 1,-1 0 0,1 3 0,3-1-11,-1-3 1,4 3 0,-2-2-58,2 2 0,4 1 28,0 0 0,5 0 0,-1-1 7,2-2 0,1-1 1,0-4-1,0 1 1,0-1-1,0-1 55,0-1 0,-1-1 0,-2-2 0,-2-4 551,-1-2-408,-3-1 0,0 0 1,-5 1-1,-2 1 26,-2 2 0,-1 2 1,-1-1-1,1-1 1,2 2-396,0-1 1,3 2-1560,-2 3 1818,4 0 0,-3 0 0</inkml:trace>
  <inkml:trace contextRef="#ctx0" brushRef="#br0" timeOffset="19">131 1209 7901,'0'-10'-216,"0"-1"0,0 5 419,0-1 0,0 0 9,0-3 1,0 0 0,0 0 88,0 0 1,-1 3-84,-3 1 1,2 3 0,-5 0-87,-1 2 0,-1 1 1,-1 0-1,0 1-7,0 2-32,0 3 1,0 5 0,0 1-43,0 2 1,3 4 0,0-1-107,0 2 1,2-3 0,2 0 0,2 0-77,1-1 1,0-1 0,1 2 0,2-2 0,5-3-92,4-3 1,1 0 0,2-5-1,1 0 103,0-2 1,-1-1 0,2-1 0,-3-3 98,-3-2 0,-1-7 0,0 0 45,0 0 1,-4-2 0,-3-1 0,-2-1 0,-1 0 100,0 0 0,-1-1 0,-2 1 0,-4 3 0,-1 3 10,1 1 1,-2 1-369,3 2 0,-3 0 1,-1 4 231,0 5 0,-5 6 0,-1 8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8:08:25.389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1 100 14843,'2'-24'-1405,"0"1"1,0 4 1682,-1 3 0,-1 7-409,0 2 1,0 6-750,0 1 0,0 4 824,0 5 1,0 4 0,0 5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8:08:49.93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654 1240 7695,'-3'-7'-92,"0"0"1,-5 5 0,2-2 88,1-1 0,-4 4 1,2-2 653,-2 2 1,2-3 517,1 1-30,-1 0-836,1 3 0,3 0-179,6 0 1,7 3-1,7 0 1,3 1-1,5-1 1,5 0 0,7 0 32,6-2 1,8-1-298,3 0 1,-1 0 5,-10 0 0,5 1 0,3 1 89,-5 1-12,1 1 1,-6-4-1,4 0 105,0 0 92,-4 0 1,5 0-27,-9 0 1,-5 0-1,-12 0 1,-4 0 555,-2 0-377,-8 0 1,-2 0 0,-8 0-288,-2 0 1,0 0 0,-1 0-1,1-1-885,0-3-1086,-3 3 1208,8-3 0,-3 5 0,5 1 757,2 1 0,3 5 0,4-2 0</inkml:trace>
  <inkml:trace contextRef="#ctx0" brushRef="#br0" timeOffset="1">1541 1230 7679,'-10'-10'511,"5"4"-344,0-3 1,2 7 170,-1-5 1,0 4-1,2-4 509,-2-1-596,1 4 1,4-1-341,2 5 1,0 1 105,3 3 0,-3 1 0,0 7 0,-2 0 50,-1 1 1,1 4 0,1-2 0,2 0-59,-2 3 1,-1-3-1,0-1 1,2 0 0,1-1 102,2 0 0,0-3 1,4-4 214,1-2 0,-1-4-158,0-4 1,0-2 0,0-7 0,0-1 0,0-3 92,0-4 1,0 1 0,1-4-169,3 3 1,-3 1 0,4-1 0,-2 1-102,0 0 1,1 1 0,-4 2 0,0 4-80,0 2 0,-3 2 0,0 2-101,0 4 1,-1-1 0,0 4 145,-2 5 1,0 4-1,-1 4 1,0 4 153,-1 2 0,1 2 1,-1 2-1,1 1 15,-1 2 1,3-2 0,-1 1 0,1 0-93,-1-3 1,4-1 0,-1-4 0,1-1 0,0-1-1,-2-4 181,2-3 121,-3-4-165,4-4 0,-4-1 82,5-2 0,-1-7-179,-2-7 1,2-2 0,-2-1-1,2-2 74,1-1-225,-5 2 0,4-4 0,-2 5-19,2 0 0,1 3 0,0 2 0,0 3-111,0 3 0,0 5 1,0-2-1,0 1-63,0 3 0,-1 7 1,-1 4 156,-1 3 0,-1 6 0,0-2 0,-1 0 41,-1 1 1,1-1-1,3 2 1,-2-3 34,2 0 1,0-2 0,0-3 0,-3 1-61,0-1 98,3-5 107,-7 4 0,3-9 58,-4 0 0,0-4 0,0-6-138,0 0 1,0-4 0,0 1-1,0 0-36,0 2 0,0 4 1,1 2-159,3 0 0,-2 2 0,5 3 0,1 0 0,2 0-146,3 0 1,3 0 0,5 0 188,3 0 1,2 0 0,9 1 0,5 1 0,9 2 96,7-2 0,3-1 1,10-1 32,3 0 0,4 0 1,-1 0-1,0 0-20,0 0 0,3 0 0,-6 0-11,-2 0 1,-1 0 0,-5 0-1,-1 0 16,-2 0 0,-6 0 0,-4 0 0,-9 0 0,-6 0 10,-6 0 56,-11 0 0,0-1 32,-9-2 19,-4-3 1,-6-1 0,-7 2-208,-2 0 0,-1 1 0,0 1-571,0 0 1,3 0-1364,1 3 2030,-1 0 0,-3 0 0,0 0 0</inkml:trace>
  <inkml:trace contextRef="#ctx0" brushRef="#br0" timeOffset="2">3023 1200 6965,'-4'10'512,"1"0"0,0-4 0,2 1 843,-3 1-638,3-4-242,-3 1 1,4-6-219,0-3 0,0-1 0,0-6 0,0-3 2,0-3 1,0-2 0,0-1 0,0-1-119,0-3 0,0-1 1,0-7-1,-2-1 23,-1-4 0,2-7 1,-2-4-179,1-5 0,-1 1 0,0-5 0,1 0 0,0 1-85,2 2 0,0 3 0,2 4 94,1 4 0,-2 6 0,2 3 0,-2 4-13,-1 3 1,0 4-1,0 6 1,0 3 35,0 3 0,0 1-10,0 0-491,0 4-328,0 2 2251,0 4-1384,-4 0-134,3 0 110,-4 0-714,5 0-16,5 0 730,5 0 1,7 0 0,7 1-148,7 2 1,3-2 0,8 3-47,1-3 1,4-1 0,7 0 0,4 1 0,4 1-39,2 2 1,-5-1 0,-6-2 0,-5 1 48,-4 2 1,-7-1 0,-4-3 0,-3 0 56,-3 0 1,-7 3 0,-6 1-345,-3-2 378,-5-1 0,-6-1 0,-7 0 0,-2 0-1259,-1 0-1171,0 0 2489,4 0 0,6 0 0,6 0 0</inkml:trace>
  <inkml:trace contextRef="#ctx0" brushRef="#br0" timeOffset="3">3920 141 7426,'0'-10'-53,"0"0"1,0 0 0,-1 1 0,-3 1 888,-3 2 1,2 3-229,-2 0 0,0-1-369,-3 0 0,5 5 1,1 7-107,3 4 0,1 1 0,0 5 0,0 2-63,0 2 0,0 6 0,0-1 1,0 2-85,0 1 1,0 1 0,0 0 0,0 0-265,0 0 1,0 1-1,0-6 1,0 0-55,0-3 0,-1-3 1,-1-3-1,-1-3-443,0-3 1,2-5 774,1 1 0,5-5 0,0 3 0</inkml:trace>
  <inkml:trace contextRef="#ctx0" brushRef="#br0" timeOffset="4">3889 81 7759,'-6'-10'-82,"-1"0"0,5 0 1,-3 1-1,1 1 377,-3 1 0,1 2 1,0-2-1,-1 2 1075,1 1-549,-3 3-362,4-4 0,-2 5 336,0 0-723,5 0 1,-1 0-1,6 0 1,4 0 47,2 0 1,1 5 0,1 1 0,1 3-120,2 2 0,4 3 1,-1 3-1,2 2-24,1 1 0,3 1 0,2 2 0,0 0-141,-1 0 1,1-2 0,-3-1 0,2-1 63,-2-2 1,-2 1 0,-3-5 0,-2 1-34,-1 0 1,-3-4 0,3 2 0,-4-5 60,-3 1 0,-3 1 0,-3 1 0,1 0 159,2 0 0,-9 0 0,-5 1 1,-3-1-13,-5 0 1,-10 1 0,-9 1 0,1 2-36,0-2 1,4-1-1,-4 0 1,2 2 55,5 0 0,0 1 0,6-4 0,1 0-85,4 0 1,4 0 0,4 0-578,0 0 1,1 0-1,3-1-121,6-2 1,9-3 686,8-4 0,2 5 0,1 0 0</inkml:trace>
  <inkml:trace contextRef="#ctx0" brushRef="#br0" timeOffset="5">4333 141 7714,'-1'-10'118,"-3"0"0,3 4 0,-2-1 630,2-1 1,1 2 1048,0 0-505,0 3-1049,0-1 0,0 16 1,0 5-113,0 3 1,-7 6 0,0 1 0,3 2-122,2 1 1,-2 7 0,1 1-1,2-1-229,3-1 1,-1 4 0,2-3 0,-1-2-103,-2-3 0,0-2 0,0-4 0,0-2-13,0-3 0,0-2 1,0-2-1,1-4-545,2-1 1,-1-7 878,5-1 0,4 1 0,5 1 0</inkml:trace>
  <inkml:trace contextRef="#ctx0" brushRef="#br0" timeOffset="6">4383 333 7773,'-10'-1'-1570,"0"-2"2395,0 0 1,4-1-385,3 0 0,3 3 0,4-2-296,7 2 1,3 1 0,7 0-1,3 0-22,3 0 1,5-4-1,2 1 1,1 1-102,3 1 1,3 1-1,9 0 1,1 0-66,-1 0 0,4 0 0,0 0 0,-2 0 35,0 0 1,-5 0 0,-1 1 0,0 1-26,0 1 1,-6 1 0,1-4-1,-1 0 7,-6 0 0,-3 3 0,-7 0 1,-5 0 4,-3-2 35,-3 3 0,-8-3 256,-5 3 1,-5-3-1,-5-1 26,0 0 0,0-1-142,0-3 0,3 3-136,1-2-157,3 2-177,-1 1-642,4 0 1,0 4-1,0 2 1</inkml:trace>
  <inkml:trace contextRef="#ctx0" brushRef="#br0" timeOffset="7">3819 1079 7721,'0'-17'-31,"0"0"1,0 1 0,0-2 0,0 2 98,0-2 1,3 2 0,1 0 0,-2 1 345,-1-1 0,-1 4 544,0-2-818,0 3 1,0 10-1,-1 4 1,-1 6-17,-2 5 1,1 6 0,3 7 0,0 2 2,0 1 0,0 8 1,0 5-1,-1 4-125,-3 4 0,3 6 0,-2-1 1,2 1-87,1 1 1,0 1-1,-1 1 1,-2-4-171,0-3 0,0-4 1,2-2-1,-2-4 38,0-5 0,-2-1 0,3-7 0,-1-4 225,1-4 0,-3-3 0,2-2 277,1-4-258,0-6 1,2-3 0,0-9-1,0-4-310,0-3 0,4-3 0,-1 3 1,1-1-776,0 0 1057,-3-2 0,13-1 0,-3-4 0</inkml:trace>
  <inkml:trace contextRef="#ctx0" brushRef="#br0" timeOffset="8">3829 887 7688,'-3'-16'-8,"-1"3"0,-4 3 0,3 2 0,-2 3 682,0 0 340,5-3-626,-2 7 1,5-3-231,2 4 0,-1 0 1,5 1-1,1 2 26,1 4 0,2 2 0,1 2 0,3 2-10,1 4 1,0 2-1,5 2 1,0 2-90,2 0 1,4 5 0,7-1 0,3 2-118,2 2 0,5 0 0,-2 1 0,-2 3-20,-1 1 0,-7-4 0,2 2 0,-4-4 17,-3-3 1,3 1-1,-1-4 1,4-2 53,-1-1 1,2-2-1,-3-2 1,-3-3-13,-2-3 1,-6-4 0,-4-2 0,-3 1 49,-4-1 365,1-2 469,-9 1-788,4-4 1,-7 0 0,-1 0-140,-4 0 1,2 0-115,-2 0 1,0 0-1,-4 1 1,-1 3-121,-2 2 0,-5 4 0,-2 3 1,-8 1 8,-7 2 0,-2 1 0,0 4 0,0 1 90,-3 2 1,-9 3 0,-9-3 0,-6 1 115,-6 0 0,6-2 0,6-4 0,5-1 282,8-1 1,3-5 0,10 3 0,4-2-49,5 1 1,2 2 0,3-3 0,2-3-324,4-2 0,5-3-9,1 2 1,10-3-1,0-4 1,6 0-153,4 0 0,2-4 0,2-3 0,-3-1 305,1 2 0,-4-3 0,4 3 0</inkml:trace>
  <inkml:trace contextRef="#ctx0" brushRef="#br0" timeOffset="9">3920 1200 7711,'-10'0'116,"-1"0"0,6 1 75,2 2 1,1-1 105,2 5-125,0-5 0,5 4 0,2-4-137,2 1 0,4 1 0,0-4 0,1 0-280,0 0 1,-1 0-1,4 0 1,0 0 244,2 0 0,2 4 0,-1 2 0</inkml:trace>
  <inkml:trace contextRef="#ctx0" brushRef="#br0" timeOffset="10">3960 1542 7683,'-10'-1'304,"0"-2"1,3 2 97,0-3 1,6 3-230,1 1 1,5 0 0,5 0-67,0 0 0,0 0 1,1 0-1,1 0-169,2 0 1,7 0 0,-1 0 0,2 0-235,-1 0 0,-2-3 0,-1-1 1,-3 2-788,0 1 1,-2 1 1082,-2 0 0,-6 0 0,0 5 0,-5 0 0</inkml:trace>
  <inkml:trace contextRef="#ctx0" brushRef="#br0" timeOffset="11">4061 1512 7683,'-5'-9'0,"0"1"0,-2 1 28,0 0 1,5 1 0,-3 0-1,2 1 670,0-1-451,-1 4 0,4-4 0,0 5 0,0 1 86,0 5 0,0 3-221,0 2 1,0 0 0,0 1-313,0 2 0,-3 2 0,0 3 0,0-1-196,2 1 0,1-3 0,0 1 0,0-2-145,0-1 0,0-2 1,0-1 540,0 0 0,0 0 0,0 0 0</inkml:trace>
  <inkml:trace contextRef="#ctx0" brushRef="#br0" timeOffset="12">3829 1582 7625,'4'-5'311,"-1"0"0,2 4 19,0-2 0,-1 2 133,0-3-390,-3 3 0,2 1 0,-6 0 0,-4 0-81,-2 0 0,-1 1 1,-1 2-1,-3 0-9,-3-1 1,-2 3 0,-2-2 0,-2 0 80,-4 2 0,-1-4 1,0 2-1,1-1 64,-1-2 1,3 3 0,2 0 0,2 0 18,0-2 0,2-1 0,1 0 0,3-1 309,0-3 1,2 3 23,3-2-607,0-3 0,4 4-247,3-5 233,6 5 0,-1-3 84,5 5 1,-5-1 515,2-2-280,-3 2-64,-1-4-333,0 5 0,0 5 197,0 2 0,0 3 0,-1 3 0,-2 5-35,0 4 1,0 4 0,3 5 0,0 2-85,0 1 1,-2 4-1,0-3 1,-1 2-190,1 0 0,1-8 1,1 2-1,0-3 55,0-3 1,0 0 0,0-6 0,0-2-67,0-4 1,0-1-305,0-2 644,0-5 0,0 0 0,0-5 0</inkml:trace>
  <inkml:trace contextRef="#ctx0" brushRef="#br0" timeOffset="13">3164 2167 7706,'-10'0'111,"0"0"0,3-1 0,0-1 263,-1-2 103,-1-4 0,4 6-420,1-5 0,9 2 1,5-2-1,6 4-67,3 2 1,4-3-1,2 1 1,1 1 10,2 1 1,4 1 0,3 0 0,0 0 0,-1 0 1,0 0-1,-5 0 1,-1 0-166,-1 0 1,-5 0-1,2 0 1,-4 0-791,-3 0 1,-3 1 952,-4 2 0,-4 3 0,-2 4 0</inkml:trace>
  <inkml:trace contextRef="#ctx0" brushRef="#br0" timeOffset="14">3154 2177 7685,'5'-4'458,"-1"-3"-105,-3-2 0,-1 2-115,0 0 0,-1 5 1,-3-1-145,-2 2 0,0 5 1,-1 3-1,-1 2-166,-1 1 0,-1 3 1,0 1-1,0-1-106,0 2 0,0-3 0,0 4 0,0-2-173,0-1 0,3 1 1,2 0-986,0-2 1336,2-1 0,12-5 0,2-2 0</inkml:trace>
  <inkml:trace contextRef="#ctx0" brushRef="#br0" timeOffset="15">3285 2157 7721,'10'-9'0,"-1"1"0,-1 3 212,-2 0-22,-3 2 1,-3 4 0,-7 2-6,-2 4 0,2-2 1,0 2-1,0 1-56,-2 1 1,-1 1 0,-2-1 0,0 0-76,-1 1 0,0-4 0,5 5 1,2-1-375,-2-2 0,3 0-187,2 2 0,3-5 1,3-1 102,4-3 1,5-2 0,3-3 0,1-2 403,2-3 0,1-3 0,1 0 0,0-1 0,0 0 0,-4 2 0,-3 1 0,-2 0-136,0 0 1,-1 0 710,0 0 0,-4 4 617,1 3-996,-5 2 1,2 2-1,-7 2 1,-1 4-122,-2 2 0,1 1 0,-3 0 1,1 0-122,-1 0 0,-1 0 0,-1-1 1,1-1-148,3-1 1,0-2 0,4 3-368,-2-1 0,2-5 262,6 2 1,2-3-1,7-2 1,1-3 193,2-3 0,0-2 1,1-1-1,-1 1 108,-1 3 0,-1-3 1,-1 2-1,0-1 84,-1 1 1,3 0 0,-2 2-1,0 1 116,-2-1 1,-1 1 0,0 1 367,0 0-357,0 0 1,-4 7-1,-4 3 60,-4 2 1,-1 0 0,-2-1 0,-1-2-117,1 2 0,1 0 0,-1 0 0,0-1-136,3 1 1,-4-3 0,0 2-795,-3 1 0,2 0 771,0-2 0,1 8 0,-4-3 0</inkml:trace>
  <inkml:trace contextRef="#ctx0" brushRef="#br0" timeOffset="16">4656 1521 7852,'-1'-9'0,"-1"1"229,-1 2 1,-1 2-95,4-3-64,0 5 0,5-2 0,3 4 1,3 0 20,2 0 1,6 0-1,0 0 1,5 0-68,2 0 0,2 0 0,5 0 1,5 0-68,5 0 1,-2 0-1,5 0 1,0 0-98,1 0 1,0 3-1,-8 0 111,-2 0 1,1-2-1,-4-1 1,-2 0 98,0 0 0,-8 0 1,-2 0-37,-5 0 1,-4 0-435,0 0-798,-6 0 1197,-3 0 0,1 0 0,1 0 0</inkml:trace>
  <inkml:trace contextRef="#ctx0" brushRef="#br0" timeOffset="17">5402 332 7940,'7'-5'-177,"-1"-1"0,-3-3 673,0-1 0,-2 3-56,-1 0 1,0 4 106,0-4-348,0 5 0,0-1 1,0 6-145,0 4 1,0 2 0,0 1 0,0 0 29,0 0 1,-1 4 0,-1 3 0,-2 2 0,2 1 44,1 0 0,1 5 0,0 2 0,-1 2-29,-2 1 0,2 5 1,-3 2-151,3 2 1,-2 2-1,-1-1 1,2 0-16,1 0 1,-2 1-1,-1-2 1,2-1 78,1-1 1,-2-5-1,-2 2 1,1-3-1,-1 0 0,-2-1 0,3 0 0,-1-1 1,1-1-2,2-1 1,-3-5 0,1 3-6,-2 0 1,4-5-1,-3 1 1,2-4 0,0-2 14,0-3 1,2 2-47,1 0 0,0-1 1,0-3-15,0 0 1,0-3-1,0 0 4,0 1 0,0-3 15,0 2-72,0 0-43,0 3 1,0 0 47,0 0 1,0-3 82,0-1 0,0-2 30,0 2 1,0-2 0,0 3-119,0 0-90,0-2-472,0-1 0,0-5 651,0-2 0,0-3 0,0-4 0</inkml:trace>
  <inkml:trace contextRef="#ctx0" brushRef="#br0" timeOffset="18">5320 1512 7825,'2'-7'-502,"1"1"0,-2-1 733,2-3 1,-1 3 0,-2 0-2,0-1 0,-2 3-30,-1-2 0,-3 5-47,-4-1 1,4 1 0,-1 2-18,-1 0 1,2 4 0,1 0 0,-1 1-50,1-1 1,1 4 0,-1-1-100,0 2 1,-1 1 0,2 0 0,2 0-37,1 0 1,1 0 0,0 0 15,0 0 0,4-1 0,2-1 0,1-2-103,-1-2 1,1-1 0,3-3 94,0 0 1,0-1 0,-1-2 0,-1-3 80,-1 1 0,-5-4 1,1 2-1,-1-2 114,-2-1 1,0 0 0,0 0-1,0 0-70,0 0 0,0 3 0,0 0 1,-2 1-17,-1 0 1,1-2-1,-5 5 1,-1 1-49,-1 0 1,-1 2 0,1 2-72,3 1 1,-3-1-7,2 5 1,-1 0 0,1 3 0,3-1-11,-1-3 1,4 3 0,-2-2-58,2 2 0,4 1 28,0 0 0,5 0 0,-1-1 7,2-2 0,1-1 1,0-4-1,0 1 1,0-1-1,0-1 55,0-1 0,-1-1 0,-2-2 0,-2-4 551,-1-2-408,-3-1 0,0 0 1,-5 1-1,-2 1 26,-2 2 0,-1 2 1,-1-1-1,1-1 1,2 2-396,0-1 1,3 2-1560,-2 3 1818,4 0 0,-3 0 0</inkml:trace>
  <inkml:trace contextRef="#ctx0" brushRef="#br0" timeOffset="19">554 1209 7901,'0'-10'-216,"0"-1"0,0 5 419,0-1 0,0 0 9,0-3 1,0 0 0,0 0 88,0 0 1,-1 3-84,-3 1 1,2 3 0,-5 0-87,-1 2 0,-1 1 1,-1 0-1,0 1-7,0 2-32,0 3 1,0 5 0,0 1-43,0 2 1,3 4 0,0-1-107,0 2 1,2-3 0,2 0 0,2 0-77,1-1 1,0-1 0,1 2 0,2-2 0,5-3-92,4-3 1,1 0 0,2-5-1,1 0 103,0-2 1,-1-1 0,2-1 0,-3-3 98,-3-2 0,-1-7 0,0 0 45,0 0 1,-4-2 0,-3-1 0,-2-1 0,-1 0 100,0 0 0,-1-1 0,-2 1 0,-4 3 0,-1 3 10,1 1 1,-2 1-369,3 2 0,-3 0 1,-1 4 231,0 5 0,-5 6 0,-1 8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8:09:11.731"/>
    </inkml:context>
    <inkml:brush xml:id="br0">
      <inkml:brushProperty name="width" value="0.17143" units="cm"/>
      <inkml:brushProperty name="height" value="0.17143" units="cm"/>
      <inkml:brushProperty name="color" value="#0F01CD"/>
    </inkml:brush>
  </inkml:definitions>
  <inkml:trace contextRef="#ctx0" brushRef="#br0">30 150 8028,'-8'-1'0,"0"-1"334,1-1 1,5-5 172,-2 1 0,3 2 1,1-2-106,0-1 1,0-1 0,1-1-228,3 0 1,1 0 0,7 0 0,0 0-123,1 0 1,4 4-1,-3 3 1,2 2-252,2 1 0,-2 1 0,-1 2 0,-1 5-57,-5 4 0,1 4 0,-5 4 0,1 0 133,-3 0 1,-3 4 0,-2-1 152,-2-1-92,-3 0 0,-2-2 338,-5 0 0,1-3 76,3-1 1,0-5 0,1 1 663,2-5-723,-2-4 0,7 1 0,-4-5 0,3-2-206,4-4 0,0-5 0,7-3-175,3 0 0,1-1 0,4-2-237,2 1 1,1 1 0,1-4 0,0 1 0,1 1 75,3 1 1,-3 0-1,3-2 142,-3 2 0,-1 0-29,0 3 0,-4 1 316,-3 3 0,-2 1 0,-2 1 156,-2 1 0,-4 5 1,-6-1-1,-4 3 112,-2 3 0,-5 3 0,-3 5 0,-1 2-53,1 4 0,-1 2 0,5 1 1,1 0-164,1 0 1,2-1 0,2-1 0,4-1-210,1 1 0,2-3 0,2 1 0,1 0-449,4-1 0,6-1 0,3 1 0,2 0-598,2-3 1,-1-1 0,7-1 1022,2 0 0,6 0 0,1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8:09:12.850"/>
    </inkml:context>
    <inkml:brush xml:id="br0">
      <inkml:brushProperty name="width" value="0.17143" units="cm"/>
      <inkml:brushProperty name="height" value="0.17143" units="cm"/>
      <inkml:brushProperty name="color" value="#0F01CD"/>
    </inkml:brush>
  </inkml:definitions>
  <inkml:trace contextRef="#ctx0" brushRef="#br0">71 88 7932,'-7'-10'6,"1"0"0,1 1 130,-1 3 0,4-3 0,-2 2 539,-1-2-457,4 3 0,-5 2 0,4 5-181,-1 2 1,-4 7-1,4 6-75,1 0 0,-1 4 0,1-2 0,-1 2 0,1-1 26,0 0 1,4 0 0,0 0 0,2-3-130,2-2 1,1-3 0,3-1 0,1-1 8,2-2 0,-1-3 1,5-4 58,1 0 54,-4-4 1,5-5 0,-2-6-1,1 0 67,-1-3 0,-2-1 1,-2-1-1,-1 0 177,-3-1 1,1 5-1,-4-1 1,0 0 107,1 2 0,-4 0 0,3 4 135,-2-2 1,0 5-267,-4-2 0,1 6 1,1 2-277,1 4 1,1 8 0,-4 8-1,0 5-54,0 3 0,0 4 0,0 4 0,0 3-4,0 2 0,0 4 0,0 1 0,0-1 34,0 2 0,3-4 0,0 3 1,0-3 23,-2-1 1,2 1-1,0-2 1,0-3-55,-2-2 0,-1-3 0,-1-2 0,-3-2 124,-2-4 1,0-2-1,-1-5 1,0-2 59,-2-3 1,-1-2 0,0-3 0,-1-2 14,1-3 1,-3-1-1,-1-1 1,-2-4-158,-2-5 0,2-1 1,1-7-1,0-4-1669,3-7 1755,5-1 0,-2-14 0,4 3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8:09:14.117"/>
    </inkml:context>
    <inkml:brush xml:id="br0">
      <inkml:brushProperty name="width" value="0.17143" units="cm"/>
      <inkml:brushProperty name="height" value="0.17143" units="cm"/>
      <inkml:brushProperty name="color" value="#0F01CD"/>
    </inkml:brush>
  </inkml:definitions>
  <inkml:trace contextRef="#ctx0" brushRef="#br0">110 21 8123,'-6'0'1198,"0"0"-450,3 0-550,2 0 1,-2-4-1,6 1 1,4 1-286,2 1 1,2 1-1,1-1 1,2-2 0,2 0 105,2 1 1,1 1-1,1 1 1,-1 0-123,-2 0 0,1 0 0,-5 1 0,-2 2-205,-3 4 316,1 2 1,-8 4 0,2 2 99,-2 0-100,-5 6 1,-5 2-1,-5 2 137,-2 0 1,-1 0-1,-3-3 1,0 1 0,0 0 51,0-2 582,0-1-569,0-4 0,1 1 0,1-2 1,2-1 131,2 1 1,0-2 0,4-2 0,0 2-418,0 0 1,5-3 0,1-3 0,3 1 124,1 1 1,1 0-1,4-3 198,5-2-331,0-3-2448,9-1 2426,-4 0 1,7 0 0,1 0 0,4 0-451,2 0 0,1-4 1,-1 1-1,-1 0 0,-2-1 555,-2 1 0,0-5 0,-4 3 0</inkml:trace>
  <inkml:trace contextRef="#ctx0" brushRef="#br0" timeOffset="261">49 272 7974,'-10'-10'230,"0"0"1,0 4 0,1 2 329,2-1 1,4 4-437,6-2 1,8 2 0,5 1-1,3-1 1,2-2-126,3 0 0,2 0 0,4 3 0,0 0-824,0 0 0,3 0 0,2 0 825,1 0 0,-4 0 0,3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8:09:19.85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68 39 8020,'0'-7'12,"0"0"0,0 4 370,0-4 326,0 1-753,0 0 1,0 4-1,0 7-52,0 5 0,0 7 0,0 1 0,0 3-128,0 3 0,0 4 1,0-3-1,0 1 225,0-3 0,0-1 0,0-2 0</inkml:trace>
  <inkml:trace contextRef="#ctx0" brushRef="#br0" timeOffset="323">379 89 8053,'5'-10'-87,"1"0"1,0 1 258,1 2 1,-5 2-140,1 1 1,-2 4-1,-1 0 1,-1 6 8,-2 3 1,-3 5 0,-5 3 0,-2 3 30,-4 4 0,-5-2 0,-3 5 1,-1 1 25,-2 1 0,3 1 1,-2-1-1,-1-1-55,-1-2 1,2 1 0,2 2 0,1-2-14,5-3 0,4-4 0,4-4 1,3-1-468,1-1 1,-1-6 435,5 2 0,4-2 0,4 2 0</inkml:trace>
  <inkml:trace contextRef="#ctx0" brushRef="#br0" timeOffset="693">449 360 8094,'0'-7'49,"0"1"332,0-2 1,0 2 104,0 0 1,-1 3-262,-2 0 0,2 3-238,-3 3 0,3 3 1,0 5-1,-1 3-80,-1 2 1,-1 0 0,4 2 0,-1 2-166,-2 2 0,2 2 1,-4-4-1,2 0-13,0 0 0,-1-3 0,4-2 0,-1 0-260,-2-3 0,2-1 531,-3-1 0,-1 0 0,-1 0 0</inkml:trace>
  <inkml:trace contextRef="#ctx0" brushRef="#br0" timeOffset="926">389 340 8094,'-10'0'133,"3"-1"472,1-2-426,3 1 1,0-2-114,6 4 0,3 0 1,4 0-1,1 0-51,3 0 1,-2-3 0,4-1-1,-1 2-463,1 1 1,-1-2 0,3-1 447,-1 2 0,0 1 0,3 1 0</inkml:trace>
  <inkml:trace contextRef="#ctx0" brushRef="#br0" timeOffset="1134">349 631 8094,'-10'6'-556,"1"0"1266,2-3 1,1-2-606,6 2 1,3-2 0,9-1 0,3-1-195,0-2 0,2 2 0,4-4 0,2 2-317,0 0 406,5-1 0,-2 0 0,4-2 0</inkml:trace>
  <inkml:trace contextRef="#ctx0" brushRef="#br0" timeOffset="1681">741 551 8045,'0'-10'265,"0"0"367,0 4-679,0 2 1,-1 4 0,-2 1 6,0 2 0,-5 0 0,1 3 88,-1 2 0,-1-2 0,1-1 0,2 1 74,2-1 1,-1-1 0,3 2-124,-1 2 0,-1-2-74,4 1 0,4-4 0,0 2 0,2 0-25,2-3 1,1-1-1,1 0 1,0 2-144,0 0 0,0 1 0,0-1 1,-1 1-45,-3 2 0,2-3 1,-4 4 293,-2 1 1,-1-3 0,-1 2 0,-1 0 119,-3-2 1,2 4 0,-5-3 0,0-1 148,-2-1 0,2 0 0,0-1-250,0 0 1,-2-2-27,-1-1 0,4 4 0,2 2 0</inkml:trace>
  <inkml:trace contextRef="#ctx0" brushRef="#br0" timeOffset="2317">932 159 7667,'-5'-5'-91,"-2"1"1,2 0 1673,-2 1-1479,5-1 1,-3 5 0,5 3 60,0 2 1,0 4-1,0 3 1,0 1-303,0 2 1,4 1 0,-1 3 0,-1 0-23,-1 0 1,-1-3-1,0-1 1,0 1 42,0-1 1,0-1 0,0-2-1,-1-1 122,-2-3 0,2 1 199,-2-3-29,1-3 0,2-1 0,2-5-188,1-1 1,-1-5 0,5 0 0,1-3-127,1-2 1,2-1 0,1 3-1,1-1-1,0-2 1,1 1 0,0 3 0,-2 0-120,-1 0 1,-1 1-1,-1 1-155,-2 1 451,-3 5 1,-4-1 0,-1 6 83,-2 4 1,-3-2-1,-4 2 1,0 1-1,0 1 0,0-2 0,0-1 0,0 1 123,0-1 1,0 1 0,1-2-1,1-1 113,1 1 0,4 1-134,-4-2-248,5 4 0,-1-4 0,5 4-19,1-1 0,5-4 1,-1 4-1,3-1-196,3 0 1,-2 2 0,4-4 0,-2 2 238,1 2 0,4 0 0,-3 3 0</inkml:trace>
  <inkml:trace contextRef="#ctx0" brushRef="#br0" timeOffset="2893">1213 380 8045,'-7'-9'320,"0"3"1,5 0-118,-1 3 1,3 2 0,3-3-52,4 3 0,-2 4 1,2 2-113,1 1 1,1-4 0,0 2 0,-1 0-129,-2-1 1,1 4-1,3-4-180,0-1 0,-3 3-90,0-2 402,-1 0 1,0-4-1,-3-2 4,-2-4 0,-1 2 0,-1-2 205,-2-1 1,-3-1-1,-3-1-94,3 0 1,-2 0 0,4 0-1,2 0-121,1 0 1,2 0 0,3 0-1,2 1-147,3 2 0,-1-2 1,1 3-1,2-3-68,0-1 1,2 3 0,0 0 0,3 0 18,-1 2 1,0-1 0,-4 4 0,1-1 73,2 1 0,-1 0 1,-3 2 93,0 0 1,-1 2 0,-1 1 0,-3 4-7,0 1 1,-2 3 0,-3-1 0,0 1 9,0 2 1,-3-1 0,-2 4 0,0-1 27,-3-3 1,0 2-1,0 0 1,2-2 137,-2-1 1,2-1 0,1 0 908,0 0-910,2-4 0,7-2 0,3-4 1,2 0-225,1 0 1,4 0-1,3 0 1,2 0-1356,1 0 1400,0 0 0,0 0 0,1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8:09:17.05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11 46 7914,'0'-10'-201,"0"-1"1236,0 1 0,0 4-540,0-1 0,0 6-524,0 1 0,0 4 1,0 8-1,0 1 82,0 4 0,-1 3 0,-1 2 0,-2 2-217,2-2 0,1 2 1,1 0-1,0-2-1623,0-1 1787,0-5 0,0 3 0,0-3 0</inkml:trace>
  <inkml:trace contextRef="#ctx0" brushRef="#br0" timeOffset="542">393 66 7743,'0'-11'-165,"-1"2"207,-3 9 0,-1 4 0,-5 3 0,0 2 19,0 1 1,-1 4 0,0 3 0,-2 3-65,-4 3 0,-2 0 0,-1 4 1,0 1 18,0 1 0,0 4 0,0 0 0,0 0-21,0-2 1,4-5 0,3-3 0,1-2-101,2 0 1,1-3-32,3-1-772,1-2 908,5-5 0,-4-5 0,-2 0 0</inkml:trace>
  <inkml:trace contextRef="#ctx0" brushRef="#br0" timeOffset="872">543 246 7988,'0'-10'-431,"0"4"0,-1-1 1018,-2-1 1,2 3 0,-4-1 1037,1 2-1472,3 0 0,-5 9 0,4 1 0,-1 4-190,0 4 0,2 0 1,1 5-1,0 0-133,0 3 1,0 0-1,0-2 1,0 0-325,0 0 1,0-1 0,0-1 0,0-2-248,0-2 0,0-1 741,0-2 0,0-1 0,0 0 0</inkml:trace>
  <inkml:trace contextRef="#ctx0" brushRef="#br0" timeOffset="1122">463 267 7921,'-10'0'-576,"1"-2"0,1 0 1188,2-1 0,2 0 67,-3 3 0,5-2-551,-1-1 0,6 2 0,5-4 0,3 2-92,3 0 1,3-4-1,0 3 1,3-1-320,4 1 1,-2-3 0,4 4 0,-2 0-326,-1 2 1,-3 1 607,-4 0 0,3 0 0,-3 0 0</inkml:trace>
  <inkml:trace contextRef="#ctx0" brushRef="#br0" timeOffset="1347">453 518 7855,'-4'5'806,"0"0"-605,1-5 0,4 0 0,10 0 1,2 0-132,4 0 1,2-4 0,4 0-1,1-1-511,3 1 1,4 0-1,-5 1 1,1 0 440,-1 1 0,-3-4 0,1 1 0</inkml:trace>
  <inkml:trace contextRef="#ctx0" brushRef="#br0" timeOffset="1891">845 467 6657,'5'-10'1109,"-1"0"-468,-3 5 1,-2 0-596,-3 5 1,2 0 0,-4 1-117,2 3 1,0 0 0,1 4 0,-1-1-16,-2 1 1,3-1 0,-3 1 0,2-1 39,2 1 0,1-3 1,1 2-6,0 1 0,0-3 8,0 2 1,4-1 0,4 0-55,4-2 1,-1 0-1,4 0 1,-2-1-57,1 1 1,2-3 0,-2 4 0,-2-2-92,-1 1 0,-2 3 0,-1 0 180,-1 2 1,-5-2 0,1-1 0,-3 1 105,-3-1 0,1 2 0,-5-4 0,-1 0 75,-1 1 0,-1-1 1,0-1-1,0 0-106,0-1-12,0 4 0,-5-5 0,0 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7:29:24.26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35 52 7796,'-17'0'106,"7"-2"204,4-4 12,5 4-23,1-5 0,7 7 62,5 0-279,3 0 0,10 0 0,4 0-261,4 0 153,1 0 1,8 0-1,3 0-837,-1 0 626,14 0 0,-12-2 0,9-2-991,-7-2 1228,2 1 0,-13-3 0,5-2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7:31:41.52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1 191 8167,'0'-10'859,"0"-5"-554,0 5-84,0 0-81,0 3-507,0 7 383,0 15 1,5-9 0,1 11 0,-2-1 66,-2-1-95,-2 2 0,0 1 0,2-1 24,4 0-27,-4 0 1,7-5 0,-5-1-5,2 3 0,1-6 0,-3-1 215,2 1-87,8-6 0,-11 6 341,9-8-299,-8 0 0,9-2 1,-5-2 262,1-2-290,-5-7 0,12 3 276,-5-7-333,5-1 0,-5 1 1,1 0-19,1 0-34,2-1 1,3 1 0,-1 0-65,0-1 59,1-7 0,-7 6 0,1-4 14,1 4 18,3 2 1,-5 5 46,1 1-27,-9 7 21,13-4-278,-14 0 1,5 8 51,-7 0 1,2 2 0,2 10-1,4 1-280,1 3 382,-5 1 0,10 2 0,-7 2-308,3 2 280,-6 0 1,11-5 0,-5-1-205,-1 0 227,7 1 1,-12-1-1,5 0-22,-1 0 64,-2-7 0,-4 3 1,1-5 204,3 2 336,0-6-282,-6 3 0,8-12 432,3-1-473,-3-15 1,7 9 141,-3-11-358,3-4 1,-3 8-1,-1-4 19,3 4-29,1 1 0,0 5 0,-1-2-56,-3-5 1,1-1-1,5 4-199,1 0 270,-9-1 1,7 3-77,-5 3 36,-3 5 1,1 1-329,-3 0 271,-4 0 1,8 14-1,-7 4-245,3 3 293,0 2 1,-4 1 0,2-1-46,2 0 0,-1 0 0,-3 3 0,2 1-155,2 2 242,0 0 1,-1-4-36,1 4 1,2-4 0,-4 4 109,1-3-103,1-11 0,-6 1 0,2-6 192,4 2-227,-4-1 379,5-5 1,-5-5-1,2-3 104,2-2-416,7-1 1,-11-1 0,6 3 77,0 1-93,-6-13 1,11 15 52,-7-11-133,7 3 0,-9-3-291,8 0 125,-8-1 121,3 9 190,-7-7-598,0 14-132,0-5 506,8 7 107,-6 0 0,6 2-32,-8 3 1,0-1 139,0 8 235,0-8-20,0 3-53,0-7 1,7 0-1,7 0-111,7 0-57,-2 0 0,21 0 1,1 0-36,7 0 0,6 0 0,3 0 0,7 0-6,3 0 19,10 0 0,-6 0 1,6 0-205,0 0 200,-6 0 1,5 0 0,-8 0-249,-5 0 134,-3 0 0,-10 0 0,-4 0-206,-6 0 299,-11 0 1,2 0 86,-8 0 79,-8-7 1,-1 3 376,-9-8-407,1 8 0,-6-5 152,0 3-146,0 4-401,0-6 1,-8 24 0,-1 3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8:09:23.89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160 85 8029,'-1'-13'-19,"-1"-1"234,-2 2 1,1 1 0,2 1 355,-2 0 0,1 3-338,-1 0 1,2 6 0,1 1-283,0 6 1,0 6 0,0 3 0,0 0-121,0 3 1,0 5-1,0 1 1,0 1-74,0-1 0,0 4 0,0-2 0,0 1-48,0-1 0,0-3 1,0 0-1,0-3 290,0-3 0,4-3 0,2-4 0</inkml:trace>
  <inkml:trace contextRef="#ctx0" brushRef="#br0" timeOffset="402">371 206 8029,'3'-10'-56,"2"0"1,-1 0 106,1 0 0,1 0 1,-2-1-1,-1 3 319,2 1 1,-4 1-268,2 3 0,-2 3 1,-2 0-55,-2 5 1,0 6 0,-4 2 0,-5 5-68,-3 4 0,-4 5 0,-1 6 0,-1 4-47,-3 2 0,-2 1 0,-3 1 0,2-1 25,0 0 1,4-4 0,0-3 0,2-2 79,1 0 0,1-5 0,2-1 0,4-2-46,1 0 1,4-9 0,0 3 0,2-5-279,2-2 1,1-1-1,7-2 284,2-4 0,8-2 0,1-1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8:09:25.09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115 141 8339,'0'-10'252,"0"0"1,0 3 486,0 0-612,0 5 0,0-5-183,0 7 0,0 3 0,0 7-43,0 0 0,-3 4 0,0 2 0,0 1-34,2-1 0,1-2 0,-1 1 0,-1 1-184,-1 0 0,-1-3 1,4 3-1,0-2-163,0-2 0,0-1 480,0 0 0,0-1 0,0 0 0</inkml:trace>
  <inkml:trace contextRef="#ctx0" brushRef="#br0" timeOffset="262">75 141 8339,'-6'-1'102,"-1"-3"1,5 2 0,-3-4 1095,1 2-1205,3 1 0,1-1 1,6 1-48,3 1 1,1-3-1,1 2 1,2 0-33,0-2 0,4 4 0,-3-2 0,2 1-461,2 2 547,-4 0 0,5 0 0,-3 0 0</inkml:trace>
  <inkml:trace contextRef="#ctx0" brushRef="#br0" timeOffset="493">5 382 8653,'-5'0'703,"5"0"-612,6 0 0,6 0 1,2 0-1,-1 0-238,2 0 1,-1-1 0,4-2 0,0-1-842,3-2 988,-1 4 0,9-2 0,-3 4 0</inkml:trace>
  <inkml:trace contextRef="#ctx0" brushRef="#br0" timeOffset="1025">346 281 8113,'0'-6'827,"0"-1"-612,0 5-595,0-3 320,0 5 0,-1 4 0,-2 0 123,-4 2 1,2-3 81,-2 4 1,0-1-65,-3 4 0,5-3-217,1 0 0,4 0-8,4 3 1,1-1 0,5-2 0,0-1-22,0-2 0,0 3 0,-1-2 0,-1 0-18,-1 3 0,-2-2 0,3 0 87,-1 2 1,-5 1 0,2 1 155,-3 0 0,-5-3 0,0-2 1,-2 1 56,-2-1 1,0-1 0,-3 1 0,3 1 4,1 0 0,-2-4 18,2 1-140,3-2 0,4-5 0,5-2 0</inkml:trace>
  <inkml:trace contextRef="#ctx0" brushRef="#br0" timeOffset="1668">598 60 8166,'0'-10'-58,"-2"4"1,0-1 139,-1-1 1,-5 0 0,2 0 788,1 2-749,0 4 0,2-2 0,0 8-162,0 2 1,2 7 0,1 1 0,0 2-46,0 2 1,0 0-1,0 4 1,0 0-108,0 1 0,0-2 1,0-5-1,0 2 96,0 1 1,0-3 0,0-3 0,-1-2 88,-2-1 0,2-3 694,-3 0-348,3-5 1,1-2 0,1-7-270,3-2 1,-2-1-1,5 0 1,1 0-123,0 0 0,6-3 0,-1-1 0,1 2-150,0 1 0,-2 2 0,4 1 0,-1 2-70,-3-2 0,-1 3 1,-1 2-631,0 2 840,0 1 0,-4 1 0,-4 1 109,-4 1 0,-4 4 1,-4-2-1,0-1 65,0 1 1,-1-2-1,-1-2 1,-2 1 306,2 2 1,1-1-1,1-3 250,0 0 1,3 0-626,0 0 1,5 1 0,0 1-142,4 2 0,4 0 0,4-1 1,1 3-68,2 0 1,-1 1 0,5-2 0,2 0-546,4 3 1,-1-2 708,5 1 0,-1-1 0,5 4 0</inkml:trace>
  <inkml:trace contextRef="#ctx0" brushRef="#br0" timeOffset="2246">929 231 8220,'-6'0'323,"3"0"1,6 0-298,4 0 1,-1 1 0,0 1 0,2 2 14,1-2 1,-2 3 0,0-2 0,-1 0 49,0 2 0,3-4-100,-3 2 0,0-2 155,1-1 0,-4 0 0,3-1-25,-2-2 1,3-3 0,-4-4-1,-1 0-5,0 0 1,-2 0 0,0 0-1,0 0-15,0 0 0,-2-1 0,-1-2 1,-3-1-12,1-2 0,-3 3 1,4-3-1,-1 2-16,1 2 1,0 0 0,4 2-36,0 0 1,1 1 0,3 2-157,3 0 1,3 5-1,3-3 1,4 2-12,2-1 0,1 1 1,0 3-1,0 0-83,0 0 0,-1 0 0,-1 0 0,-3 1 25,0 3 0,-2 1 0,-3 5 0,0 0 74,1 0 0,-6 0 0,-2 1 0,-1 2 156,-2 0 0,-2 2 0,-1-3 0,-4 1 50,-2 0 1,-1-1-1,0 0 1,0 2 132,0-2 0,0-1 0,1-1 1,2 0-41,0 0 1,3-3 0,-1 0 0,0 0-138,3 2 1,1-2-161,1 0 1,5-4 0,1 3 0,3-2-41,1-2 0,5-1 0,0-1 0,2 0-1558,0 0 1708,0 0 0,3 0 0,0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8:09:40.82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80 51 6121,'-10'0'333,"0"0"1,-1 0-116,1 0 0,4 0 0,-1 0 119,-1 0 0,3 0 264,-2 0-357,5 0 0,-2 0-143,8 0 0,2 0-10,8 0 1,6 0 0,8 0 0,5 0-103,7 0 1,5-2 0,6 0 0,2-1 0,0 1-167,0 1 0,-2 1 0,0 0 0,-2 0 0,-1 1 40,-2 2 0,-1-2 1,0 4-1,-5-2 55,-1 0 0,-8 4 1,-1-4-1,-2 0 50,-2-2 1,-5 2 0,-5 0 93,-2 0 1,-4-2-64,-3-1-479,-5 0-511,3-5 991,-5 0 0,4-1 0,2 2 0</inkml:trace>
  <inkml:trace contextRef="#ctx0" brushRef="#br0" timeOffset="1176">110 20 8024,'-5'-5'-158,"-1"2"1,-3 1 0,-1 2 0,0 0 125,0 0 0,3 0 0,0 0 661,-1 0-3,4 0-476,-1 0 0,7 0-50,1 0 0,2 0 0,5 2-64,1 1 0,0-2 0,2 2 0,4-2 0,3-1-65,3 0 0,7 4 0,7-1 24,2-1 0,7-1 0,4-1 1,7 0-52,6 0 1,-4 0-1,2 0 1,0 0-1,-4 0 34,-2 0 0,2 0 1,-4 0 16,-4 0 0,-3 0 0,-6 0-21,0 0 0,-8 2 0,-3 0 1,-4 1-1,-6-1-56,-5 0 1,-6-2 299,-1 0 1,-6 0-121,-1 0 0,-4-5-204,-7-2 0,5 2 1,-1-1-1911,-1 2 2016,4 0 0,-5 0 0,3-2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8:09:43.56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81 157 7872,'-10'-10'-165,"5"3"1,0 1 0,2 1 362,-1-1 0,0 4 0,2-3 174,-2 1-89,1 3-171,3-8-29,0 3-10,0 1 0,0 5 1,0 6-1,-1 5 1,-2 2-17,-4 4 0,1 1-47,0-2 0,0 3 1,-1-3-1,4 1 50,2-1 1,1-3-1,0 0 81,0-2 1,1-5-1,2-3 1,4-2 8,2-1 0,2-5 1,1-4-1,3-5-3,1-1 0,0-2 0,4-3 0,0 0-53,1 0 1,-5 0-1,1-1 1,0 1-1,0 0-62,-1 0 1,0 5 0,1 1-59,-4 3 0,-2 1-144,-1 0 167,0 4 1,-4 6 0,-3 8 0,-2 4 311,-1 5-281,-4 7 1,2-2 0,-5 4 261,-1-2-325,4 4 0,-4-3 49,5 1 0,-4-1 0,3-5 0,2-1 0,1-2-40,1-4 0,0-2 0,1-2 197,3-2 1,-2-3-62,5-4 0,-1-5 0,5-5 0,2-6 0,1-3 74,2-1 1,-3 0 0,3-1 0,-1-1-94,1-2 0,-3 1 0,3 4-89,-1 2 1,-2 2-1,-3 5 1,0 1-98,0 3 0,-3 1-337,0 5 334,-5 0 1,6 8 0,-5 3 0,-1 4 87,-1 3 0,0 1 0,2 1 0,0 0 0,-1 0-120,-1 0 1,-1 0 72,0 0 1,4-3 0,0-2 11,2 0 1,-4-5-1,2-4 283,1-2 1,-3-1 0,5-4-200,1-2 0,-3-3 0,2-4 0,0 0-36,-2 0 0,4 0 0,-3 0 0,-1 0 1,0 0-101,-1 0 1,-3 3-1,4 2-465,-1 0-898,-3-3 859,4 7 372,-5-3 311,0 4-143,4-5 0,0 4 0,5-3 1,3 1 46,2-1 0,8-3 0,5 3 0,7-2 31,6-1 0,5 1 1,5 0-1,2 1 1,5 0-79,7 1 0,-4-1 0,0 3 0,-3-1-2,-4 1 1,4 1 0,-7 1-1,1 0-51,1 0 0,-7 0 1,-1 0-1,-4 0-55,-3 0 0,-7 0 0,-6 0 0,-4 0-218,-4 0 1,-2 1-615,-7 2 1001,-3-2 0,-4 8 0,0-3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8:09:45.16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1628 6986,'10'-5'99,"-3"0"-16,0 5 1,-4 0 0,4 0-6,0 0 0,2 0 0,3 0 9,1 0 0,-1 0 1,5 0-1,1 0-30,1 0 0,5 0 0,3 0 0,2 0-67,1 0 0,0 0 1,1 0-1,-1 0-74,0 0 0,-1 1 0,-2 1 0,-3 3-21,1 0 1,-3-1 0,4 1 0,-2 1 58,-1 0 0,1-4 0,0 1 0,-2-2 58,-1-1 0,-1 0 0,-1 0 0,-1 0 185,-1 0 0,-5 0 169,1 0 0,-2-1 26,-5-2-372,-1 2 0,-4-5 0,2 4-40,4-2 1,-2 1 0,2 3-63,1 0 1,-2 0 76,0 0 354,1 0-5,-2 0-125,0 0 0,-5-1 29,0-2 1,3 0-211,1-3 1,-1 2-1,-3-2-6,0-2 0,3 2 0,1 0 0,-1-3-16,2-4 1,-4 1 0,3-5 0,-1 0-25,1-2 0,0-3 0,-2-1 1,3-5 19,1-4 0,-1-4 0,3-5 0,-1-3 14,0-3 1,1-3 0,0-5-1,-1-5-55,1-6 1,-3-3-1,1-1 1,-1 0-50,1 3 0,-4-5 37,1 2 0,-3 2-79,-3 4 1,-1 7-1,-4 3 41,1 3 0,0 5 0,-1 4 0,0 4-136,1 4 1,5 7-1,-2 2 1,3 4-1,1 5-576,0 4 1,0 5 790,0 1 0,0 8 0,0-1 0</inkml:trace>
  <inkml:trace contextRef="#ctx0" brushRef="#br0" timeOffset="2707">904 61 5995,'0'-6'1065,"0"2"-796,0 4 1,-1 3-140,-2 1 0,2 0-47,-3 0 0,3-2 27,1 4-71,0-3 0,0 2 34,0-1 1,-1-3 64,-2 2 0,2-1 56,-3 2-38,3-3-143,1 3 352,0-4-350,-4 0-9,3 0-176,-4 0 52,5 0 61,5 0 0,-3 0 1,4 0 69,2 0 0,1 0 1,2 0-1,2 0-9,0 0 1,5-1-1,0-1 1,3-1-52,2 0 0,4 2 0,-2 0 0,-1-1 0,1-2 0,3 1 0,-3 3 0,2 0 4,0 0 0,-4 0 0,3 0 0,0 0 5,-1 0 1,-2 0 0,-1 0-1,-3 0 65,-2 0 1,-5 0-1,1 0 1,-1 0 65,-2 0 1,-4 0 339,1 0 537,-5 0-897,3 0 0,-6 0-542,-3 0-928,3 0 1397,-3 0 0,-1 5 0,0 0 0</inkml:trace>
  <inkml:trace contextRef="#ctx0" brushRef="#br0" timeOffset="4362">1467 101 7794,'-5'-5'-440,"3"-1"301,-5 3 1,4 2 187,-4-3-282,5 3-182,-2 1 425,13 0 425,-7 0-65,7 0-314,-9 0 0,0-1 1,0-2 134,0 2 83,0-8 152,0 8-227,0-4 700,0 5-730,0-4 43,0 2-52,0-2-141,0 4-67,0-4 103,0 2 143,0-2-85,0 4-203,0-4 0,0 4-12,0 0 1,1 4 0,1 7 0,1 1 106,0 2 1,1 3 0,1-3 0,-1 2-9,0 2 0,3-3 0,-3 1 0,-1-1 8,1 1 0,-3-4 0,3 2 0,-2-3 32,1-1 1,-1 0 101,1 0 159,-2-4 1,-1-3-63,0-6 0,3-3 0,2-4 0,0-1-138,3-3 0,-2 2 0,0-5 1,2 0-44,1-2 1,0-2 0,-1 0 0,-1-1-55,0-2 0,2 4 1,1 5-1,0 0-72,1 3 1,-5 4-136,1 1 0,0 5 78,3-1 0,-4 3 0,0 4 0,0 5 111,-1 4 0,-2 4 1,3-1-1,0 1-5,-1 0 0,-1-1 0,1 4 0,1 0-11,-1 1 0,-1-2 0,1-2 0,1-1 28,-1-1 1,-1-3-1,1-4 1,1-3 49,-1 0 0,-1-2 0,2-3 140,2 0 0,1-1 1,1-4-1,0-4-33,0-3 0,-3-6 0,0 3 0,1-2-15,1 0 1,-3 1 0,1-5 0,0 1-104,-2 0 1,4 1 0,-3 1-1,0 3-106,1 0 0,-5 2 1,3 4-563,-1 2 339,-3 3 1,4 5 0,-5 2 240,0 4 1,3 2-1,1 1 1,-2 0 16,-1 0 0,-1 0 0,0 0-57,0 0 0,0 0 135,0 0 69,0-4 623,0-2-300,0-4-392,0-4 0,0 2-51,0-5-119,0 5 1,1-3-1,2 4-18,4-2 1,2 2-1,1-3 1,0 3 122,0 1 1,5 0-1,1 0 1,4 0 35,4 0 1,2 0-1,5 0 1,3 1 16,7 3 1,0-3 0,6 2 0,0-1-42,-2 2 1,8-2 0,-2 3 0,3 1-37,0 0 0,0-3 1,-5 3-1,-2-1 22,-3 1 0,-8-3 1,-3 3-1,-6-2-16,-7-2 1,-5 3 195,-5-2 122,-4 1 1,-6-4 0,-6-2 0,0 0 66,-1-1 0,4-1 0,-3 3-507,1-2 1,1 2-1783,1-2-482,2 1 2428,-4 2 0,10 5 0,0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8:09:51.77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60 5003 8095,'-6'-1'2,"-1"-3"0,0 3 1,-2-3 239,3-1 0,-3 4 658,2-2-344,3-3-629,-1 5 1,6-3 0,3 4 0,2 0 32,3 0 0,1 3 0,1 0 0,3 0-16,3-2 0,3 0 1,3 1-1,4 1-12,2 0 0,2-2 0,2-1 1,0 0-9,-1 0 0,2 0 0,-3-1 0,-2-2-29,0 0 1,-5 0-1,-4 3 1,-6 0 84,-3 0 1,-4 0 771,0 0-595,-5 0 1,1 0-404,-6 0-655,2 0 901,-4 0 0,5-5 0,0 0 0</inkml:trace>
  <inkml:trace contextRef="#ctx0" brushRef="#br0" timeOffset="1399">502 5013 8343,'-10'0'-634,"0"-5"0,1 3 2137,3-5-1180,-3 1 1,7-3-1,-4 1 433,2 1-458,0 5 1,4-4-190,0 3-225,0 2 0,0-2 1,0 6 106,0 4 0,0 2 0,1 1 1,2 0-52,0 0 1,5 0 0,-3 0 0,2 0 42,0 0 1,-1-3 0,3-1 0,-1 1 142,-1-1 0,-1-2 0,5-4 0,-1 0 0,0 0 1,0-2-1,0-4 159,0-4 1,-2-3-1,1 1 1,2-3-42,0-1 1,0 1 0,-1-3 0,0 2-180,0 2 1,0-4 0,0 2 0,0 1-132,0 1 0,-1 3 0,-1 1 0,-1 0-54,1 0 1,-3 4-27,2 3 0,-4 2 117,4 1 0,-5 8 0,1 3 0,-1 3 50,-2 4 0,0 0 1,0 0-1,0-1-65,0 1 1,3-1 0,0 1 0,1-2-18,0-2 1,-2 2-1,4-5 1,-1-2 6,1 0 212,-4-4 1,4-1 0,-4-5-1,1-2 233,0-4 1,1-5-1,1-3 1,0-1-214,3-1 1,-2 1 0,0 0 0,2 1-154,1-1 0,1 4 0,0-2 0,0 3-274,0 1 1,0 5 0,-1 0 0,-1 2-55,-1-1 1,-4 1 0,3 4-1,-1 3 153,1 2 1,-3 3-1,3 2 1,-2 2 96,-2 0 0,1 5 1,-1-2-1,1 0-74,-1 1 1,3-5-1,-2 3 1,1-2-18,0 1 0,-3-4 0,3-4 182,-3 2 186,-1-3 1,3-2 0,0-6 0,0-4 35,-2-2 1,2-1 0,2 0 0,0 0-140,3 0 1,-3 1 0,1 1 0,0 1-179,-1 0 1,-3 1-419,2-1-145,1 5 253,-3-2-518,2 4 577,-4 0 1,4 3 218,3 0 0,7 1 1,2-4-1,4 0 35,4 0 1,3 0-1,5 0 1,3 1 45,0 2 0,3-2 1,5 3-1,1-3 37,2-1 1,-2 3 0,1 0-1,0 0-52,-3-2 0,-4-1 0,-2 0 1,-2 0 33,-5 0 0,0 0 0,-6 0 0,-2 0-96,-3 0 1,-3 0 151,-5 0 148,-5 0-410,0 0 0,-10-5 1,0 0-1</inkml:trace>
  <inkml:trace contextRef="#ctx0" brushRef="#br0" timeOffset="2346">1447 4953 6934,'-6'4'772,"2"-3"1,4 5-38,0-3-246,0-2 1,0-5-279,0-10 1,0 1-1,0-2 1,0 1 27,0-3 0,1-5 0,1-3 0,1 0-33,0-3 1,1-1 0,-1-3 0,0-1-129,-2-4 0,-1-2 0,0-2 0,0-3-86,0-3 0,-1-2 0,-2 0 0,-1 1-78,-2 1 1,0 5 0,-3-2 0,1 3 69,1 1 1,1 3 0,-3 1 0,1 3 64,1 4 1,0 3 0,-2 7 0,2 2-31,0 4 0,4 3 0,-3 2-228,2 1 0,0 4-565,4-4 1,1 6 93,3 1 1,-2 1 0,3 6 0,1 1 679,0 1 0,0 1 0,4 0 0</inkml:trace>
  <inkml:trace contextRef="#ctx0" brushRef="#br0" timeOffset="3878">1336 3858 8090,'-10'-4'-381,"0"1"0,3 0 671,1 3 0,-1 0-1,-3 0 1,3 0 22,1 0 0,-1 0 389,-3 0-663,4 0 1,3 0 0,6 0 46,4 0 1,7 0-1,5 0 1,6 0-79,4 0 1,1 0 0,9 0-1,4 0-19,1 0 1,-1 3 0,0 0 0,-1 1-67,-2 0 1,-3-3-1,-2 4 1,-1-2-42,-5 0 0,-4 1 0,-6-3 0,-2 1-380,-3 1 907,-3 1 0,-7-4-303,-4 0 1,-4 0 0,-7-1-1,-2-2 34,0 0 0,-1 0 0,6 2-106,1-3-736,-2 3 404,8-3 0,-3 4 1,7-1 228,0-3 1,4 2 42,-4-5 0,2 4 0,-3-4 729,1-1 0,0 3-22,-3-2 0,0 4-489,0-4 0,0 4 22,0-4-617,0 5 1,4 5 310,-1 7 0,2 4 0,-3-1 0,1 4 176,-1 2 1,3 1 0,-2 0 0,-1 1-49,0 3 1,1 0-1,1 3 1,1-3-1,-1 1 0,4-5 0,-2 1 0,0-4-58,1-2 0,-5-2 0,3-4 250,-1-2 1,-1-3 39,3-4 1,-2-6 0,1-3 0,1-4-74,-1-3 1,2 0 0,3-4-1,0-2-157,0-1 1,0 2-1,1-4 1,2 2-114,0-1 1,0 2-1,-3 4 1,0 3-141,1 0 0,-1 2 0,-1 3-287,-3 0 321,3 4 1,-8 6 0,3 7 194,-3 2 1,2 5-1,0 2 1,1 0 34,0 1 0,-3 1 1,4 4-1,-2 2-23,1-2 0,2 2 0,-1-2 0,-1-2-30,1-1 1,-1 1-1,-2-7 28,2 0 0,0-7 169,-1-2 1,0-4 0,3-4 0,1-3 29,-1-6 1,3-1 0,-3-4 0,3 1-190,1-1 0,0-1 0,0 0 0,0 2-123,0 0 1,0 3-1,1-1 1,-1 0-227,0 3 1,-1 1-1,-2 2-199,0 2 1,-4-1 285,4 5 1,-4 4-1,3 6 1,-2 2 202,-1 1 1,-2 0-1,-1 1 1,0 1-1,0 2 1,0-1 0,0-3-103,0 0 607,0 0 604,0-4-713,0-2 1,0-5-340,0-2 0,0 1-85,0-5 0,1 1 0,1-1-102,2 0 1,3 5 0,0-3 23,2 1 0,4 3 0,2-3 0,2 3 77,4 1 1,4-3-1,9-1 1,4 2 31,4 1 1,2 1 0,5 0 0,3 1-82,3 3 0,-2-3 1,-1 3-1,-3-1-54,-2 1 0,-5-1 0,2-2 0,-4 1 72,-3 2 0,-2-1 0,-6-3 0,-3 0 174,-2 0 1,-7 0-1,-4 0 712,-2 0-574,-5 0 1,-3 0-588,-6 0 1,-3 0-478,-4 0 0,3 5 838,1 1 0,-1 8 0,-3 1 0</inkml:trace>
  <inkml:trace contextRef="#ctx0" brushRef="#br0" timeOffset="4548">2019 4691 8181,'6'-10'0,"-3"0"10,-2 0 199,-1 5-117,0-4 1,0 12 0,0 0 0,0 6 48,0 5 1,0 2-1,0 8 1,0 3-35,0 2 0,0 9 0,-1 2 0,-1 2-80,-1 3 1,-1 1 0,4 4 0,-1 0-2,-2 0 1,1 8-1,-4 2 1,0-1-89,1-1 0,-2-6 1,-2 2-1,3-5 53,2-6 0,0 0 0,0-11 0,2-2 191,1-2 0,1-7 1,0-1-1,0-5 22,0-4-231,0-1 1,0-5 0,0-5 0,0-7-292,0-5 0,0-1 0,0-3 1,1-2 317,2-1 0,3-6 0,4 0 0</inkml:trace>
  <inkml:trace contextRef="#ctx0" brushRef="#br0" timeOffset="5287">2029 4671 8318,'0'-10'-57,"0"0"1,0 0 123,0 0 1,-3 0 0,0 0 596,0 0 1,2 0-181,1 0 0,1 1-353,3 2 0,1 3 1,4 5-1,-1 2-45,-1 4 0,-1 2 1,4 1-1,1 1-9,-1 2 0,0 3 0,1 4 0,1 0-11,1 0 1,6 8-1,0 3 1,5 3-54,2 1 1,-3 1 0,5-1 0,3 1-87,5 2 1,4 0-1,2-2 1,3-2 59,1-3 1,-3-2 0,3-1 0,-1-2 192,-3-2 1,-1 0 0,-1-4 0,-4-1-39,-2-2 1,-4-2 0,-3-3 0,-5 1-106,-4-4 1,-1 1-1,-6-5 4,-2 1 1,-5-2 105,3-4 0,-6 0 1,-1 0-3,-6 0 0,1 0 0,-2-1 0,-1-1-220,-1-1 0,-2-1 0,-1 4 0,-2 0-114,-2 0 1,-4 6 0,-5 3 0,0 4-269,-3 3 1,-1 1-1,-3 4 1,-1 1 62,-4 2 1,-5 2 0,-4-1 0,-3-1 281,-6 1 0,-2 2 1,0-4-1,5 0 346,4-2 0,-4-1 1,6 0-1,2-1 138,5-2 1,1 1 0,6-5 0,3-1-71,4-1 1,8-2 0,5-1-189,4-1 0,6-5-956,9 1 612,4-2 0,9-1 0,1 0 0,3 0-1539,2 0 0,0 0 1769,1 0 0,0-4 0,3-2 0</inkml:trace>
  <inkml:trace contextRef="#ctx0" brushRef="#br0" timeOffset="5838">2160 5093 8250,'-10'6'-78,"3"-2"334,0-4 2,1 0-331,0 0 0,3 0 0,6 0 0,4 0 61,2 0 0,1 0 0,0 0 0,1 0 5,2 0 1,0 0 0,2 0 0,1 0-160,0 0 1,-3 0 165,4 0 0,-1 5 0,5 0 0</inkml:trace>
  <inkml:trace contextRef="#ctx0" brushRef="#br0" timeOffset="6275">2170 5435 8053,'-6'0'515,"3"0"-424,6 0 0,3-1 1,4-2-1,0 0-98,0 1 1,5 1 0,0 1 0,2 0-221,0 0 1,-1 0-1,3 0 227,-2 0 0,2 0 0,-3 0 0</inkml:trace>
  <inkml:trace contextRef="#ctx0" brushRef="#br0" timeOffset="6540">2260 5374 8237,'-5'-4'-1,"-1"2"1,4-5 326,-1-1 0,-2 3 671,2-2-848,2 5 1,-4-2-248,5 8 0,0 1 1,1 5-1,2 1-89,0 3 0,1-2 0,-1 4 1,0-1-232,-1 1 1,-1-3 417,-1 4 0,5 0 0,0 3 0</inkml:trace>
  <inkml:trace contextRef="#ctx0" brushRef="#br0" timeOffset="7377">2009 5455 8501,'6'0'-188,"3"0"1,-8-1 633,2-3 1,-2 2 648,-1-5-810,-4 5 1,2-2-269,-5 4 1,0 0 0,-3 0 0,0 0-228,0 0 1,-4 0-1,-4 1 1,-5 1 39,-3 1 1,-1 1-1,-3-4 1,-4 0 268,0 0 0,-4 0 0,4 0 0,2 0 34,1 0 1,2-4 0,2 0 0,3-1 124,3 1 1,2-3 0,2 4 0,4 0 633,2-2-718,5 4-649,2-3 1,5 4-116,2 0 752,-2 0 560,4 0 417,-5 0-872,0-5-150,0 4-24,0-4-379,0 5 1,-1 5 140,-3 2 1,3 6 0,-2 4-1,2 2 79,1 1 1,1 1 0,1 1 0,3 2-105,0-2 1,-1-1 0,1-1-1,1-1-26,-1-2 1,-1 1-1,1-5 1,0 0-141,-3-2 1,0-2 0,0-1-589,2-2 470,-1-3 1,0 0 453,1-6 0,4-8 0,-3-4 0</inkml:trace>
  <inkml:trace contextRef="#ctx0" brushRef="#br0" timeOffset="7756">1286 5726 8125,'-10'-6'-434,"1"1"1,1 3 1546,1-2-875,5 1 1,-1 3 0,6 0-1,4 0-275,2 0 1,5 0 0,4 0 0,5 0 104,3 0 0,4-3 0,3-1 0,1 2-92,2 1 1,0 2 0,1 1 0,-4 3-233,-2 0 0,-4-3 1,-2 3-1,-3-2-983,-3 1 1239,-6 3 0,2-1 0,-5 4 0</inkml:trace>
  <inkml:trace contextRef="#ctx0" brushRef="#br0" timeOffset="8138">1175 5776 8462,'6'-6'-526,"-1"-1"467,-1-1 0,-3 2 869,2 0-445,3 3-424,-5-1 1,4 5-1,-5 2 48,0 4 1,-5 2 0,-2 1-1,-1 1-14,-3 3 1,1-3 0,0 2 0,0 0-127,0 0 1,1-2-1,3 2 1,1-2-642,1-5 792,3 3 0,-4-3 0,5 4 0</inkml:trace>
  <inkml:trace contextRef="#ctx0" brushRef="#br0" timeOffset="8356">1467 5756 8362,'5'-4'-150,"-5"3"1,-6-3 278,-3 3 1,-1 2 0,0 1 0,0 3-46,0 0 0,0 2 0,-1 3-36,1 0 0,0 0 0,0 0 0,0-1-112,0-2 0,1 2 0,2-2 0,0 2-432,-1 1 1,0 0-384,1 0 879,3 0 0,4-5 0,0 0 0</inkml:trace>
  <inkml:trace contextRef="#ctx0" brushRef="#br0" timeOffset="8561">1517 5766 8362,'10'-10'-99,"0"0"0,-3 3 153,-1 1 0,-4 3 37,-2 0 0,-6 10 0,-6 3-16,-2 1 0,0 2 1,2 0-1,-2-3-22,2-1 0,1 2 0,1-4-247,0 1 0,4-1-240,3 0 1,3-5 0,3 1 433,4-1 0,6 2 0,3 2 0</inkml:trace>
  <inkml:trace contextRef="#ctx0" brushRef="#br0" timeOffset="8736">1738 5786 8362,'10'-5'266,"-4"-4"175,-2 8 1,-5-3-408,-2 8 1,-3 2 0,-4 7 0,-1 0-235,-3-1 0,3 1 0,-3-1 0,0 1-793,1-1 993,-5 0 0,3 2 0,-6 2 0</inkml:trace>
  <inkml:trace contextRef="#ctx0" brushRef="#br0" timeOffset="9703">1949 5013 7644,'7'0'-1442,"-1"0"1698,1 0 0,0-1 693,-1-3-665,-3 3 1,1-4 0,-3 2-173,3 0 0,-2 0 1,3 2 100,0-3-314,3 3 96,-3-3 0,0 4 0,-5 0 0,-6 0 2,-3 0 0,-4 4 0,-2 2 0,0-1 16,-3-1 1,-1-3 0,-1-1 0,0 0 37,0 0 1,-5 0 0,-1 0-1,0 0-118,-1 0 0,0-4 0,-3 0 0,1-1 7,2 1 60,-2 1 0,3-6 0,-4-2 0</inkml:trace>
  <inkml:trace contextRef="#ctx0" brushRef="#br0" timeOffset="10988">2933 5344 8079,'-5'0'147,"0"0"0,14 0 0,5 0-68,4 0 1,2 0 0,1 0 0,1 0-81,2 0 0,0 0 0,0 0 0,2 0-23,3 0 1,3 0 0,0 0 0,3 0 51,0 0 0,-1 4 1,1-1-1,0-1 0,-3-1 0,-4 3 1,-2-1-1,-3-1 46,-4-1 1,0-1 0,-5 0 127,-2 0 404,-1 0-354,-5 0-148,-2 0 1998,-4 0-1873,0-4 0,-1-2 0,-1-4-186,-1 0 0,-4 0 1,2 0-1,0 0-32,-3 0 0,2-3 0,0-2 1,-1 0-32,1-3 1,-1-1 0,3-1 0,1 0 12,-1-1 1,2-3 0,-1-3 0,2-2-34,1-1 0,-3 0 1,-2-1-1,1-3-67,-1-3 1,-2 1 0,3 1 0,0-1 40,-1 0 1,-3 0 0,3-4 0,-2 3 15,0 0 0,4 3 0,-4-2 0,1 1 82,0-1 1,0 5-1,4 0 1,-2 4 76,-2 2 0,4-2 0,-1 4 0,0 2 16,0 3 0,1-1 0,-4 3 0,2 0-72,1-1 1,-1 5 0,0-2 0,-1 3-10,1 1 1,-3 0 0,4 0-3,0 0 0,2 0-191,1 0 1,0 3-490,0 0-265,0 5 448,0-2 0,0 3 152,0-3 0,0 2 0,1-5-143,3-1 1,-3 3 0,3-1-309,1 2 0,-3 0 401,5 4 0,-5 2 1,1 1 221,-2 4 0,3-2 1,-1 2 130,-1 1 0,4 1 0,-1 1 0</inkml:trace>
  <inkml:trace contextRef="#ctx0" brushRef="#br0" timeOffset="11860">3315 4099 8361,'0'-7'-256,"0"0"159,0-1 1,0 3 0,0-2 244,0-1 1,0 3-68,0-2 0,1 0-20,3-3 1,-3 0 67,2 0 1,-2 4 113,-1-1 1,-1 1-119,-2 0 0,-3 1-155,-4 5 1,0 1 34,0 3 0,1 1 0,2 5-23,4 0 1,2-3 0,1 0-36,0 0 0,0 2 46,0 1 0,1-1 0,2-2 0,4-2 10,2-1 1,1-3 0,0 2 0,0-1-1,0-2 1,0-4-1,0 0 77,0-2 0,0-4 1,-1-3 16,-2 0 0,-3 2 1,-5 2-26,-2 3 0,1-2 0,-5 3 0,-1 1-54,-1-1 1,-1 2-1,0 3 1,0 0-12,0 0 0,0 0 0,0 1-55,0 3 1,3-2-1,2 5 1,-1-1-4,1 0 1,2 3-1,0-3 42,2 3 1,1-2-1,0 0 10,0 1 0,1 0 0,2 1-31,4-2 0,-1-1 50,0-3 0,-2-2 1,1 1 133,0-4 0,-1-3 0,-2-5-321,2-1 0,-1 1-289,-3 0 1,-1 5 455,-2 1 0,-3 3 0,-4 1 0</inkml:trace>
  <inkml:trace contextRef="#ctx0" brushRef="#br0" timeOffset="14067">3566 5334 7766,'-10'0'-493,"3"0"736,1 0 1,2 0 0,-1-1 639,0-2-407,2 2-511,3-4-21,0 5 0,4 4 0,4-1 86,5-1 1,-1-1 0,5-1 0,0 0 51,2 0 0,6 0 0,2 0 0,3 0 115,3 0 0,-1 4 1,1-1-1,-1-1-122,2-1 1,-3 3 0,3-1 0,-3 0-76,-1 2 1,0-3-1,-1 4 1,-1-2-31,-1-2 1,-5 3 0,2-2 0,-4-1-4,-3-1 1,-3 3 0,-4-1 243,0-1 1477,-4-1-48,-2-1-1525,-13 0-416,7 0 418,-7 0-8,9 0 0,0-1 22,0-2 0,-3 1-90,-1-5 0,1 4-67,3-4 0,-3 0 0,-1-3 2,2 0 1,0 1 0,0 0-1,-2 0 18,2-2 1,1-1 0,1 1-1,0-1-2,0-2 1,-3-4 0,-1 2 0,2-3-3,1-1 0,-2-4 1,-2 0-1,1-3-25,-1-4 1,-3 0 0,3-4-1,-2-3-55,0-6 0,4 0 1,-3-6-1,2-2 11,2-4 1,1-5 0,1 4-1,0-1 55,0 1 1,0-2 0,0 3 0,-1 0 82,-3 3 1,2 1 0,-5 2-1,-1-1 16,0-3 0,-4-1 0,0-2 0,-1 3-46,0-1 1,2-2 0,0-4 0,0-1 11,1 3 0,-2-1 0,6 0 0,-1 4 1,1 3 0,2 4 1,-1 1-1,0 3 4,3 0 1,0 1 0,0 5-1,-2 1-36,2 2 1,-4-1 0,1-2-1,-2 1 23,0 1 1,4 3 0,-3-2 0,2-1 3,2 1 0,1-2 0,1 3 0,0 2-65,0 2 1,0-2-1,1 8 1,1 0-43,1 5 0,4 1 0,-2 6 0,-1 0-10,0 2 0,0 5 1,-3 0-119,2 1 1,-2 1-63,3 1 0,-3 0 146,-1-3 0,0 2 1,0-2 4,0-2 0,0 2-100,0 0-695,0 3 672,0-1 186,0 4 0,-5-5 133,-1-1 0,0 0 0,1-1 165,0 0 1,-2 1 0,3-1-105,-2 0 1,4 1 0,-2 0-1,0 1-47,1-1 1,-2 4 0,3-2 32,-1-1 1,0 3-254,3-5-780,0 5-228,0-3 965,0 5 709,-5 0-404,4 0-157,-4 0 399,5 0-353,-4 0 0,2 0 0,-4-1-6,2-2 1,-1 2 39,2-2-480,2 1 84,-4 2 313,5 0 1,9 0 0,5 0 47,4 0 0,6 0 1,5 0-1,6 0-43,5 0 0,7-1 0,2-1 0,4-1-16,4 0 0,5 2 1,-5 1-1,4 0-33,6 0 1,-6 0 0,6 1 0,-4 2-35,-2 0 1,-4 0-1,-11-3 1,-1 2 63,-3 1 1,-9-2 0,-5 2 0,-4-2 131,-5-1 0,-9 0 1080,0 0-541,-7 0 1,-3 0-761,-6 0-689,-3-4 1,2 3-563,0-2 1,4 3 1370,-4 3 0,5 2 0,-3 6 0</inkml:trace>
  <inkml:trace contextRef="#ctx0" brushRef="#br0" timeOffset="15468">4922 2311 6962,'0'-16'0,"0"3"117,0 1 1,-3 2 0,0 0 0,0-1 635,2-2 1,1 5 0,0-2-62,0 1 0,0 3-240,0 0-535,0 4 1,0-2 0,1 8 0,3 2 24,2 3 0,0 1 1,0 1-1,-1 3-58,1 2 0,-3 3 0,3 2 0,-1-2 101,1-3 0,-3 5 0,3-3 0,-2-1 66,-2-1 1,3-3 0,-2-3 379,-1 0 1,1-4 61,0-3 0,-1-6 1,4-5-1,-1-4-113,1-5 0,1-2 1,4-2-1,1-2-207,2 0 1,-1-2-1,-2 3 1,1-2-223,2-2 1,3 4-1,-3-2 1,1 3-145,-1 1 0,3 4 1,-4 3-1,-2 2-235,-3 1 0,1 4 164,-2 3 1,1 6 0,-2 4-1,-1 3 112,-1 3 1,-3 3 0,4 5 0,-2 1 101,1 2 1,0 3 0,-2-3 0,3 1 25,0-1 1,-3-1-1,3-6 10,-1 0 0,-2-5 379,1 2 1,1-9 0,0-5 274,-2-5 1,-1-5 0,0-4 0,3-2-441,2-3 1,3-1 0,1-1-1,0 1-220,0 0 1,4 0-1,-1 0 1,-1 1-185,0 2 0,1 3 1,0 4-722,0 0 1,-6 4 545,0 3 0,-5 3 1,3 2-1,-2 3 319,0 0 0,1 5 0,-4 4 0,0-2 105,0-1 1,1 2-1,1 1 1,2-2-28,-2-1 0,-1-1 0,0-1 0,1-1-32,2-1 1,2-4-1,-1 3 110,0-2 1,2-1-1,3-3 1,1-1 99,3-2 1,-1 1 0,6-5 0,4 0-100,5 2 1,5-3 0,9 5 0,5-1-58,7 0 0,1 3 0,6-3 1,2 3-235,2 1 0,1 0 0,-5 0 0,1 0-16,-3 0 1,-7 0-1,-2 0 1,-5 0 87,-4 0 0,-6 0 1,-5 0-1,-5 0 141,-4 0 1,-7-1 0,-2-1 252,-5-1 1,-6-1-203,-1 4 1,-4-3 0,-6 0 0,0 0-723,0 2 1,0 1 0,0 0-2179,0 0 2830,0 0 0,0 5 0,0 0 0</inkml:trace>
  <inkml:trace contextRef="#ctx0" brushRef="#br0" timeOffset="16621">2662 1145 8219,'-10'0'-129,"0"0"1,3-3 0,1 0 129,-2 0 1,2 2 292,0 1-41,-1 0-250,1 0 1,3 1 0,6 2 0,4 0 30,2-1 1,2 1 0,1-1 0,3 1 6,0-1 1,3-1 0,6 1 0,3 0 35,2 1 0,2 4 0,2-4 0,5 1 23,5 0 1,-1 0-1,6 4 1,3-1-64,5 1 0,8 0 0,5-1 0,7 0-33,8 1 0,5-2 0,6 0 0,4 1-13,-48-4 0,1-1 0,-1 3 0,-1-1 0,1-1 0,0 0 0,2 0 0,0 1 14,1-1 0,0 0 0,1-1 0,-1 0 0,-3 1 0,-1 0 0,1 1 0,1-1 33,0 0 0,0 0 1,-1 0-1,-1-1 1,49 2-1,-48-2 1,0 1 2,0 0 0,0 0 0,48 5 0,0-4 0,-48-2 1,1 1-36,1-1 0,-1 0 0,47 2 0,1-1 0,-3 0 51,-1-1 1,-12 1 0,-1-1 0,-6 1 31,-4-1 0,-11-1 0,-4-1 0,-4 0 47,-4 0 1,-5 0 0,-10 0 0,-1 0-78,-5 0 1,-7 0 0,-6-1 0,-2-1 63,-1-1 0,-6-1 130,0 4 1,-5-1 0,1-1-171,-6-1 1,-3-1-1,-7 4 1,0 0-113,1 0 0,-3 0 0,2 0 0,0 0-78,2 0 0,1 0-995,0 0 114,5 0 0,0 1 284,5 3 0,0-2 0,0 5 704,0 1 0,0 1 0,0 1 0</inkml:trace>
  <inkml:trace contextRef="#ctx0" brushRef="#br0" timeOffset="17247">6519 1427 8389,'0'-10'-1397,"2"0"1792,1 0 1,-1 3-140,5 0 0,-4 2 0,3-3-179,-2 1 1,1 5 0,-3-3 402,1 1-330,1 3 0,-5-5 0,-3 4-97,-3-1 1,-1-1 0,-2 5-1,-1 2 140,1 0 0,0 5 0,1-2-59,3 3 0,1-2 0,5 0-88,0 1 0,0 1 1,1-1-59,3-1 0,1-1 0,5-4 0,0 1 11,0 0 1,1-2 0,0-2 0,1-3-8,1-2 0,1 0 0,-4-1 0,-1-1 166,-3 0 1,2-3-1,-4 1 34,-2 0 1,-3 1 0,-5 2 0,-4 0-122,-1-1 0,-5 4 0,0-1 0,-5 2-171,-2-1 1,2 2-1,-2 4 1,6 4-863,3 3 1,1 0 961,3 8 0,-2-1 0,6 5 0</inkml:trace>
  <inkml:trace contextRef="#ctx0" brushRef="#br0" timeOffset="18100">2451 312 8376,'-4'-6'-74,"2"-2"0,-5 5 134,-1 1 1,-1 1 49,-1 1-199,4 0 0,6 0 0,7 0 0,3 0 163,4 0 0,2 0 0,8 0 0,4 0 5,4 0 0,5 0 1,8 0-1,6 0 39,8 0 1,12 0 0,11 1-1,7 2-59,6 4 1,2 1 0,-43-4 0,2-1 0,0 1 0,1-1-76,2 1 0,1 0 0,0 0 0,0 1 0,5 0 1,0 0-1,1 0 0,1 0-65,0 0 0,1 0 0,-2-1 0,2-1 1,0 0-1,1 0 0,0 1 0,0 0 98,1 1 1,0-1 0,-2 1 0,1-1 0,0 0 0,-1 0 0,1-1 0,0 1 45,-1-1 0,0 1 1,-3-1-1,0 0 1,-1 0-1,-2 1 1,1-1-1,-2 0 29,0 0 1,-1 0 0,0 1 0,-1 0 0,-7-2 0,-1-1 0,-1 0 0,0 0 136,49 0 0,-12-1 1,-2 0-1,-8 0-73,-6 0 0,-10 0 0,-9 0 0,-4 0-93,-7 0 1,-9-3 0,-8 0 46,-3 0 0,-6 1 307,-5-1 0,-6-2-560,-7-1 102,2 1-396,-8 5 1,6 0 0,-3 0-312,-2 0 1,-2 5 0,-2 1 747,-2 3 0,-4 1 0,3 0 0</inkml:trace>
  <inkml:trace contextRef="#ctx0" brushRef="#br0" timeOffset="18784">6540 513 8247,'0'-10'0,"0"-1"-3,0 1 0,3 0 1,0 0 90,-1 0 1,0 0 0,-2 0 189,0 0 1,0 3-158,0 1 1,-5 4-76,-2-2 0,0 8 0,-1 2 1,2 3-50,2 1 0,0 0 0,3 0 0,-1 0 30,-1 0 1,-1 0-1,4 0 1,1 1-68,3-1 1,0 0-1,4-1 1,-1-2 24,1 0 0,1-5 0,1 2 0,0-3 21,0-1 0,0 0 0,-1-1 0,-2-3 66,0-2 0,-1-3 1,0-1-1,-2 0 85,-3 0 0,-1-2 0,0 0 0,0-1-26,0 0 0,-3 2 1,-2 1-1,0 1-107,-3 3 0,-1-2 0,-1 4 0,0 1-11,0-1 1,0 3 0,0-2 0,0 4-184,-1 3 0,3 4 1,0-2-1,2 3-39,2 1 1,0 4 0,4-1 34,0-1 0,0-1 1,1-1-1,3 1-44,2-1 0,0-5 1,1 0-1,1-2-244,1 0 0,1 1-465,0-4 927,0 0 0,0-5 0,0 0 0</inkml:trace>
  <inkml:trace contextRef="#ctx0" brushRef="#br0" timeOffset="19556">6590 372 8189,'-6'-5'0,"3"-1"533,2-3 0,1 2 659,0 0-394,0 1-34,0 0-602,0 2 1,0 13-62,0 4 1,0 2 0,0 1 0,0 2 28,0 1 0,0 5 1,-1 1-1,-2 3 32,0 3 1,-1 10 0,0 0 0,-1 2 12,-1 2 1,-2 6-1,4 1 1,-1 1-95,1 2 1,1 2 0,3-2 0,0-1 27,0 1 0,0-1 0,0-4 0,0-1 15,0-2 0,0 1 1,0-4-1,0 1 6,0 0 1,0-2 0,0-4-1,0-1-74,0-1 1,1-5-1,1 2 1,1-3-112,-1-1 0,0 0 0,-2-1 0,0-1 26,0-1 0,3-5 0,0 2 0,1-3 1,0-1 1,-3-1 0,4-1 0,-2-2 38,0-2 1,4 3 0,-4-4-1,0 0 29,-2-2 1,2-1-1,0 0 1,0 0-40,-2 0 0,2 0 0,0 0 6,0 0 1,-2 0 0,-1 0-16,0 0 1,0 0 0,0 0-1,0 0 0,0-3-127,0 0-46,0-1 107,0 4 0,0-3-25,0 0 1,0-4-36,0 4 0,0-4 1,0 4-29,0 1 0,0-3 97,0 2 1,0-4-12,0 4 111,0-5 21,0 3-681,0-5 0,4-5 0,2 0 0</inkml:trace>
  <inkml:trace contextRef="#ctx0" brushRef="#br0" timeOffset="20427">6580 452 8080,'-10'-1'6,"0"-2"0,3 2 323,0-3 0,5 2 87,-1-1-337,2 2 0,3-4 0,3 5 0,7 0-11,2 0 1,8 0-1,7 0 1,6 0-3,4 0 1,-2 0 0,9 0 0,3 0 20,1 0 1,6 0 0,1 0 0,2 0-37,1 0 1,-3 0-1,-1 0 1,-1 0-29,-3 0 1,-4 0 0,-2 1 0,0 2 7,-1 0 1,-6 0 0,0-3-1,-3 0-11,-4 0 1,-5 0 0,-4 0 0,-6 0 69,-3 0 1,-3 0 28,-1 0 1,-4-1 0,-4-1-463,-4-1 0,-4-1 1,-5 4-1,-1 0-1617,-2 0 1960,1 0 0,-2 0 0,0 0 0</inkml:trace>
  <inkml:trace contextRef="#ctx0" brushRef="#br0" timeOffset="21402">7795 271 8396,'0'-14'0,"0"-3"0,0 3 0,0-1 0,0 2-6,0-1 1,0 1 0,0 3-1,0 0 342,0 0 0,-1 3 1,-1 1 524,-2-2-522,1 3 0,3 2-391,0 6 0,0 6 0,0 6 0,0 1 180,0 6 1,0 3 0,0 10-1,-1 5-44,-2 6 0,0 5 0,-3 5 0,-2 5-158,-1 4 1,0-1-1,1 0 1,3-1 21,0-4 0,2-8 0,3 1 0,0-3-33,0-4 0,0-3 0,1-3 0,1-3-33,2-6 0,2-4 1,-2-7-1,-2-3 52,-1-2 0,2-7 270,1 0-293,-1-5 1,-3-2-738,0-6 0,1-3 826,2-1 0,3-5 0,4 0 0</inkml:trace>
  <inkml:trace contextRef="#ctx0" brushRef="#br0" timeOffset="22361">7735 30 8192,'-6'-4'162,"3"-3"0,2 2 617,1-2-191,0 5-496,0-3 1,4 9-1,2 0 1,2 2-31,2 1 0,-1 2 1,7 1-1,3 1 9,4-1 0,-1 4 0,6 3 1,3 2-40,5 1 1,0 4 0,2 3-1,2 3-25,2 4 1,7 0 0,0 4 0,4-2-10,-1-1 1,2-2-1,-1-3 1,4 0 9,1 1 0,-8-6 1,4-1-1,-2-3 7,-4-1 0,-2-1 1,1-2-1,-4-4-16,-5-2 1,-7-1 0,-7-1 0,-2-1 1,-7-1 0,-2-5 320,-3 1 1,-6-2 25,-4-1 1,-1-3-1,-6-1 1,-1-2-223,0-2 0,1 3 0,0-1-17,-1 2 1,4-1-121,1 2 0,0 2-663,0-3 0,1 4 489,-5 4 1,0 0-1,-3 4 1,-1-1 137,-2 0 1,-3 4 0,-5 1 0,-4 2 81,-5 2 0,-4 2 0,-8 4 0,-1 3 0,-4 0 0,-7 2 0,-3 3 0,-3 0-71,-3 1 1,-1-5 0,-5 1-1,-2 1 106,3 1 0,7-3 0,8-3 0,4-2 79,2-1 0,10 1 1,1-1-1,7 0-110,5 0 1,6-5 0,4-1 0,2-3-206,3-1 1,5-3-312,1-1 490,2-3 0,2 0 0,1-6 0,3-3 11,0 0 0,-1-2 1,1 1-1,1-2-484,-1-1 1,-1 1 0,2 1 0,1 1-703,-1 0 1163,7-2 0,-6-1 0,7 0 0</inkml:trace>
  <inkml:trace contextRef="#ctx0" brushRef="#br0" timeOffset="22841">7876 452 8116,'1'-5'197,"2"1"0,3 3 0,4 1-219,0 0 1,3 0-1,0 0 1,1 0-113,0 0 0,2 0 0,4 1 0,0 2 134,0 0 0,5 0 0,0-3 0</inkml:trace>
  <inkml:trace contextRef="#ctx0" brushRef="#br0" timeOffset="23324">7876 844 8280,'-6'-4'44,"0"2"1,4-2 791,-1 0-676,-1 2 0,6-2 1,1 4-99,4 0 1,3 0 0,2 0 0,2 0-40,2 0 1,1 0-1,2 0 1,-1 0-279,-2 0 1,1 0 0,3 0 0,-1 0-353,-2 0 0,-3 0 0,-4 1 607,1 2 0,-1-1 0,0 2 0</inkml:trace>
  <inkml:trace contextRef="#ctx0" brushRef="#br0" timeOffset="23566">7966 814 8280,'-10'-3'-1220,"1"-2"2181,2 0 0,3 1-331,4-3 1,0 4 385,0-4-704,0 5 0,0-1-459,0 6 1,0 3 0,0 5-1,0 2-98,0 4 0,0-1 0,0 0 0,0 2-825,0 1 1,1 1 1069,2 0 0,3 1 0,4-1 0</inkml:trace>
  <inkml:trace contextRef="#ctx0" brushRef="#br0" timeOffset="24476">7685 864 8121,'5'0'527,"4"0"0,-8-1-212,3-2 0,-4 2-247,-4-3 0,-1 0 1,-5 0-85,0 2 1,-2 1-1,0 1 1,-2 1-43,-2 3 1,-2-3 0,-4 2 0,-3-2-9,0-1 1,2 0 0,0 0 0,2 0 194,1 0 0,1 0 0,1 0 0,2 0 177,2 0 0,4 0 0,3 0 315,-1 0-210,4 0-595,-1 0 135,5 0 0,0 5 0,0 2 124,0 6 0,0-1 0,0 6 0,0 3 17,0 5 1,0 3-1,0 2 1,0 2-152,0 4 0,0 2 0,-1 2 0,-1-1-232,-2 0 1,1-3 0,3-2 0,0 0 98,0-3 0,0-1 0,-1-4 0,-1-1 114,-2-1 0,1-5 0,3-5 0,0 0 518,0-3-200,0-1-528,0-5 0,1-2 0,3-4 288,2 0 0,3 0 0,1 0 0</inkml:trace>
  <inkml:trace contextRef="#ctx0" brushRef="#br0" timeOffset="24904">7132 1607 8285,'-10'0'65,"0"0"0,0 0 1,0 0-1,0 0 124,0 0 0,3 0 352,1 0-529,3 0 0,11 0 1,9 0 8,3 0 1,6 0 0,2 0 0,4 0-136,5 0 0,5 0 0,3 0 0,1 0-230,2 0 1,0 0 0,-2 0-1,-3 0-12,-5 0 1,-5 0-1,-6 0 356,-4 0 0,-6 0 0,-2 0 0</inkml:trace>
  <inkml:trace contextRef="#ctx0" brushRef="#br0" timeOffset="25254">7152 1658 7807,'0'-7'684,"0"0"1,0 4-675,0-4 1,-1 5-1,-1 0 1,-3 4-71,0 5 0,-2-1 0,-3 3 0,0 4-60,0 1 1,-1 0 0,-1 2 0,-3 1 26,0-1 1,2 3 0,-1-4 0,1 2-231,3 0 0,-2-5 0,7 1 323,-1-1 0,1 2 0,5 2 0</inkml:trace>
  <inkml:trace contextRef="#ctx0" brushRef="#br0" timeOffset="25484">7303 1698 8357,'3'-10'0,"1"0"935,-2 0-588,-1 0 1,-2 4-1,-2 4-334,-4 4 0,-2 4 0,-1 4 0,0 1-78,0 2 1,0 0-1,0 2 1,1 1-189,2-1 0,-2-2 0,2 0 0,0-2-498,0-1 1,2 0-433,5 0 1183,5-4 0,5-2 0,6-4 0</inkml:trace>
  <inkml:trace contextRef="#ctx0" brushRef="#br0" timeOffset="25825">7383 1728 8357,'16'-13'-203,"-3"-1"1,2 1-1,-2 3 1,0 0 348,-2 0 0,-2 3 0,-2 1 0,-1 1 353,-2-1 0,1 4-261,-2-1 1,-3 3-1,1 3-130,-3 4 0,-7 5 1,0 3-1,-3-1-77,0 1 0,-3 1 1,2-2-1,1-1-78,0 2 0,2-4 0,0 2 0,1-2-643,3-1 1,1-3 236,5 0 1,6-5 0,3 1 0,4-2 190,3-1 1,2-4 0,4-3 0,3-2 237,0-1 1,-2-1 0,0-1-1,-2 0 87,-1 3 1,-1-4 0,-1 6 0,-2 0 564,-2 1 0,-4 0 1161,-3 2-1257,-5 1 0,2 3 0,-8 1-344,-3 2 0,-1 3 1,-2 5-1,-1 1-416,1 2 1,0 3-1,-1-3 1,-1 2 227,-1 2 0,-1 0 0,4 3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8:10:18.97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130 1305 7355,'0'7'-299,"0"0"1,0-4 0,-2 3 565,-1-2 0,2 1 0,-2-2 12,2 4 0,-3-2 0,1 2 51,1 1 1,1 1-1,1 1-36,0 0 1,0-4-1,1 0 673,2-2-493,-2 0 1,7-5 0,-5-3-126,-1-2 0,0-3 0,-2-2 0,0-2-33,0 0 1,0-5 0,0 1 0,0-2-116,0-1 0,0-5 0,-2-5 0,-1-4-144,-4-5 1,0 0 0,-1-8 0,1-2-112,-1-4 1,0 1-1,1-4 1,1 0 11,2 0 0,0 4 0,4 0 0,0 2-34,0 4 1,0 4-1,0 1 1,0 5 63,0 5 1,0 3 0,0 8 0,0 1-46,0 2 1,0 3-1,0 4-507,0 0-746,0 0 492,0 4 0,0 3 277,0 6 1,0-1-1,0 5-105,0 1 0,-3 1-811,0 1 528,-5 0 929,7-5 0,-4 0 0,5-5 0</inkml:trace>
  <inkml:trace contextRef="#ctx0" brushRef="#br0" timeOffset="1335">69 150 8091,'-10'-1'15,"0"-1"85,0-2 0,3-2 0,1 2 326,-2 2 1,2-2 374,0 0-636,3 1 0,0 3-71,6 0 0,4 0 0,7-1 0,3-1-18,6-2 0,4 1 1,7 3-1,7-1-28,9-3 0,5 3 0,9-2 0,3 2-99,2 1 1,4 0 0,-3 1 0,-4 1-38,-4 2 1,-6 0 0,-3-1 0,-5 3 78,-5 0 1,-5-2 0,-2-4 0,-3 0 40,-4 0 0,-3 0 1,-7 0-1,-2 0 433,-4 0-90,-6 0 1,-4-3 0,-6-2-148,-4 0 0,-1 1 0,0-1 0,2 0-48,-2 3 1,2-2-1,0 0-102,-2 2 0,3 0-372,2-2-499,2 3 517,1-3 582,0 4-212,0-5 1,0 3 0,-1-4 662,-3 2-414,3-4-552,-3 7 0,4-2 0,0 6 0,1 4 110,2 2 1,-2 4-1,4 2 1,-2 1 58,1 6 1,0-2 0,-2 3 0,3-1-7,0 2 1,-1-3 0,1 3 0,1-3-29,-1-1 0,2-3 0,2-2 1,-1 0-81,-1-3 0,-4-1 113,4-1 1,-1-4 217,4-3 1,-3-6-1,-1-5 1,-1-3 89,1-3 1,1-3 0,3 0 0,0-2-61,0-1 0,0-5 1,1-1-1,1 0-133,2-1 0,2 1 0,-2-1 0,-1 4 24,2 2 0,-4 2 0,2 2 1,-2 4 59,-1 2 1,-3 0-118,0 1 1,-4 5-112,4 2 1,-5 6 0,2 5 0,0 4 105,-1 5 0,2 2 0,-3 1 0,2 1-42,2 2 1,-1-1 0,3 1 0,-1-2-27,1-1 0,1 0 0,1-1 0,0-2-67,0-3 1,-3-4 0,-1-3 132,2 0 1,1-5 0,1 1 166,0-6 0,-3-3 0,1-8 1,2-2-116,2-3 1,1-2 0,-3 1 0,2 0-95,1 0 0,-2 0 0,4 1 0,-2 1-64,0 2 1,1 3 0,-5 0 0,-1 3-218,-2 3 0,0 2 1,2 2-159,-2 0 0,0 1 0,2 5 262,-2 4 1,-2 2 0,1 1-1,1 0 168,-1 0 0,1 0 1,1 0-1,-3 1 25,1 2 1,-3-1-1,3 1 1,0-1 24,-3 2 0,-1-3 0,-1 2-15,0-2 0,0-4 39,0 0 1,1-5 0,3 0 74,2-4 0,3-2 1,1-4-1,2 1-124,1-1 1,3-1 0,5-1-1,2 1-68,4 3 1,3-2 0,5 4 0,4 1-17,3-1 0,6 3 1,0-3-1,6 3-96,6 1 1,0 0 0,6 0 0,0 0 85,1 0 0,3 0 0,-5 0 0,0 0 115,0 0 0,-2 0 1,-4 0-1,-2 0 102,-3 0 0,-7 3 0,-4 1 1,-3-2 38,-3-1 1,-7 2-1,-7 1 1,-5-2 196,-5-1 253,-2-1-186,-5 0-891,-2-4-180,-4 3 1,-1-4 0,-2 5 0,0 3 0,-2 2 0,0 1-1769,3 1 2405,1 2 0,-3 1 0,-2 0 0</inkml:trace>
  <inkml:trace contextRef="#ctx0" brushRef="#br0" timeOffset="1814">3294 311 8091,'5'-5'0,"-1"-1"0,-3-3 240,-1-1 1,0 0 0,0 0 0,0 0 228,0-1 1,0 0 0,0-1-1,0-1 188,0 0 0,0 6 1,0 0 786,0-1-669,0-1-701,0 4 1,0 1 0,0 9 0,0 4-47,0 3 0,0 10 0,0 2 0,-1 4-69,-3 2 0,0 5 0,-4 6 1,3 4-111,0 4 0,-2 2 1,4 0-1,1 1 46,1 2 1,2 3 0,1-3 0,2-2-23,2-1 0,-3-5 0,4-1 0,1-3 110,1-2 1,1 5-1,0-8 1,0-1-59,0-1 1,-1-5 0,-2 2 0,-3-6 11,1-1 0,-4-2 1,2-3-1,-3-1 46,-3-2 0,0 1 1,-3-5-1,-2-1 65,-1-5 0,2 1 0,1-4 170,-2-2 0,2 2-240,0 0-771,3-1 0,-1-4-1505,4-2 2298,0 1 0,4-2 0,2 4 0</inkml:trace>
  <inkml:trace contextRef="#ctx0" brushRef="#br0" timeOffset="2429">2641 1607 8014,'-10'-5'3,"3"4"1,0-2 212,0 2 0,-1-1 508,1-1-25,-2 2-577,8-8 1,0 7-1,5-4 1,2 2-65,2 2 0,1 0 1,1 2-1,0 0-36,0 0 0,1 0 0,2-1 1,4-1 92,2-1 1,6-4 0,3 4 0,5-1 116,7 0 1,2-1 0,3-1 0,0 1-59,-3 1 0,0 3 0,-3-3 0,-1 3-54,-1 1 0,-4-1 0,3-1 1,-1-1-200,1 0 1,-3 2-1,0 1 1,-2 0-18,-1 0 0,-4 0 0,-4 0 0,-4 0-112,-4 0 320,-3 0 1,-6-1 0,-2-1-43,-6-2 0,-6 1 0,-4 3 0,1 0-294,1 0 0,-3 0 0,1 0 1,1 0-627,0 0 1,-1 0 0,0 0-1144,0 0 1993,2 5 0,-3-4 0,-2 3 0</inkml:trace>
  <inkml:trace contextRef="#ctx0" brushRef="#br0" timeOffset="3202">3434 1526 7937,'-10'0'-346,"0"0"1,4-3 0,-1 0 1083,-1 0 1,3 1-190,-2-1 0,4 2-503,-4-3 1,6 3-5,1 1 0,5 4 1,8-1-1,1-1 21,2-1 1,0 3-1,6-1 1,1-1-69,4-1 0,0-1 0,2 0 0,3 0-16,3 0 1,5 4 0,1-1 0,-3-1-40,-3-1 0,4-1 0,3 1 0,-5 2 76,-4 0 0,2 0 0,4-3 0,-4 0 25,-3 0 1,-5 1-1,2 2 1,-7 0 85,-4-1 1,-2-1-1,-1 1-380,-5 1-69,0-2 1,-10 3-1,0-4-160,-5 0 1,-2 0 0,-2 0-139,-2 0 1,2 0 619,2 0 0,-4-4 0,-4-2 0</inkml:trace>
  <inkml:trace contextRef="#ctx0" brushRef="#br0" timeOffset="3936">4188 1536 8115,'0'-6'-626,"0"-1"0,0 4 711,0-4 95,0 0 0,-5-2 41,-1 3 1,-3 1-1,-1 5-78,0 0 0,0 0 0,0 1 0,0 3-38,-1 2 0,1 3 0,0 2 0,0 2-28,0 0 0,0 4 1,1-3-1,1 1-108,2-1 1,4 3 0,-2-4-1,3 0-27,1-2 0,5-2 1,0-1-1,2-3 8,0 0 1,4-2 0,4-3-1,2-1 22,0-2 0,0-3 1,2-4-1,-3-1 25,-2-3 1,-1 3-1,-2-3 1,-3 0 29,-2 1 0,-3-5 1,-3 2-1,0 0-53,0-1 0,-1 4 0,-4-3 1,-4 1-154,-3 3 1,-6 4-1,2 3 1,-3 0-244,-1 3 1,4 2 421,2 3 0,-1 7 0,-1 6 0</inkml:trace>
  <inkml:trace contextRef="#ctx0" brushRef="#br0" timeOffset="5122">99 190 8115,'-6'0'-1858,"-1"0"1439,0 0 633,2-4 1,0 2 106,5-5 1,0 4-29,0-4 0,0 0 25,0-3 1,0 0-1,0 0-47,0 0 1,0 3 0,-1 2-1,-1-1 448,-1 1-109,-1 2-666,4-1 0,0 5-13,0 2 1,4 4 0,-1 6 0,-1 4 8,-1 2 0,-1 1 0,0 1 1,0 2-90,0 0 0,0 4 0,0-4 1,0-1 20,0-5 1,0 1 0,0-4-1,0-2-64,0-1 531,0-5 0,-1-3-69,-2-6 1,2-3 0,-4-4 0,1-1-44,-3-2 1,3 0 0,-1-2 0,2-1-150,-1 0 1,0 1 0,2-3-1,-2 1-85,2-1 1,1 4-1,1 0 1,0 3-436,0 1-203,0 0 194,0 5 1,0 1 408,0 8 1,0 4-1,0 6 1,0-1 75,0 2 1,0 0-1,0 4 1,0-1-8,0-1 0,1-5 1,1 2-1,2-3-10,-2-1 1,-1-3 0,0-2 253,3 0-31,-3-2 1,3-4-1,-5-1 1,-2-3-76,-4 0 0,3-2 1,0-3-1,3 0-267,1 0 0,0 0 0,0-1 0,0-2-403,0 0 1,1-1-1,1 4 505,2 0 0,8 0 0,-1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8:10:2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11 487 7746,'-6'0'393,"1"0"-72,5 0 0,5 0 0,2 0 0,2-1-79,1-3 1,5 3-1,5-3 1,7 0-60,5 1 0,4 0 1,6 1-1,2 0-174,6-1 0,5-2 1,5 3-1,1-2-156,-1-2 1,0 3 0,-1-3 0,-2 2 43,-3 2 1,-6-3 0,-4 2 0,-2 1 18,-7 0 1,-2 2 0,-4 0 0,-3 0-40,-6 0 1,-1 0-148,-6 0 91,0 0 1,-12-1 0,-4-1-845,-5-1 1023,-2-1 0,0 0 0,0-2 0</inkml:trace>
  <inkml:trace contextRef="#ctx0" brushRef="#br0" timeOffset="631">1085 205 8168,'0'-10'0,"0"0"169,0 0 0,0 0 7,0 0 0,0 4 1,0-1 548,0-1-81,0-1-529,0 4 0,0 1 0,0 9-46,0 5 1,4 4 0,-1 7 0,-1 4-65,-1 5 1,-1 6 0,0 6 0,0 3 0,0-1-422,0 1 1,0-1 43,0-4 166,0-4 0,0 0 0,0-4 0,0-4-121,0-3 0,0-5 1,0-4-1,2-2-220,1-1 1,-1-3 546,5-4 0,-5-1 0,2-5 0</inkml:trace>
  <inkml:trace contextRef="#ctx0" brushRef="#br0" timeOffset="1234">1075 135 8103,'-4'-10'-12,"2"-2"0,-4 1 0,2 2 289,1 0 0,-1 0 151,1-1 1,-2 1 0,3 1 152,-2 1 0,1 4-244,3-4 0,1 5-141,3-1 0,1 2 0,6 1-125,3 0 1,-3 0 0,3 1 0,1 1-1,2 4-43,2 2 1,1 1 0,1 8 0,1 1-65,2 1 1,2 1 0,-1 0 0,1 0-150,2 0 0,0 0 0,-1 1 55,0-1 1,-4-4 0,0 0 0,-2 0 0,-2-2-25,-2 1 0,-3-2 0,-4-3 0,-1 0 30,-2 0 1,1-3 386,-5 0 0,-1-2 49,-5 2 0,1-3 1,-5-4-1,-1 0-136,-1 0 0,-1 4 0,0 0-322,0 2 169,-4 0 1,-1 4 0,-4 0-189,-1 1 0,2 3 0,-6 3 0,-1 2 39,-2 1 1,-2 0-1,-1 0 1,0 0 81,0 0 0,4-1 0,3-2 0,2-3 76,1 1 0,4-4 0,3 2 0,3-1-223,3-2 0,-1 0-104,5 0 0,0-5 0,7-1 0,3-3 0,1-1-617,2 0 0,2-1 912,1-3 0,3-1 0,4-5 0</inkml:trace>
  <inkml:trace contextRef="#ctx0" brushRef="#br0" timeOffset="1717">1557 135 8128,'0'-10'13,"-1"0"0,-1 0 116,-1 0 1,-1 0-1,4 0 1,0 0 223,0 0 1,0 0 0,0 0-54,0 0 1,2 1-1,0 1-72,1 1 1,4 6 0,-3 1-192,2 6 0,-4 7 0,1 5 0,-1 4 27,-2 5 0,-2 5 0,0 3 0,-2 2-68,-2 4 0,4-1 1,-3 5-1,2-3-156,0-1 0,-1 1 1,4-6-1,0 0-45,0 1 0,4-8 1,-1-1-1,0-4-26,2-5 0,-3-3 0,4 1 0,-2-3-400,-2-3 1,0-5-505,-2 1 1135,0-5 0,4-2 0,2-5 0</inkml:trace>
  <inkml:trace contextRef="#ctx0" brushRef="#br0" timeOffset="2147">1608 346 8100,'-10'-4'108,"3"2"612,0-1-709,5 2 0,-1 1 0,6 0 0,4 0 92,2 0 0,5 0 1,4 0-1,4 0-14,5 0 1,2 0 0,2 0-1,3 0-36,3 0 0,6-3 0,4-1 0,2 2-6,1 1 0,4-2 1,1-2-1,1 1-98,2-1 0,-4-1 0,0 2 1,-4 2 84,-3 1 1,-4 0 0,-6-2-1,-4 0-64,-5 1 0,-2 1 1,-4 1-1,-5 0-196,-1 0 1,-4 1 0,-4 1-201,-1 1 0,-6 1-556,-1-4 982,-5 0 0,-9 0 0,-2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8:10:31.67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282 1746 7547,'0'-6'200,"0"-1"0,0-1 332,0-1 1,0-2 0,0-2 0,-1-4-159,-2-2 0,1-1 1,-1-1-1,2-3-27,1-3 0,-3-3 0,-2-3 0,1-4-178,-1-2 0,-3-3 0,2-2 1,-3-5-74,-1-4 1,0-5 0,0 1 0,0-2-75,0-1 1,-1 5-1,1 5 1,2 5 51,1 4 1,-1 9 0,5 3 0,0 4-91,2 6 0,1 3 1,0 6-729,0 0 113,0 0 1,0 4 131,0-1 1,1 5 331,3-2 1,-3 2 144,2-1 0,-2 1 73,-1-5 0,0 4 1,0-4-1,-1 0-38,-2 2 1,2-4-1,-4 2 1,2-2 22,0-1 1,-2 0-1,3 0 1,-3 0 38,0 0 0,3 0 0,-3 0 0,2 0-87,-1 0 0,1 0 1,2-2-1,-1 0-1,-2-1 1,1-4 0,3 2 0,-1 0 12,-2-3 1,0-1 0,-2-2 0,0 0 176,3 0 0,-2 0 0,-1 7 0,1-1 300,-1 1 0,-3 0-363,2 4 0,1 4 0,1 0-82,-1 2 133,4 0-89,-3 4 0,3-3 38,-3 0 1,3-2 149,-2 2-703,2 2-889,1-4 975,0 5 0,4 0 1,4 0 370,4 0 0,5 3 1,8 1-1,5-2 26,5-1 0,10-1 1,4 0-1,6-1-50,4-2 1,7 2 0,8-3 0,-2 3-73,0 1 1,-10 0-1,-3 0 1,-3 0 14,-4 0 0,-4 0 1,-3 0-1,-3 0 65,-2 0 0,-8 0 0,-2 0 0,-7 0 73,-5 0 1,-3 0 244,-5 0 1,-5-1 396,-1-2 1,-4 0-471,-4-3 0,2 0-683,-4-1-724,3 3-266,-1 4 2180,4 0-634,0-4 0,-1 1 54,-3-3 0,3 2 0,-2-2 4,2-2 0,1 2 0,-1 1 18,-3 0 1,3-3 106,-2 2-609,2 1-14,1 1 0,0 5 1,0 2-1,1 4 280,2 2 1,-1 5 0,5 3 0,0 2 7,-2 1 1,4 1 0,-3 2 0,1 1-29,-1 2 1,0-3-1,2 3 1,-2-1 33,2-3 1,0-4 0,0-3 0,-1 0 34,0-3 1,-1-5 0,1-3 152,0 1 0,2-5 1,1 0-1,0-7 92,1-5 1,-1-1 0,0-3 0,-1-2 10,-3-1 1,3-5 0,-2 0 0,2-2-185,1-2 1,0-1-1,0-1 1,1 1-148,2 2 1,-1-1-1,1 6 1,-2 2-57,-1 2 1,0 6-63,0-1 1,0 6 0,-1 5 0,-1 4-129,-1 5 1,-2 3 0,3 3-1,-2 4 221,-2 2 0,4 4 1,-2 2-1,0-1 18,1 1 1,-4-1-1,3-1 1,0 0 48,-1-1 1,1-4 0,2-2-1,-2-2 69,2-1 1,-2-3-1,-1-2 63,0-2 0,-1-5 0,-2-2 147,2-8 0,4-2 1,-3-6-1,2 0-115,0-2 1,-5-3 0,2 0 0,0-1-68,-1 0 0,4 2 0,-3 2 0,1 2-184,-1 4 1,0 2-1,-1 1-130,0 0 0,2 4 0,-3 2-91,1-1 0,2 5 1,-3 0-1,2 5 165,2 0 0,1 4 1,3-2-1,1 2 117,2 1 1,-1-1 0,5-1 0,1-2 43,1 2 1,6-2-1,2-1 1,6 0 51,4-3 1,3 0 0,3 0 0,5 2-51,5-2 0,5-1 1,5-1-1,2-1-24,4-2 1,6-2 0,0-3 0,-1 2 12,-3-2 0,5 2 0,-8 1 1,-2-1 67,-5 1 0,-7 1 0,-1-1 0,-2 0 2,-4 3 0,-6 1 0,-7 1 0,-2 0-189,-7 0 1,-3 0-1,-6 0 1,-2 0-147,-3 0 0,-6 1 0,-2 2-818,-6 4 1098,-7 2 0,-5 5 0,-5 2 0</inkml:trace>
  <inkml:trace contextRef="#ctx0" brushRef="#br0" timeOffset="684">242 1666 6688,'-10'-10'1380,"3"4"-1000,0 3 1,5 1-301,-1-2 1,3 3 0,3-2 0,4 2 0,3 1 426,3 0-459,3 0 1,5 0 0,4 0 18,5 0 1,4 0-1,8 0 1,1-1 0,4-2-95,2 0 0,5-4 1,-1 4-1,0 0-52,-2-2 0,-2 4 0,-2-2 0,-3 2 7,-3 1 0,-5 0 0,-3 0 0,-2 0 86,0 0 0,-5-4 0,-1 1 0,-3 1 10,-3 1 1,-4-3-1,-1 0 1,-2-1-18,-3 1-668,-1-4-1193,-2 2 1854,-2 1 0,-8 0 0,-2 5 0</inkml:trace>
  <inkml:trace contextRef="#ctx0" brushRef="#br0" timeOffset="1223">1256 1375 8017,'0'-15'27,"0"-2"1,0-1-1,0 1 1,0 1 274,0 1 0,0 2 0,0 3 782,0 0-1001,0 4 1,0 4-1,0 8 1,0 6 106,0 6 0,4 2 0,-1 11 1,-1 6-84,-1 4 1,-4 12-1,-1 0 1,-2 8-149,-2 6 0,3 1 1,-1 8-1,2-2-142,1-1 0,-1-5 1,1-3-1,0-3 9,2-3 0,1-7 0,0-3 0,0-7 143,0-3 1,0-2 0,0-8 0,0-2 40,0-4 1,0-1 0,1-3-1,2-3-101,0-2 0,0-3 1,-2-2-1,2-1-966,0-2 363,0-3 0,-3 0 694,0-6 0,0-3 0,0-4 0</inkml:trace>
  <inkml:trace contextRef="#ctx0" brushRef="#br0" timeOffset="1998">1246 1254 7945,'-4'-17'25,"-2"2"1,1 0 168,1 3 0,0 1 0,-1 1 122,0 0 1,1 1 0,-1 1 124,0 1 1,-1 4 402,2-4-886,1 5 1,4-1 104,3 6 1,1 2 0,5 4 0,1 0-65,3 1 1,1-2 0,7 7 0,0-2 47,1 0 1,5 5 0,-1 0 0,2 5-4,1 3 0,4 8 0,0 3 0,2 1-38,2-2 0,-2 3 0,0-2 0,3 1-85,4-1 1,-1-2 0,4-5 0,0-1 37,0-2 0,-4-3 0,2-4 0,-3 0 68,-1 0 0,-3-4 1,-1-3-1,-3-1 13,-4-2 0,0 0 1,-7-1-1,-2-3 115,-2-2 0,-5 0 162,0-1-26,-6 1 1,-4-4 0,-6 0-208,-4 0 1,-2 0-1,-1 0 1,-1 1-106,-3 2 1,2 0 0,-5 3 0,-2 2-72,-3 1 0,0 2 0,-5 3 1,-2 2 25,-3 3 0,-5 2 0,-7 3 0,-4 4-318,-4 4 1,-1 3 0,-4 3-1,-2-1 200,-3 0 1,-3-2 0,-2-1 0,6-4 221,6-4 1,6 2 0,10-4 0,3-3 0,6-3 0,9 0 0,7-5 0,3-1-391,1 0 0,5-6-342,1 1 406,3-5 1,2-1 0,2-5 0,1-2 287,2-2 0,5 0 0,4-2 0</inkml:trace>
  <inkml:trace contextRef="#ctx0" brushRef="#br0" timeOffset="2430">1367 1716 8046,'-6'-10'261,"2"4"1,5-1 0,2 3-148,4 2 1,2 1 0,1 1 0,1 0-55,2 0 0,0 0 0,2 0 1,1 0-196,0 0 1,0 0 0,3 0-1,-1 1 135,-1 2 0,4 3 0,5 4 0</inkml:trace>
  <inkml:trace contextRef="#ctx0" brushRef="#br0" timeOffset="2827">1377 2017 8131,'-6'0'662,"2"0"0,5 0 1,2 0-1,5 0-601,4 0 1,1 0 0,3 0 0,2 0-247,1 0 1,5 0-1,-1 0 1,-1 0-427,0 0 1,-3 0 0,-3 0 610,-2 0 0,1 5 0,1 0 0</inkml:trace>
  <inkml:trace contextRef="#ctx0" brushRef="#br0" timeOffset="3068">1497 1967 8093,'-5'-10'-238,"2"0"0,-2 0 0,2 0 810,0 0 1,2 0 0,1 0 963,0 0-1271,0 4 1,4 3-160,-1 6 0,2 3 0,-3 4 0,1 1-159,-1 2 0,-1 3 1,-1 4-1,0 0-329,0 0 0,-1 0 0,-1 1 0,-1-1-510,1 0 892,0 0 0,2 4 0,0 2 0</inkml:trace>
  <inkml:trace contextRef="#ctx0" brushRef="#br0" timeOffset="3858">1226 2118 7943,'6'-10'262,"2"3"83,-5 0 1,0 4-102,-3-4 0,-1 5 0,-3-1-272,-6 2 1,-1 4 0,-6 2 0,-1-1-3,-1 0 0,-1 1 1,-1-3-1,-3 1 138,-3 0 1,2-2 0,-1-1 0,0 0 73,1 0 0,2 0 1,0 0-1,2 0 14,1 0 1,1 0 0,2 0 0,4-1 372,1-3-430,2 3-441,5-3 240,0-1 1,5 3 412,0-5 20,0 5 0,0-3 148,0 1-171,0 3-464,0-3 1,1 4-84,3 0 1,-3 4-1,3 3 1,0 3 231,-1 3 1,2 4 0,-3 6 0,1 4 30,-1 2 1,1 7-1,-1 3 1,1 5-65,-1 1 1,1-1 0,-1 3 0,1 1-106,-1 1 1,0-2 0,-2-3-1,1-1-109,2-4 1,-2-6 0,2 0 0,-1-5 111,-2-5 1,0-3-1,0-2 1,0-2-18,0-2 1,0-1-293,0-2 96,0-6 0,0-2 0,0-6-617,0-4 0,3 2 932,0-2 0,10 0 0,-2-3 0</inkml:trace>
  <inkml:trace contextRef="#ctx0" brushRef="#br0" timeOffset="4343">573 2952 7959,'-11'0'0,"-1"0"46,-2 0 1,1 3 0,3 0 202,0 0 1,4-1-181,3 1 1,3-2-1,5 3 1,5-3 7,5-1 0,9 0 1,2 0-1,5 0-49,2 0 0,6-1 0,6-2 0,0 0-123,3 1 0,2-3 0,0 1 0,0-1 7,0 1 1,1-3 0,-4 3 0,-2-1 9,-5 1 0,-10-3 0,-1 4 0,-4 1-225,-6 0 0,-3-1 303,-6 0 0,-5 4 0,0 4 0</inkml:trace>
  <inkml:trace contextRef="#ctx0" brushRef="#br0" timeOffset="4707">583 3012 8033,'0'-16'-280,"0"5"0,0 4 489,0 0 0,-1 2-9,-2 2 1,-3 2 0,-4 2-168,0 2 0,0 6 0,-1 6 0,-1 0-87,-2 3 1,-2 2-1,1 1 1,-1 2-116,-1-1 1,2-6 0,1 4 0,0-2-108,1-3 1,3 1-1,4-4-154,2 1 1,5 0 429,6-7 0,1-1 0,2-5 0</inkml:trace>
  <inkml:trace contextRef="#ctx0" brushRef="#br0" timeOffset="5266">865 2992 8033,'10'-10'-977,"0"0"1592,-5 0 1,-1 5-381,-8 5 1,2 5-1,-6 5 1,-2 1-125,-2 2 0,-1 2 1,1 3-1,0-2-78,-1 2 1,-4-2-1,4-1 1,0 0-96,2-3 0,1-1 0,0-1-340,0 1 1,6-6-47,4-2 1,5-1 0,7-4 0,3-1 167,0-4 1,3-2-1,5-2 1,1-1 292,2-1 1,-3-4-1,3 4 1,-1-1-8,-3 0 0,2 2 0,0-2 0,-1 1 144,2-1 1,-4 1 0,3 3 0,-3 0 43,-1 0 1,-1 0 0,-1 1 0,-3 2 204,0 4 0,-5-2-79,-3 2 0,-5 1 1,1 5-1,-3 4-41,-3 2 0,-3 2 0,-5 2 0,-1 4-89,-2 2 1,0-2-1,2-1 1,-3 2-110,-1 1 0,4-3 0,-1-3 1,3-2-233,3-1 1,-1 0 0,5 0-614,1 0 0,3-1 228,5-2 1,2-2 0,10-7 0,3-1 178,5-4 1,0-6 0,-1-3 0,1 0 324,0-1 0,-4 5 0,0-3 0,-3 3 249,-2 2 1,-8-2 0,1 6 0,-2-1 1453,-3 1-1177,0 3 1,-5 0 0,-1 5-291,-3 2 1,2 4-1,-5 1 1,0 5-494,-2 1 0,-5 1 1,1 2-1,0-1 289,-2 1 0,4 5 0,-4 3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8:10:38.05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50 1819 7963,'-10'0'-275,"0"0"222,0 0 1,3 0 0,1 1 361,2 2 1,2-1-220,5 5 1,4-3 0,7 1 0,6 0-30,6-3 1,12-1 0,6-1 0,6 0 13,7 0 0,1 0 1,9 0-1,2 0-59,3 0 1,4-3 0,5-1 0,-1 2-46,0 1 0,1 1 0,-3 0 1,-3 0 30,-5 0 1,-6 0 0,-3 0 0,-5 0 25,-6 0 1,-6 0 0,-3 1 0,-5 1-11,-6 2 1,-7-1 0,-1-3-1,-4 0-365,-4 0 257,-3 4 0,-6-4 1,-2 2-397,-6-5 1,-2-3 485,-5 2 0,-5-8 0,0 1 0</inkml:trace>
  <inkml:trace contextRef="#ctx0" brushRef="#br0" timeOffset="708">1145 61 7792,'0'-10'204,"0"0"236,0 0 0,0 0 327,0 0-450,0 4 1,1 2-236,2 4 1,-2 4 0,3 3 0,-2 3 27,1 3 0,-2 4 1,4 6-1,-2 4-2,1 2 0,-1 4 1,-3 2-1,-1 7-65,-3 2 0,2 8 0,-3 5 1,-1 2-42,0 1 1,4 4 0,-1 0-1,2 2 38,1 2 1,0-5-1,0 0 1,0 1-36,0-3 0,4 5 1,2-8-1,0-1 53,1-1 0,0-2 0,2-4 1,-3-2 8,-2-5 0,0 1 1,0-7-1,-2 1-43,-1-2 1,-1 1 0,0-7-1,0-4-55,0-4 0,3-3 0,1-2-56,-2-4 137,-1-6 0,-1-3 0,1-8-37,3-3 0,-3-5 0,2-1 0,-2-1-474,-1 0 0,0 2 1,0-4-1,0 2 461,0 1 0,5 2 0,0 1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7:31:45.96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70 725 7693,'0'-19'0,"0"-2"-309,0-3 1,-6 1 553,0 6 1,1 6 0,5-1 0,0-1 577,0-3-501,0 7 0,-2-1 17,-4 4 19,4 4-291,-6-5 83,8 7 0,2 2-209,4 3 43,-4 5 0,8 7 0,-7 1 152,3-1-94,0 8 0,0 4 1,-1 11 51,-1 6-70,-2 4 0,0 8 0,2 1 72,2 3-126,-1 1 0,-5 10 0,0-2-68,0-4 19,0 7 0,0-9 0,-1 4 26,-5-2 53,4-7 1,-8 1-1,6-5-481,-1 2 317,-1-8 0,6 0 0,0-6 79,0 0 40,0-9 0,0-3 1,0-5-272,0 0 228,0-2 0,0-8-103,0 1-14,0-1 6,0-8 121,0-1-64,0-8-273,8 0 415,-6 0 0,13-8 0,-6-1 0</inkml:trace>
  <inkml:trace contextRef="#ctx0" brushRef="#br0" timeOffset="1081">18 587 6829,'-10'-8'213,"3"4"296,7-8-198,0 9 50,0-5 838,0 8-1098,7 0-89,3 0 0,7 0 0,1 0-26,-1 0-2,0 0 0,2 0 1,4 2-95,6 4 35,4-4 0,9 5 0,4-7-2,4 0 0,10 2 1,3 2-1,5 2-356,1-2 409,0-2 0,0-2 0,0 0-359,0 0 332,-7 7 1,-1-5 0,-5 4-30,2-4 50,-8-2 0,-8 0 0,-9 0 276,-5 0-217,-3 0 0,-7 0 439,-1 0 0,-7-2 236,-5-4-370,-3 4 28,-2-5-448,0-1-1298,0 6 994,0-6 1,0 24 0,0 3 0</inkml:trace>
  <inkml:trace contextRef="#ctx0" brushRef="#br0" timeOffset="1668">1419 171 8130,'0'-17'-399,"0"0"500,0 0 0,0 5 395,0 1-317,0 7 83,0-4-321,0 8 255,0 15-203,0-3 0,0 19 0,0-6 101,0 2-34,7 1 0,-5 9 0,4 1-43,-4 3 22,-2 7 1,0-4-1,0 8-137,0 0 113,0 7 1,-2-11 0,-2 4-33,-1-2 1,-7-2 0,6-2 0,0-7-67,-1-9 35,5 3 1,-6-14 0,8 4-215,0-3-284,0-3 78,0 0 1,0-9 467,0-8 0,0-8 0</inkml:trace>
  <inkml:trace contextRef="#ctx0" brushRef="#br0" timeOffset="2443">1436 171 8216,'0'-11'0,"0"-1"-257,0 1 1,0-1-1,-2 1 458,-4-3 0,3 5 370,-9-3-134,8 1 2,-4 1-234,8-5 0,-1 13 161,-5-4-36,4 4-165,-6 2 5,24 0-123,-5 0 1,14 8 0,-8 3-7,1 5 0,-1 1 0,0 2 0,2 4 48,5 6-136,-5-4 1,13 8-1,-3-4 133,4 3-216,-6 3 0,5-1 0,-3 1-292,4 0 306,-6-1 1,4-1 0,-6-4-138,1-6 206,3-4 0,-2-2 1,-4 1 16,-4-1 0,-1-2 1,-3-1-1,-1-5 84,-3-1-91,-7-2 405,11 1 9,-13-5 162,6 6-169,-8-8 216,0 0-893,0-8 218,-8 6 0,-1-5 0,-9 7-140,1 0 132,-8 7 0,2-3 1,-10 8-87,-3 1 141,-3 3 0,-1 1 1,-2 0 73,-2 0-52,5 8 1,-3-5 0,7 3-1,1-4 21,-1 6 0,2-6 0,3 4 100,1-4-92,8 6 1,-4-7 0,7 1 4,1-6-61,8-1 0,-5 5 3,8 0-196,1-7-33,5-2 238,0-8-83,7 0-88,3 0 0,1-2-838,1-4 1044,-1 4 0,7-13 0,-1 5 0</inkml:trace>
  <inkml:trace contextRef="#ctx0" brushRef="#br0" timeOffset="3095">2076 189 8124,'8'-27'-30,"-6"10"1,5 1 0,-7 5 15,0-5 207,0-1 0,0 0 298,0-1 8,0 1-11,0 8-492,0-7-41,0 14 0,6-4 0,0 12 1,-2 6 143,-3 3 0,5-1 1,0 3-1,-2 8 20,-2 6-84,-2 3 0,0 5 1,0 5-9,0 8 1,0 3 0,0-1 0,-2 2-114,-4 2 45,4 7 0,-6-13 0,7 2-219,-5-6 219,4-2 0,-6-4 0,8-5-25,0-7 1,0-3 0,0 2-84,0-6 39,0-4 26,0-1 89,0-1-305,-7-8 238,5-1-619,-6-8 519,8 0 1,0 8-1,0 1 1</inkml:trace>
  <inkml:trace contextRef="#ctx0" brushRef="#br0" timeOffset="3644">2197 535 7488,'-17'-10'36,"5"-3"0,1 7 245,-3 2 1,5 2 128,-3 2-233,8-8-110,-4 6 0,10-5 0,4 7-45,6 0 1,3 0 0,2 0 0,3 0-3,3 0 0,4 0 0,7 0 0,1 0-93,-1 0 0,10 0 0,6-2 0,8-2 25,4-2 1,-1 0-1,2 6 1,-3-1 56,0-5 1,-7 4 0,5-4 0,-4 4 13,-2 2 0,-6 0 0,-2 0 0,-4 0 25,-7 0 0,-2-2 0,-12-2 80,-4-1-143,-9-1 1,0 6-244,-12 0 1,-3 0 0,-7 2-381,5 4 638,3-5 0,0 15 0,-1-7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8:10:43.74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71 1979 8018,'0'-5'-38,"0"-4"390,0 2 0,0 1 0,0 0 0,-1 0 0,-1-2 86,-2 2 0,1 2 198,3-2-181,0 3-499,-4-1 1,-1 8 0,-3 4-21,2 4 1,0 0 19,-1 1 0,0 2-44,3-2 0,-2 0-110,2-3 0,1 0 105,3 0 0,1-4 0,1-2 0,3 0 1,0-1 64,3-1 0,1-2 0,1-2 0,0-2-34,0-2 1,0-1 0,0-1 0,-1 0 108,-2 1 0,-3 0 0,-3-2 0,2 2 104,0 0 0,-1 4 0,-4-4 0,-3 0 73,0 2 0,-2 0 0,-3 4-91,0-2 1,0 1-1,0-1-81,0 2 0,4 2 1,2 1-1,1 3-106,-1 0 1,1-1-1,3 2-160,0 2 0,0 1 1,0 1 71,0 0 1,1-1 0,1-1 0,3-2-441,0-2 0,-1-1 346,2-3 485,-3 0 1,1-4 0,-4-3 260,0-2 1,0 3 131,0-1-469,0 0-558,0-3 17,0 5 535,0 0 1,-1 5 187,-2 0 0,0 0 474,-3 0-465,3 0-479,-1 0-390,4 0 505,0 5 0,4-4 0,3 2 0,2-2 1,1-1 0,2 4 0,4-1 0,4 0-90,1 2 0,8-4 1,3 2-1,4-2-116,9-1 1,3 0 0,12 0 0,6 0-24,6 0 1,0 0 0,5 0 0,2 0 91,4 0 1,-6-1 0,0-1 0,-4-1 136,-3 0 1,0 2 0,-1 1 0,-2 0 37,-3 0 1,-7 0 0,-5 0 0,-4 0-59,-4 0 0,-12 0 0,-5 0 14,-5 0 0,-7-1 1,-5-2 78,-6-4 0,-4 2 0,-3-2 0,-4 0-133,-2 2 1,-1-1-1,0 4-544,0-2 0,0 1 0,0 3 603,0 0 0,0 0 0,0 0 0</inkml:trace>
  <inkml:trace contextRef="#ctx0" brushRef="#br0" timeOffset="1087">1638 1979 7957,'0'-10'0,"0"0"434,0 0 0,-1 0 0,-1 0 125,-2 0 0,1 0 0,3 0-97,0 0 0,0 3 0,0 0-33,0 0 1,0 1-260,0-1 1,1 5 0,3-1-197,2 2 1,3 5-1,1 3 1,0 3-135,0 3 0,0 0 0,-1 3 0,-1 2 22,-1 1 1,-4 1-1,3 0 1,-1 0-5,1 0 1,-3-3-1,3-1 1,-1-2 54,1-1 1,-3-2 0,4-1 197,1 0 0,-3-5 0,2-1 0,1-3 178,1-1 1,1-6 0,0-3 0,0-4 30,0-3 0,1 0 0,1-4 0,2-1-107,-2 1 0,3-3 0,-1-2 0,1 1-84,-1-1 1,3-2 0,-3 4 0,1 1-88,-1 0 1,0 7 0,-5 1 0,-1 4-79,-2 4 0,0 0-74,1 3 0,0 3 0,-2 0 0,-1 6 78,1 7 1,1-1-1,-1 5 1,-1 1-158,1 1 1,3 2 0,-2 1-1,3 2 66,1-2 0,0-1 1,0-2-1,2-1-14,1-1 1,-2-5 0,1 1-1,-3-3 67,-2-3 1,0-2 0,3-5 137,0 0 0,3-5 0,0-3 0,-2-3 232,0-2 0,-3-5 0,5 2 0,-2 0-95,-1-1 1,4 3 0,-1-1 0,-2 0-169,-3 3 0,1 1 0,-2 1-88,2 0 0,-3 4-397,1 3 0,-4 2 111,4 1 1,-5 4-1,2 3 237,-3 2 0,-1 1 1,0 0-1,0 0 15,0 0 1,3 0 0,0 0 42,0 0 0,-1-1 0,0-1 0,3-3 28,0 0 1,3-2-1,5-3 1,5 0-18,5 0 1,3 0-1,9 0 1,5 0-75,6 0 1,4-3 0,4 0 0,4-1-43,4 0 1,1 1 0,4-2 0,1 0 32,1 3 1,-8-2-1,-3 0 1,-3 1 128,-1-1 1,-1 2 0,-3-1 0,2 2 2,1 1 0,-9-3 0,-1-1 0,-4 2 4,-3 1 0,-5 1 0,-5 0 0,-1-1 2,-3-3 1,-5 3 0,-4-2-12,-2 2-262,-1 1 1,-5 0-1,-5 0-940,-6 0 1,-4 1 1188,-3 2 0,2 3 0,-4 4 0</inkml:trace>
  <inkml:trace contextRef="#ctx0" brushRef="#br0" timeOffset="2812">3125 1999 7413,'5'-4'911,"0"2"0,-5-5-524,0-1 1,-1-4-1,-1-3 1,-2 1 27,2-1 0,1-4 0,1 0 0,-1-4-70,-3-3 1,3-2 0,-2-4-1,2-4-129,1-3 0,-5 0 1,0-8-1,-3-1-74,-2-1 0,5-7 0,-5-4 0,1-6-130,1-3 0,1-2 1,1-3-1,2-2-210,2 0 0,-3-2 1,1 4-1,-1 3 86,1 3 0,-3 10 0,3 6 0,-1 3 219,1 5 1,-4 6 0,2 4 0,-1 4-107,1 3 1,0 3 0,-2 4-1,3 1 21,0 2 0,-1 2 0,2 5 0,1 0 38,-1 0 1,2 0-63,-1 0 1,2 4 11,1-1-292,0 5-358,0-3 821,0 5 0,-1-3 1,-1-2-150,-2 0 1,1 1 103,3-2 0,0 2-19,0-2-191,0 3-185,0-1-1394,0 4 1575,4 0 0,8 0 0,8 0 0,6 0 49,7 0 0,8 0 1,9 0-1,7 0-100,6 0 0,-2 0 0,5 0 1,2 0-73,6 0 1,0 0 0,1 0 0,-3 0 150,-6 0 0,-5 0 0,-4 0 0,-5 0 156,-4 0 0,-4 3 1,-7 1-1,-5-2 102,-4-1 1,-5 0 0,-6 1 171,-4 2-10,-6-1 0,-3-3-105,-8 0 1,2 0-1,-4-1-342,2-2 1,-1 1 37,2-1-503,2 2 484,-3 1 38,4 0 1,-2-4 304,-1-3 0,2 1 1,-2 0-123,1-2 0,2-1 0,0-1 37,0 0 1,0 0 38,0 0-638,0 4 0,2 2 137,1 4 0,-1 7 0,5 5 0,0 2 145,-2 4 0,4 1 0,-3 1 0,0 0 24,1 0 1,-1 4 0,1 0 0,-1 1 24,-2-1 1,3 0-1,-2-4 1,-1-1 106,1-2 0,1-3 0,-1-5 141,0-2 1,-1 0-1,1-4 221,0-4 0,3-7 0,-2-7 0,3-1-164,1-6 1,0-1 0,0-5-1,0 2-53,0 2 1,0-6-1,0 2 1,1 1-178,-1 1 0,0-1 0,0 4 0,0 1-189,0 1 0,0 5 0,0 4-135,0 4 0,0 3 0,0 6-93,0 3 0,-1 2 0,-1 8 0,-2 3 193,2 2 0,-3 4 0,-1 0 0,0 1 103,-1 0 0,5-1 0,-3 2 1,2 0 75,0-3 0,-1 0 1,4-3-1,-1-2-12,-2 0 1,1-8 0,-4 0 298,2-3 1,1-4-1,2-7 78,-3-5 0,3-1 0,-2-6 0,2 0-131,1-2 1,-3-2 0,-1 2-1,1 2-124,-2 0 1,3 1 0,-3 0-1,-1 2-36,1 3 1,-2 4 0,-2 2-670,3 0 180,-3 2 1,3 4 0,-4 2-1,0 4 237,0 2 0,3 1 0,2 0 1,-1 0 93,1 0 1,4-3 0,0 0 0,4 0 87,3 2 1,5-2-1,6-1 1,3-2 124,3-2 0,7-1 1,10-1-1,5 0 11,9 0 0,11 0 0,5 0 0,4 0-97,5 0 0,3 0 1,-2 0-1,-1 0-30,-2 0 1,2-1 0,-6-1 0,-1-1-4,-4 0 1,-6 2 0,-7 1-1,-6 0 21,-3 0 1,-7 0 0,-5 0-1,-5 0 9,-6 0 0,0 1 0,-11 2 1,-3 0-104,-4-1 1,-5 0-128,-4 2 1,-1-2 0,-5 5 0,-1 1-158,-3 1 0,-2 1 0,-8 1 385,-3 2 0,-6 3 0,-3 4 0</inkml:trace>
  <inkml:trace contextRef="#ctx0" brushRef="#br0" timeOffset="3491">4039 1346 7957,'-7'-10'139,"1"0"0,2 4 47,-3-1 0,2 6 1,-2 1-13,4 5 1,2 10-1,1 5 1,0 7 23,0 5 1,0 5 0,0 8 0,0 5-58,0 6 1,1 4 0,1 4-1,3 4-126,0 4 0,-2 4 0,3 6 0,-1 0-78,-3 2 0,2 6 1,0-4-1,-2-3 6,-1-4 0,-1-4 1,0 0-1,0-7-17,0-6 0,0-4 1,0-9-1,0-3 52,0-6 1,0-4 0,0-6 0,0-1-16,0-2 0,0-3 0,0-3 0,-1-1-29,-3 0 0,3-1 1,-3-1-1,1-3-104,-1 0 1,1-5-274,3-4 1,0-4 171,0-2 0,0-5 0,1-5 0,1-1-296,2-3 0,2 0 567,-2-3 0,3-6 0,-1 2 0</inkml:trace>
  <inkml:trace contextRef="#ctx0" brushRef="#br0" timeOffset="4326">3979 1346 7957,'0'-19'-4,"0"2"0,-1 1 111,-3 1 1,2 2 0,-4 2 0,1 0 219,-1 1 0,3-3 0,-3 7 216,2-3 1,-1 2-166,2 0 0,3 6-345,0 1 0,6 1 1,6 7-1,2 2 44,2 2 0,2 6 0,4-1 0,3 3-34,0 4 0,2 0 0,3 4 0,2 0-73,1 3 0,4 0 0,6 5 1,5 0 19,5 0 1,-3 0 0,6 5-1,3-1-9,1 0 0,5-3 0,-1-1 0,-1-2-31,2-1 0,-4-2 0,1-2 1,-5-1 73,-4-2 0,-4-3 0,3 0 0,-6-2 13,-6 0 1,-3-1 0,-3-1 0,-6-2-3,-7 0 0,-4-8 0,-1 1 0,-5-2 17,-3-2 1,-6-1 738,1-2-124,-2-1 1,-1 1-488,0-6-321,0 1 1,-1-1 0,-2 5 0,-4 3-19,-2 0 0,-4 3 0,-3 6 0,-2 2-140,-3 3 0,-6 3 0,-1 1 1,-4 5 44,-5 4 1,-6 4 0,-4 4 0,-3 3 88,-4 3 0,-3-2 0,-7 7 0,-4 0 90,-4-2 1,3 2 0,-4-6 0,2-1 390,3 1 1,-2-2 0,8-3 0,3-4 0,4-2 0,6 0 0,5 0 0,9-3-263,6-3 0,5-3 1,7-5-1,4-1-98,2-3 1,5-1-144,3-5 92,2-4 0,1-3-214,0-6 1,1-2 0,1-3-871,2 2 0,2-1 1179,-2-3 0,3 0 0,-1 0 0</inkml:trace>
  <inkml:trace contextRef="#ctx0" brushRef="#br0" timeOffset="4825">4170 1879 8106,'-6'-6'725,"3"2"0,6 4-421,4 0 0,6 0 0,4 0 0,2 0-113,1 0 1,3 0 0,2 0 0,0 0-282,3 0 0,3 0 0,0 0 0,1 0-845,1 0 1,-1 1 934,5 2 0,-7 3 0,-6 4 0</inkml:trace>
  <inkml:trace contextRef="#ctx0" brushRef="#br0" timeOffset="5283">4210 2502 8103,'-6'-2'1574,"3"-1"-1409,2 2 1,2-3-1,3 4-43,6 0 1,5 0 0,5 0 0,1 0-102,3 0 1,2 0 0,7 0 0,0 0-391,0 0 1,-2 0 0,-1 0 0,-1 0 368,-2 0 0,2 0 0,-4 0 0</inkml:trace>
  <inkml:trace contextRef="#ctx0" brushRef="#br0" timeOffset="5554">4350 2411 8103,'0'-10'130,"0"0"0,0 0 0,0 0 0,0 0 485,0 0 1,0 3 0,0 0 922,0 0-1347,0 2 0,1 1 0,2 5 0,0 2-118,-1 4 1,0 7 0,1 5 0,0 6-321,-1 4 0,-1-1 0,-1 6 0,0 0-254,0-1 0,0 1 0,0-4 0,0 0-1534,0 0 2035,0-4 0,0 3 0,0-3 0</inkml:trace>
  <inkml:trace contextRef="#ctx0" brushRef="#br0" timeOffset="6379">3959 2612 8093,'0'-10'61,"1"4"1,1 2 289,1-1 0,1 3 349,-4-4-631,4 3 0,-4-1 0,-1 4-124,-8 0 1,-2 3-1,-7 2 1,-3 0 2,-5 3 0,-3 0 0,-2 0 1,-3-3 105,-2 0 1,-4 3-1,0-3 1,0 2 116,0 0 0,-1-5 1,-2 2-1,1 0 20,3-1 0,3 0 0,7-3 0,3 0 31,6 0 1,1 0 0,6 0 19,1 0 0,5-1 0,4-2-120,1-4 0,6 2 0,0-1 0,1 0 178,-1 1 1,3 1 312,-4-2-466,1 4-500,-4-3-4,0 5 401,4 0 1,1 5-1,1 2 1,-2 4 62,-3 3 0,2 5 0,0 1 0,0 7-58,-2 5 1,0 5 0,1 6-1,1 4-96,0 2 1,1 6-1,1 2 1,-1 2-311,1 1 0,1 0 0,-1-3 0,-1-4 49,1-2 1,1 0-1,-1-2 1,-1-2 203,1-4 1,-1 1 0,-2-3 0,2-3 29,-2-2 1,-1-3-1,-1-4 1,0-2-24,0-4 1,0-2 0,-1-5 126,-2-2-131,2-3 0,-7-7 1,4-4-1,2-5-524,1-4 1,1-1 0,0-1 624,0-3 0,4 3 0,2-3 0</inkml:trace>
  <inkml:trace contextRef="#ctx0" brushRef="#br0" timeOffset="6876">2864 4008 8062,'-19'0'0,"2"0"336,4 0 1,1-3 0,2 0-101,0 0 1,5 1 0,2 0-145,6-1 0,8-1 1,9 4-1,6-1-42,3-2 0,10 1 0,4-5 0,6-1-33,5-1 1,2-1 0,6 0-1,4 0-225,4 0 1,3 0 0,-4 0 0,-2 1 113,-3 2 0,-1-2 1,-2 3-1,-6-2-6,-2 1 0,-8 3 0,-5 2 0,-7 0-527,-5-1 1,-4 0 626,-8 3 0,-6 4 0,-5 2 0</inkml:trace>
  <inkml:trace contextRef="#ctx0" brushRef="#br0" timeOffset="7242">2944 4038 8038,'0'-15'0,"0"1"0,0 3 184,0 1 0,0 4 1,-1 0-126,-2 1 0,-3 3 0,-4 6 0,-1 3-28,-3 6 0,-1 2 0,-4 5 0,0 0-35,-1 1 0,2 3 1,-6 2-1,4-1-18,4-1 0,-2-2 0,4-1 1,3 1-99,3-3 0,4-5 0,4 2 0,0-2-322,0-1 0,1-3 442,2-4 0,3 3 0,4-3 0</inkml:trace>
  <inkml:trace contextRef="#ctx0" brushRef="#br0" timeOffset="7476">3326 3988 8043,'5'-10'0,"-1"0"389,-3 0-164,-1 5 1,-5 1 0,-1 8 0,-3 3-48,-1 6 0,-5 2 0,-2 6 0,-2 2-75,-1 0 1,-3 5 0,-1-1 0,2 2-234,1 1 0,2-1 0,2-2 0,4-4-119,2-2 1,2-4 0,2-1 0,4-2-156,2-1 1,5-3-1,3-4 1,3-2-226,3-3 0,-1-6 629,5-1 0,4-12 0,5-3 0</inkml:trace>
  <inkml:trace contextRef="#ctx0" brushRef="#br0" timeOffset="7834">3547 3998 8038,'25'-24'-412,"-1"4"0,-4 1 383,-3 5 0,-3 2 0,-5 4 708,-2 1 1,-1 6-355,-6 1 1,-2 8 0,-8 7 0,0 0-47,0 3 1,-3-1-1,-2 2 1,1 2-172,-1 0 1,2-3 0,3-1-1,1 0-164,2-2 0,-1 3 1,5-4-1,1-2-632,1-1 1,2-2 83,2-2 0,6-3 0,7-5 0,3-2 282,5-4 1,5-7 0,4-1 0,0-2 321,-1 0 0,0-3 0,-2-3 0,0 1 23,0 0 0,-4 7 0,-3 0 0,-3 3 552,-3 2 0,-2-1 1431,-5 7-1607,-5 1 0,-4 9 0,-6 3 1,-3 4-224,-3 3 1,-3 1-1,2 7 1,-2 1-271,-2 1 1,-1 4 0,-3-1 0,0 4-627,0-1 0,1-2 1,2-2-1,4-2 720,2-2 0,1 0 0,0-4 0</inkml:trace>
  <inkml:trace contextRef="#ctx0" brushRef="#br0" timeOffset="8655">5445 2210 7885,'0'-10'24,"-1"5"1,-1 0 563,-1 1-411,-1 3 0,5-4-36,3 5 0,6 0 1,8 0-1,5 0-33,7 0 0,6-1 0,7-1 0,5-3-7,5 0 0,7 2 1,7 0-1,5 1-85,5-1 0,-3 1 1,9-1-1,-1 2-90,0 1 1,-4 0 0,-2 0 0,-3 0-18,-8 0 1,-1 0-1,-13 0 1,-4 0 83,-5 0 0,-6-1 0,0-1 0,-6-2-21,-5 2 1,-7 1-1,-3 1-104,0 0 0,-2 0 0,-3 0-391,0 0 1,0 0-852,0 0 1374,-4 0 0,-2 0 0,-4 0 0</inkml:trace>
  <inkml:trace contextRef="#ctx0" brushRef="#br0" timeOffset="9451">6580 272 7861,'7'-4'-133,"0"1"0,-5-5 715,1 1 0,-2 2 661,-1-2-812,5 0 0,-3-2-226,5 3 0,-4 2 0,3 8-192,-2 2 0,3 4 0,-4 3 0,-1 2 88,0 4 1,-2 0 0,0 8 0,0 1-47,0 1 1,0 6 0,0 1 0,0 5 53,0 2 1,0 4-1,0 7 1,0 3 20,0 2 0,3 5 0,0 3 0,0 4-8,-2 2 0,-1 2 1,0 3-1,0-1-1,0 1 0,3 1 0,0-1 1,0-4-12,-2-2 0,2-1 0,0-7 0,1-3-37,0-3 1,2-3-1,4-5 1,-1-1-83,-3-2 1,3-7-1,-2-6 1,1-4-27,-1-3 0,-2-4 1,-3-6-1,2-4-320,-2-1 450,-1-7 0,-1-1 0,0-8 0,0-3-319,0-1 1,0-6 0,-1 0 0,-1-1-825,-2 1 0,1 0 0,3 3 1048,0-2 0,5-3 0,0-4 0</inkml:trace>
  <inkml:trace contextRef="#ctx0" brushRef="#br0" timeOffset="10427">6701 2230 8242,'0'-10'-207,"1"4"0,1-1 240,2-1 1,0 3-1,-2-2 161,2-1 1,2-1-1,-1 0 346,0 2 182,-2-1-706,1 6 1,-5-2 0,-2 4-1,-4 1 86,-2 2 0,2 3 0,-1 4 0,-2 0-36,-2 0 1,-1 5-1,3 0 1,1 2-56,2 0 1,1-4 0,4 3-1,-1-2-62,1-1 0,1-2 0,1-1 0,1 0 23,2 0 1,3-5 0,4-1 0,0-3 24,0-1 1,1 0 0,0-1 0,0-3 78,-2-2 1,-1-3-1,1-2 1,-1-2 71,-2 0 1,-3-4 0,0 4 0,-2-1-15,-1 0 1,0 3-1,0-4 1,0 2-71,0-1 0,-1 2 1,-1 4-1,-3 3 10,0 0 1,1 2 0,-2 3-125,-2 0 0,0 1 1,0 2-277,2 4 1,0 5-1,-1 2 186,4-2 0,2-1 1,1-1-1,0 0 91,0 0 1,1 0-1,1 0 1,3-1 16,0-2 1,2 2 0,3-3 0,0-1-50,0-1 0,3-3 1,1-1 74,-2 0 1,-1-1 0,-2-3 223,-2-3 1,-3-1 0,-5-4 0,-1 0-23,-1-1 0,-5-1 0,0 4 0,-3 0-103,-3 0 1,1 0 0,3 1 0,0 3-422,0 2 1,0 3-486,0 1 1,4 1 812,3 3 0,6 6 0,3 5 0</inkml:trace>
  <inkml:trace contextRef="#ctx0" brushRef="#br0" timeOffset="10927">6821 2140 8242,'-10'0'22,"0"0"0,4 0 0,0 1 0,0 1 235,1 2 1,2-1 0,-3-2 120,1 2 1,2 0-129,3 3 1,2-3-25,5 0 0,2 1 0,10 0 1,4-2-72,5-1 1,2-1 0,10 0 0,2 0-74,3 0 1,0-1 0,2-1 0,-2-3-14,0 0 1,-1 1 0,3-1 0,-3-1-184,-3 1 1,-4 1 0,-3-1 0,-1 0-98,-4 3 1,-6-2-1,-1 0 1,-4 2 152,-4 1 0,-3 1 1,-1 0-17,0 0 0,-3 0-248,-1 0 1,-5 0-40,-1 0 1,-4 1 0,-6 1-1,0 3-769,0 0 0,3-3 1130,0 2 0,1 1 0,-4 1 0</inkml:trace>
  <inkml:trace contextRef="#ctx0" brushRef="#br0" timeOffset="11473">7725 2110 6345,'-1'-10'496,"-2"0"1,1 1 0,-4 1 0,1 2-126,-1 2 1,-1-3 0,-3 4 0,0 1-194,0 1 1,0 1 0,0 0-1,0 1-6,0 2 0,-3 3 1,-2 5-1,1 1-99,-1 1 0,2 5 0,3-1 0,1 2-167,2 1 1,-1 4 0,5-2 0,1-2-75,1-2 0,2-5 1,1 3-1,1-2-89,-1-1 1,11-3 0,0-4 0,2-2 99,0-3 0,4-1 1,4-1-1,-3-3 82,-2-2 1,-2-7 0,2 0 0,-3 0 107,-5-2 0,-4 1 0,1-4 1,-4 1 180,-1-1 1,-8 0 0,-4 0 0,-6 2-343,-3-2 1,-4 3-1,-2 2 1,1 2-1343,-1 1 1470,6 4 0,0-3 0,4 4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8:11:14.17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6 66 7936,'0'-15'599,"0"2"1,0 3-8,0 0 1,-1 4 433,-2 0-982,1 4 0,2-2 1,7 9-112,1 4 1,2 2-1,-2 5 1,-1 2-142,-4 3 1,1 0-1,-1 5 1,0 1-131,-2 0 0,-2 2 1,-2 0-1,-1-1 338,-1-3 0,-1 3 0,-4-4 0</inkml:trace>
  <inkml:trace contextRef="#ctx0" brushRef="#br0" timeOffset="617">284 105 7963,'-1'-9'0,"-2"2"136,0 0 0,0 4 1790,3-3-1772,0 4 0,-1-2 0,-1 8 1,-1 2-223,1 3 0,0 4 0,2 3 0,0 2-68,0 2 1,0-2-1,0-1 1,0-1-17,0 1 1,4 0 0,-1 0 0,-1-2 32,-1-1 0,-1 2 0,0-4 151,0 0 1,0-5 479,0 0 1,0-6-293,0-1 0,0-4 1,0-6-1,1 0-155,2 1 0,2-1 1,3 1-1,1-1-181,1 1 1,3 2-1,0 1 1,2-2-161,0 0 0,3-1 0,-3 3 0,1 2-140,0-1 0,-4 4 0,3-2-350,-1 2 686,-1 1 1,-8 1-1,-3 1 1,-5 3 179,-6 0 0,-4 0 0,-4 3 1,1-2 266,-1 1 1,-1-1-1,-2-1 1,2-1 201,2-1 1,3 1 0,3-1 809,0-1-1273,5-1 1,5 2-1,8 1 1,3-1-350,5 1 1,3-2 0,3 3 0,1 1-329,2-1 0,-3 1 0,3 3 1,1-2 570,-1 0 0,6-1 0,-1 4 0</inkml:trace>
  <inkml:trace contextRef="#ctx0" brushRef="#br0" timeOffset="1259">696 287 7858,'-7'0'681,"1"0"-236,4-5 1,-2 5-182,4 0 1,1 5-1,2 4-252,3 1 0,4-4 1,1 0-1,3-1-91,1 0 0,-2-2 0,3 3 1,0-2-93,-1-2 1,3-1-1,-3-1 1,0 0-21,-2 0 1,-3 0-1,0 0 1,-2-1 157,-1-2 1,-2 1 0,-3-5 0,1 0 123,-1-2 0,-1 0 0,-1-1 0,0 1 108,0-1 1,-3 0-1,-1-2 1,-1-2 26,-3-1 0,0 2 0,-2-3 0,2 0-36,1 1 0,-1-2 1,2 5-1,0 0 32,0 1 1,3 2 0,0-1-285,2 1 0,2 2 0,2 2 0,5 1-188,4 1 1,3 2 0,5 0 0,2-1 29,4-1 0,1 0 0,2 3 0,1 0-41,2 0 1,-2 0-1,3 0 1,-1 0 80,0 0 1,-5 3 0,-4 1 0,-3 2 159,-1 1 1,-4 2 0,-3 0 0,-5 1 21,-4-1 0,-2 1 0,-1 0 0,-1 2 40,-2 1 0,-3 1 0,-6-1 0,-2 1 54,-1 1 1,-2 0 0,-4-3 0,-1 2 147,0 1 0,5-4 0,2 2 0,3-2 201,3-2 0,1-2 0,4-1-252,2 2 1,2-1 0,4 0 0,6-4-163,5-2 0,7-1 0,4 0 1,2 0-134,0 0 0,5-1 0,1-1 0,0-2-434,-2 2 1,-2 1 0,-2 1 0,-3 0 535,-2 0 0,-3 0 0,-1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8:11:11.98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19 120 8077,'-3'-10'0,"0"1"334,1-1 0,1-1 1,1 0-1,-1-2 230,-3 1 1,3 1 0,-2 2 25,2-1 1,1 4-453,0 0 0,0 4 0,1 2-342,2 6 0,-1 8 1,4 5-1,-2 5-80,-2 4 1,-1 2 0,-1 2 0,0 3-154,0 2 0,-1 0 1,-1-2-1,-1-3-341,1-2 1,1-2 777,1-3 0,8-1 0,3-5 0</inkml:trace>
  <inkml:trace contextRef="#ctx0" brushRef="#br0" timeOffset="660">240 187 8108,'0'-10'-19,"0"1"1,0-1 0,0 0 142,0 1 0,0 2 1,0 1-1,0-1 552,0-2 1,0 0 144,0-1-514,0 0 1,1 5-391,2 2 1,-2 3-1,2 3 1,-1 4-55,1 5 0,-2 3 1,3 4-1,-3 2 5,-1 1 0,0 1 0,0 4 0,-1-2 29,-3 2 1,3-4 0,-3 0 0,1-3 50,0-1 1,-4-4 0,4-2 369,1-2 92,1-2 1,1-5 0,0-4-1,0-5-195,0-3 0,4-6 1,3-1-1,1-1-190,2 0 0,3 3 0,0-2 0,1 0-38,0 0 0,3 4 0,-2-1 0,1 3-306,0 3 1,-4 1-1,0-2 1,0 4-222,1 2 1,-6 1 0,2 1 249,-4 2 1,2-1 0,-5 5-1,-3 0 232,-5 2 1,-3-1 0,-4 0-1,-2-2 140,0 2 0,-3-1 0,3 1 0,-1-3 328,0-1 1,4 3-1,0-3 1,1 0 806,1 0-1164,5-1 0,1-1 0,5 0-76,2 1 1,6 3-1,5-1 1,0 0-189,3 2 1,2-1-1,0 0 1,0 1-1030,0 2 1240,4 1 0,-2-1 0,2 1 0</inkml:trace>
  <inkml:trace contextRef="#ctx0" brushRef="#br0" timeOffset="1241">642 369 8108,'-5'0'201,"0"0"0,6 0-76,3 0 0,1 3 0,5 1 0,-1 1 3,1-1 1,0 2 0,2-3 0,2 0-74,1-2 1,-3 2-1,1 0 1,0-1-126,0-1 0,0-1 0,-4 0 1,1 0 61,-1 0 0,-2-3 0,-2-1 0,-1-2 97,-1-1 1,-2-2 0,-1 0 0,0-2 7,0-2 0,0 3 0,-1-4 1,-2 1 49,0 0 1,-4-3 0,0 3 0,0-2-26,1-2 1,-2-1 0,4-2 0,0 2-31,-1 2 0,2 1 1,3 4-1,1-2-113,2 1 0,4 3 0,6 1 0,3 3-48,2 1 0,4-1 1,1 3-1,2-1-123,2 1 0,-4 1 0,0 1 0,0 0-23,-1 0 1,4 4 0,-4 1-1,-2 2 84,-3-1 1,0 2 0,-4 3-1,-1 2 40,-2-1 1,-4 0 0,-3-1 0,-2 3 59,-1 1 0,-4-2 0,-3 2 0,-1 0 193,-2-1 1,-3-1 0,1 2 0,0-1 45,1-2 1,-1-2 0,-1 0-1,2-1-33,4 1 0,-1-4 0,4 0 1,0-1-87,-1 0 0,3-1-43,6 2 0,5-3 0,7 3 0,2-2-439,1-2 1,5-1 0,1-1 0,3 0 392,1 0 0,4 0 0,1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8:11:09.98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30 49 8090,'-7'-10'0,"2"0"323,1 1 1,-3 2-118,4 1 1,0 5 0,3 1-276,0 5 1,0 7-1,0 3 1,1 2-38,2 3 0,-2 6 0,2-1 1,-2 3-202,-1 1 1,2-2-1,0-1 307,1-4 0,4 3 0,-1-1 0</inkml:trace>
  <inkml:trace contextRef="#ctx0" brushRef="#br0" timeOffset="581">183 87 8272,'-5'-6'158,"1"-1"1,2 2 0,0-3 1010,-1 2-398,0 0-755,3 0 0,0 7 1,0 8-1,0 4-107,0 2 0,0-3 1,0 4-1,0 1-185,0 1 1,0 2-1,0-2 1,0-1-1,0-1 0,0-5 0,0 2 0,0-2 134,0-2 1,0-2 458,0-1-10,0-4 1,4-5 0,2-6-195,3-2 0,1 0 1,0 1-1,2-2-130,1-1 1,3 0 0,-3 4 0,1 0-105,0 3 1,0-3 0,-2 4-353,0 0 0,-2-3 226,-4 5 1,-4 1 296,-2 5 0,-5-1 0,-4 5 1,-1-1 4,1-1 0,-2 3 0,-1-4 0,-1 0 188,2 1 0,0 1 0,1-3 244,1-1 1,4 0-406,1 2 0,4-3 0,4 3-163,2 0 1,4-2-1,1 4 1,3-2-298,1-2 1,1 2 377,3-1 0,5 5 0,0-3 0</inkml:trace>
  <inkml:trace contextRef="#ctx0" brushRef="#br0" timeOffset="1232">451 173 8165,'-9'0'-989,"2"0"2306,1 0-978,4 0 1,6 1 0,8 1-359,2 2 1,0 0 0,-2-2 0,2 1-136,1-1 0,-3 3 1,1-2-1,0-1-57,0-1 1,-3-1-1,-4 0 1,0-1 67,0-2 0,-1 1 0,-3-5 1,1 0 219,-1-2 1,0 0 0,-2-1 0,0 0 183,0 1 0,0-1 1,-2 1-1,0-1 203,-1 1 0,-4-1 0,1 0-124,1 1 0,1-1 1,3 1-274,-2-1 0,3 2 0,-2 0 0,6 3-239,1 0 1,5-1 0,3 3-1,2 1-236,2 1 0,3 1 0,1 0 0,1 0 89,-1 0 1,-3 0 0,-4 0 0,-1 1-50,-4 2 0,-1 2 0,-5 5 358,0-1 0,-7 4 0,-2 0 1,-3 0 272,0 1 0,-4-4 0,0 3 0,2-2 101,0-2 1,1 1 0,2-1-21,1 1 0,4 0-377,6-1 1,6-4 0,5-1-1,1-3-227,2-1 1,1 0 0,1 0 0,0 0 259,0 0 0,5 0 0,0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8:11:08.01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19 47 8025,'-1'-7'-79,"-2"1"1,2 3 126,-2-3 1,1 9 0,0 3 0,-2 8-28,2 4 0,1 5 0,1 3 0,0 2-254,0 0 0,0 1 233,0 0 0,0 0 0,0-1 0</inkml:trace>
  <inkml:trace contextRef="#ctx0" brushRef="#br0" timeOffset="536">268 28 7745,'0'-10'169,"0"1"26,0 3 1,0 3 0,0 6-209,0 4 1,0 1-1,0 3 1,0 2 98,0 3 0,-1 5 0,-1 2 0,-1 2-141,1 1 0,0 2 1,0 1-1,-3-2-60,0-1 1,2 1-1,-2-6 1,0-3 143,3-4 1,-2 0 571,1-2-327,-5-3 0,7-9 0,-2-6 1,2-3-201,1 0 1,4-2 0,3-1 0,1-2-60,2-1 0,0 4 0,2-2 1,2 2-202,1 2 0,-2-1 1,1 1-1,0 0-160,-2 3 1,-1 0 0,-2 4-498,1-1 848,-5 0 1,-1 4 0,-5 1 0,-3 2 191,-5 2 1,-2-3 0,-5 2-1,0 0-13,1 1 1,0-3-1,3 2 1,0-1 483,0-1 0,4-2-269,2-1 1,5 3-502,1 0 0,5 3 1,7-1-1,2 0-7,1 3 0,4-3 0,3 1 0,1 2-340,0 0 0,2 2 1,2-2 448,-1-1 0,2 5 0,-4-1 0</inkml:trace>
  <inkml:trace contextRef="#ctx0" brushRef="#br0" timeOffset="1109">690 277 8131,'-10'0'-1093,"4"0"1581,0 0 1,3 0-225,-4 0 0,5 1-86,-1 2 1,3 1-86,3 3 0,1 1 0,4-2 0,-2 0-74,2 0 0,0-2 1,2 1-1,-1-1-77,1-2 0,-1-1 0,1-1 1,0 0 21,-1 0 1,-2-1 84,-1-2 0,-3-1 0,2-4 0,0 2 0,-3-1 57,-1-2 1,-1-2 0,0 0 12,0-2 0,-1 0 1,-1 2-1,-3-1 0,0-3 1,-2-1 119,-2 0 0,0 1 0,0-2 1,2 2-77,0 1 0,5-2 0,-1 3 1,2 2-42,1 0 0,1 5 1,2 0-1,3 1-200,3 0 0,5 3 1,2-2-1,2 3-133,1 1 0,1 0 0,2 0 1,0 0-109,-1 0 0,-1 0 1,-1 1-1,-2 3 154,-1 2 1,-5 1 0,2 1 0,-2-2 131,-2 2 1,1 3 0,-2 2 0,0-1-16,-2-1 1,-4-1 0,2 3 0,-4 2 122,-4 0 1,-1 2 0,-5-3-1,1-1 31,-1 1 0,1 2 0,-1-3 0,1-1-15,-1-2 0,4 2 0,0-1 0,2-3-113,2 1 0,2-4 1,3 0-1,3 0-145,3-3 1,5-1-1,2-1 1,2 0 166,1 0 0,4 0 0,2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8:11:06.11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20 20 7911,'-5'-9'122,"-1"3"956,3 3-939,2 2 1,-3 6 0,4 4 0,0 4-91,0 1 0,0 7 1,0 4-1,0 3-161,0 1 1,0 0 0,0 1 0,0-1-573,0-4 1,0-1 683,0-2 0,4 1 0,1-4 0</inkml:trace>
  <inkml:trace contextRef="#ctx0" brushRef="#br0" timeOffset="608">250 58 7998,'0'-9'857,"0"2"46,0 1-742,0 4 1,0-1-1,0 6 1,0 3-101,0 3 1,3 0 0,0 2-1,0 2-120,-2 3 0,-1 2 1,0 1-1,0 0-107,0 0 1,-1 0 0,-2-2 0,-1-3 66,-1 0 0,3 2 0,-1-3 0,0-1 202,0-2 1,2-3 192,-2-1 0,2-5 21,1-1 0,4-4 1,3-7-312,1-1 0,3 1 0,1-2 0,3 3-207,0 0 1,3 0 0,-2 1-1,1 0-66,-1 3 0,1-2 1,-4 4-1,-1 0-137,-2 0 1,-3 0 0,-2 3 306,-1-2 1,-1 2-1,-7-2 311,-2 2 1,-3 4 0,0 1 0,-2 1 114,-2-1 0,3 2 0,-4-2 0,1 2 385,0 1 1,1-1-399,2 0 1,4-4-1,0 2-372,2 1 0,2-4 0,4 3 0,3-1-171,4 0 1,-2 2 0,7-2 0,0 2-265,2 0 0,-1 4 1,1-4-1,1 2-344,1-1 1,1-1 834,0 2 0,5 1 0,0-2 0</inkml:trace>
  <inkml:trace contextRef="#ctx0" brushRef="#br0" timeOffset="1092">662 298 7828,'-8'-6'-43,"1"-1"1,0 4 1612,3-3-1403,-3 4 1,7-3-1,0 5 1,6 0-1,5 0-250,2 0 0,0 0 1,-3 1-1,2 1 0,2 2-547,1-2 543,-4-1-11,3-1 1,-4 0 0,-1 0-140,1 0 0,0 0 0,-2-1 286,-1-2 1,-2 0 0,-3-3 246,1-1 0,0-2 1,-3 0-1,-1-1 0,-1 0 283,-1 1 1,-4-2-386,0-2 0,0 3 0,-1-3 0,3 2 0,0 3 46,-1 1 0,4-4 1,-1 1-237,2-1 1,2 2 0,3 1 0,5 2-318,2-1 1,6-1-1,-1 1 1,3 1-1,0 2 1,-1 1 0,0 3-1,0 0 68,2 0 1,-2 0 0,-3 1 0,0 2 0,-1 4 66,0 1 0,-5 2 0,-3 0 159,-2 3 1,-1-2 0,-3 3 90,0-1 0,-4-1 0,-2 3 0,-3 0 0,-2-1 220,-1 0 0,1-2 0,-2-2 0,3 0 118,0-1 0,4 1 0,0-1-310,2 1 1,1-4 0,4 0 0,2-2-425,3-2 0,4-1 1,2-1 33,0 0 1,7 0-1,-1 0 1,3 0 289,0 0 0,8 0 0,1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8:11:04.37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10 145 8006,'-5'-10'60,"1"0"147,3 1 1,1-1 103,0 1 1,0 2 57,0 1 1,1 3 0,1 2-396,2 7 1,0 9-73,-1 1 1,-2 6-1,2 4 1,-2 2-95,-1 0 0,0 2 0,2 1 1,0 1 191,1-1 0,4-1 0,-1-2 0</inkml:trace>
  <inkml:trace contextRef="#ctx0" brushRef="#br0" timeOffset="594">297 106 8018,'1'-9'33,"2"-1"0,0 1 484,-1-1-221,-1 0 0,-1 1 1036,0-1-1020,0 5 0,0 2 0,-1 6-291,-2 3 1,2 4 0,-4 3 0,2 4-62,0 4 0,-1 0 0,2 5 1,-2-1-1,1 0-202,-1-3-20,3-2 187,-3 0 0,0-1 0,1-1 0,1-2 0,1-3-9,1-3 0,0-3 284,0-1 1,0-5-94,0-1 1,1-4 0,2-6 0,4 1-115,1-1 0,2-3 1,0 1-1,2 0-114,1 1 1,3 2-1,-2 0 1,0 3-1,0 1-314,1 1 0,-3 3 51,1-2 0,-6-1 397,0 0 0,-6 2 0,-1 4 80,-6 2 1,-2 2 0,-2-2-1,0 2 1,-2 1 357,-1 2 0,-3-4 0,3-1-35,2 0 1,1-1-1,3 2 301,0-1-864,5-1 0,2-2 0,7 2 0,1 1-17,2 1 1,2-3-1,2 3 1,2-2-582,4 0 0,0 4 84,2 0 661,-2-3 0,4 9 0,0-3 0</inkml:trace>
  <inkml:trace contextRef="#ctx0" brushRef="#br0" timeOffset="1159">661 260 8864,'7'1'197,"-1"1"1,2 1-142,0-1 1,3 0 0,1 0-1,0 2-151,0-2 0,2-1 1,-1-1-1,-2 0-192,0 0 1,-1 0 298,-1 0 0,-4-1 1,-1-2 84,-3-4 0,-2 0 1,-3-2-1,-1 1 167,0-3 0,-4 2 1,3 2-1,-2-3 70,2-1 0,-1-2 0,2 3 0,1 0-200,0-3 0,1 2 0,3-1 0,1 1-207,2 1 1,2 1-1,5-1 1,0 1-85,3-1 1,-1 0-1,4 1 1,1-1-42,1 1 1,1 2 0,1 2 0,2 0-59,0-1 0,0 4 1,-3-1-1,-2 2 158,-1 1 0,-2 4 1,2 3-1,-3 1 18,-2 2 1,-3 0 0,-1 2 0,-4 2 47,-2 1 0,-1-2 0,-1 3 1,-3-1 131,-6 0 1,1 3 0,-4-3 0,2 1 115,2 0 1,-1-4-1,1 1 1,2-4-8,1-2 0,3 1 0,1-2-215,4-1 1,4 2 0,4-3 0,3-2-122,3-1 1,5 2 0,4 0 0,2-1-171,2-1 0,3-1 0,0 0 297,3 0 0,3-4 0,0-1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8:11:18.01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81 8318,'0'-13'164,"0"1"1,0 0 431,0 1 1,0 2 606,0-1-1143,0 1 1,1 4-1,1 5 1,1 6-70,-1 2 0,2 7 0,1 4 1,-1 6-124,0 2 0,-1 2 0,-3 0 0,0 0-211,0-1 0,4 4 0,-1 0 1,-1-1-701,-1-1 1043,-1-1 0,-4-5 0,-2 0 0</inkml:trace>
  <inkml:trace contextRef="#ctx0" brushRef="#br0" timeOffset="1074">461 100 7742,'3'-9'-185,"0"-1"1,1 2-1,-2 0 1052,2 2-793,-1 4 0,-11 9 1,-2 9-24,-4 3 0,-2 6 0,-4 1 0,-2 4-59,0 2 0,-1 4 0,1-2 0,0 2-24,1-1 0,1-5 0,3-1 0,2-2 17,2 0 1,0-4 0,3-1-1,2-2-16,1-5 0,0 3 0,4-6 0,1 0-178,1-1 209,1-2 0,4 1 0,1-1 0</inkml:trace>
  <inkml:trace contextRef="#ctx0" brushRef="#br0" timeOffset="1727">710 273 8010,'-1'-10'111,"-1"1"249,-2-1 0,0 4 0,2-1 470,-1 0 0,-4 2 265,4-2-547,0 5-1222,3-2 293,0 4 441,0 4 0,0 1 1,0 5-1,-1 1 18,-2 1 1,2 3-1,-3 4 1,2 1-5,-1-1 0,2 0 0,-2 0 1,2-1-101,1-2 1,0 1 0,0-4 0,0-1-193,0-2 1,0 0 49,0-1 144,0-3 413,0 2-119,0-7-428,0 4-517,0-5 0,4 0 0,1 0 1</inkml:trace>
  <inkml:trace contextRef="#ctx0" brushRef="#br0" timeOffset="2030">576 282 8053,'-9'-1'0,"2"-1"438,0-1 0,5-1 212,-1 1 0,2 0-566,1-3 1,4 3 0,2-2 0,3-1-31,1 1 0,0 0 1,2-3-1,2 2-78,1-2 1,1 3-1,3 0 1,0-1-311,0 1 0,-3 3 1,0-1-1,0 2 334,-1 1 0,-1 4 0,-5 1 0</inkml:trace>
  <inkml:trace contextRef="#ctx0" brushRef="#br0" timeOffset="2367">547 570 8070,'-6'0'423,"3"0"0,6 0 1,5 0-261,4 0 0,3 0 1,4 0-254,0 0 1,3-4 0,3-3-911,2-1 1000,-4 2 0,9-2 0,-8 3 0</inkml:trace>
  <inkml:trace contextRef="#ctx0" brushRef="#br0" timeOffset="2701">930 474 7870,'0'-10'-830,"3"1"1425,0-1-109,5 5-123,-7 1-151,3 4 0,-5 1 1,-2 2-35,-3 3 0,-3 3 0,1 0-65,1 1 1,0 0-1,4-1-137,0 1 0,2-1-133,1 1 1,5 0-1,1-2 1,4 0-123,2-2 1,-1-3 0,2 2-1,-3 0-62,0-3 0,3 3 0,0 0 107,-2 1 0,-1 2-99,-4-1 463,-2 1 0,-4 2 22,0-1 1,-1 0 0,-2-2 0,-3 0 0,-3-1 86,0-1 1,-1 3 0,1-4-50,-1 1 0,0-2-327,1 0 0,2-2 137,1-1 0,0 4 0,-4 1 0</inkml:trace>
  <inkml:trace contextRef="#ctx0" brushRef="#br0" timeOffset="3384">1342 158 8003,'0'-14'-241,"0"3"1,-1-1 554,-2 1 0,2 1 0,-2 1 0,0-1 542,0 1 1,2 2 229,-2 1-1175,2 4 1,1-1 0,0 7-1,0 4 60,0 4 1,0 6-1,0 0-82,0 4 0,0 3 0,0-2 0,0 2-109,0 2 1,0-2-1,0 2 1,0 0-104,0 0 1,0-5 255,0 1 0,0-3 0,0-2 1,0-2 11,0-3 0,0-6 1,-1-1 424,-2-2-45,2-1 1,-4-4 0,5-2 0,1-4-265,3-1 1,-2-5 0,3 0-24,-1 2 1,5-3-105,0 1 1,1-3 34,3 3 0,1-1 0,-2 4 0,0-1-340,-1 3 0,0 0 124,-1-1 0,2 3-19,-6 3 0,2 1 1,-1 0 71,-1-1 0,-3 1 261,0 5 1,-3-1 0,-3 3-7,-4-1 1,-1 4-1,-3-2 1,-1 2 131,0-2 1,-1 3 0,3-4 0,1 1 0,-1 0 449,0-2 1,1 2-444,-1-3-216,5 5 1,1-6-1,5 3 1,2 1 32,3-1 1,4-3 0,2 2-1,1 1-278,2 1 0,0-1 1,2 1-1,-1-1 0,1 0 261,1 3 0,2 0 0,-1 2 0</inkml:trace>
  <inkml:trace contextRef="#ctx0" brushRef="#br0" timeOffset="3995">1706 350 7564,'0'-6'319,"4"5"1,2 5 0,0 2-289,1 1 1,-1-3 0,4 1 0,-1-2-44,1 0 1,-1 0 0,1-3-1,-1 0 29,1 0 0,0 0 93,-1 0 1,-2 0 0,-2-1 197,-1-2 1,-1 1-144,-3-5 0,-3 1 0,-1-3 0,-1 0 49,-3 3 0,3-3 0,-2 3 0,0-3 42,-2 0 0,0-2 0,-1-1 0,1-1-70,-1 2 1,5-3-1,2 1 1,2 1-71,1 2 1,0-3-1,2-1 1,4 0-105,7 0 0,4 2 0,2 2 0,1 1-243,3-1 0,0 0 0,4 2 0,-3 0 50,0 2 1,-1 4-1,-3-2 1,0 0 86,-1 1 1,-3 0 0,1 3-1,-3 0 30,0 0 1,-1 3 0,-3 2 0,-1 0-11,1 2 1,-4 2-1,0 1 1,-2 2 82,-2 1 0,-1 4 0,-2-2 1,-2 1-4,-4 0 1,-1-1-1,-2 2 1,1-2 11,-1-2 1,1 3-1,-1-3 1,1-1 54,3-1 0,1-2-41,2 1 0,3-2 0,0 0-33,5-2 0,7-4 0,1 1 1,2-1-205,2-2 0,1 0 0,2 0 0,0 0-403,2 0 1,-2 0 0,4-2 607,-1-1 0,-3 2 0,4-3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8:11:25.49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39 106 8711,'-10'-19'12,"1"4"0,0 0 1,3 4-1,2-2 301,3 1 1,1 5 72,0 0-264,0 5 0,1-2-35,3 4 0,-2 5 0,3 5 1,0 6-53,1 5 0,-1 1 1,3 6-216,-2 2 109,-4 5-1448,7-1 1368,-8 4 0,3 0 1,-4-2-1,0-3-694,0-3 0,0-1 845,0-6 0,4 3 0,2-1 0</inkml:trace>
  <inkml:trace contextRef="#ctx0" brushRef="#br0" timeOffset="545">297 87 7719,'-6'-9'19,"1"-2"0,1-1 192,1-1 0,2 4 0,1 2 16,0 0 0,1 3-119,3 1 1,-3 3 0,3 3-1,-1 4 1,0 5 0,0 5-27,2 4 0,-4 4-191,2 3 0,-2-2 0,-1 0 0,-1-1 0,-1 1 4,-1-1 0,-4-4 0,3 2 1,0-4 61,0-3 0,-3 1 0,4-4 0,1-2 743,1 0 18,-4-6-524,4 0 0,-2-5 0,5-1 1,3-3-121,0-2 0,1-2 1,5-2-1,1 0-185,0 1 1,5-1 0,-2 1 0,1-1-176,0 0 0,-3 4 0,3 1 0,0-1-72,-1 1 0,0 2 0,-3-2-124,0 0 573,1 2 1,-8 4 0,-2 2 31,-6 4-53,-2 1 1,-8-1-1,-1-1 1,0 0-1,-3 1 248,-2-1 0,5 0 0,0 1 67,0-1 0,3-2 0,-2 2 83,3 1 0,4-1-497,3 0 0,3-3 0,3 3 0,4-2 1,2-1-36,4 1 0,2-1 0,5 2 0,3-1-643,2-2 1,0 2 0,0 0 706,2-2 0,1 3 0,0 0 0</inkml:trace>
  <inkml:trace contextRef="#ctx0" brushRef="#br0" timeOffset="1166">709 365 7739,'-5'0'1064,"2"4"-1100,6 3 0,2 0 1,5 1-1,0-3 46,-1-1 0,2 2 0,1-2 1,0-2-1,0-1 31,-1-1 1,2 0 0,-1 0-1,0 0-12,-1 0 0,-2-4 1,1-2 186,-1 1 1,1-4 0,0 3 0,-1-2 38,1-2 1,-4 0-25,0 1 1,-3-2-47,0-2-109,-2 3 0,-1-4 0,0 3 1,0 0-43,0-2 0,-4-3 0,-4 2-23,-4-1 1,2 3-1,-3-2 1,2 2 0,2-1 71,-1 1 0,4 3 0,1 1 0,0 2-48,3-2 0,1 3-74,1-1 1,5 4 0,5-2-1,5 3 1,4 1 0,3 0-109,4 0 0,2-1 58,0-2 0,4 2 0,1-2 0,0 2 0,2 1 0,1 0-191,0 0 0,2 0 311,-6 0 1,-4 3 0,-6 1 0,-2 1-28,-1 3 37,-8 0 0,-2 3 126,-9 2 1,-5-3 0,-1 4 0,-4-1 0,-1 0-1,-3 0 298,-1 1 0,0-3-333,-1 5 1,-1-1 0,4 1-1,2-3 1,1-3 62,4 0-255,1 0 0,5-1 0,0 1 95,0-1 0,1 0 0,3-3-76,2-3 22,7 3 1,2-5 0,4 2 0,0-2-14,0-1 1,5 0 0,1-1-427,3-2 1,-5 1-1,1-4 1,0 1-1,0 1-376,0 0 1,-8 0 0,0 4-463,-4 0 1296,-3 0 0,5 0 0,1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8:11:23.27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11 7761,'0'-10'207,"1"9"0,1 5 1,2 6-1,-2 4-220,-1 1 1,0 4 68,2 3 0,-2 8 0,2-1-189,-2 1 225,-1 4 0,0-3 0,0 3-321,0-1 1,0-2 0,1-6 0,2-3-122,0-1 1,0-3 0,-2-2 349,2-3 0,3-3 0,3 0 0</inkml:trace>
  <inkml:trace contextRef="#ctx0" brushRef="#br0" timeOffset="898">307 155 7834,'0'-10'107,"0"0"1,0 1-43,0-1 0,0 4-44,0-1 1,0 6 21,0 1 1,0 6-1,0 5 1,1 4 0,1 2-1,1 5-12,-1 1 0,-1-1 1,-1 4-108,0 1 0,0-1 0,0 0 0,0-4 26,0-2-53,0 0 1,0-6 112,0-1 1,0-2 347,0-2 262,0-3-548,0-2-50,0-4 0,0-4 0,1-3-16,3-1 1,1-2-1,5 0 0,-1-2-59,1-1-20,-1 0 0,4 1 1,1-1-73,1 1 0,-3 2 0,1 3 1,0 2-391,0 0 296,0-2 0,-4 6 2,1-2 208,-5 2 1,-1 5 43,-4 2 1,-4 3 0,-2-1-1,-3 0 112,0-2 0,-1 0 1,-1 1-1,0-2 119,-2 0 1,0-1 0,4-2 0,-1 1 250,0-1 0,4-1-181,0-1-299,4 0 1,-3 1-136,5 3 154,5-3 1,1 4-1,7-3-167,3 1 0,2 5 0,1-2 0,0 2-625,0-2 1,4 3 755,-1-3 0,5 2 0,-3 2 0</inkml:trace>
  <inkml:trace contextRef="#ctx0" brushRef="#br0" timeOffset="1452">757 423 7470,'10'0'43,"-1"0"0,1 0 0,0 0-55,-1 0 1,2 0-1,0 0-37,2 0 1,4 1 0,-2 1 0,1 1 0,-1-1 61,-1-1 1,2-1 0,-3 0-1,-3-1 86,-2-2 0,-4 1 0,-4-4 37,0-2 1,-4 0 0,-3-2 91,-1 1 0,-2-1 0,1 0 15,-1 1 0,-3-2 0,1-1 0,1-1-20,3-2 0,0 3 0,3-2 0,-1 1-171,3 1 0,2-1 0,1 3 0,1 1 0,1-1-122,1 0 13,9 5 0,-4-2 0,6 3 1,1 1-1,0 0-163,2 0 0,1 0 1,2 3 0,-1 0 0,0 0 0,0 0 49,0 0 1,0 0-1,-1 0 126,-2 0 1,-1 3 0,-3 1 0,1 1 0,-3 3 0,-1 0 0,-4 2 14,0 0 0,-2-1 1,-3 2-1,-1 1 68,-2 0 0,0 2 1,-2-2-1,0 1 32,-1-2 1,1 3-1,-2-1 19,0-1 1,2-2-76,-1 0 1,2 0 0,8-2-42,2-2 1,4-1 0,2-5 0,4 0-685,2 0 710,2 0 0,7 0 0,3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7:31:51.41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35 537 7355,'9'-2'-1508,"-1"-2"1590,0-2 0,-6-7 536,3 1-485,-3 5 1,0-7 107,4 9-176,-4-1 1,5 4 235,-7-4-52,0 4-276,0-6 58,-7 8 0,3 0 49,-8 0 0,3 2 0,-3 4 6,7 6-54,-5-5 1,8 5-14,-4-1-40,4 1 0,2 9 38,0-4-17,0-3 0,0 5 0,0-7-41,0 1 1,8-3-142,4 1 155,3-7 1,-4 4-35,1-8 171,-1 0 1,1-6-132,0 0 145,-1-7-106,-1 3 1,-1-7-7,-3 0 1,-4-1 0,2 3 164,-8 3-115,2-3 0,-8 13 154,5-4-188,-5-3 0,-7 7-1,-1-4 0,7 4 0,1 4 0,1 4 45,-1 5-110,6-3 1,-5 2-1,5-5 10,-2 7 1,0-3 0,4 3 0,-1 1-54,-3 3 37,0 1 1,6 0 0,0 1-52,0-1 1,0-5-1,0-1-114,0 3 1,8-5 171,3 3-1,5-9 1,-5-1 0,-1-9 176,-3-3 0,5-1 0,-4-7 220,1 1-304,-5 0 1,4-1 134,-8 1-160,0 0 1,0 0 15,0-1 1,0 1 15,0 0-6,0 7-43,-8 2 1,-2 3-45,-7-1 25,8 0 0,-1 8-322,4 4 174,4-4 0,-5 13-630,7-3 387,0-5 397,0 9 0,0-7 0,0 9 0</inkml:trace>
  <inkml:trace contextRef="#ctx0" brushRef="#br0" timeOffset="712">104 554 8112,'-10'0'-1417,"2"0"1925,8 0-191,0 8-148,0-6 1777,0 6-1964,8-8 1,2 0-16,7 0 0,6 0 0,2 0 0,2 1-98,4 5-6,1-4 0,11 6 0,3-8 6,4 0 1,-2-6 0,0 0 0,4 2 42,2 3 45,-5-7 1,11 6 0,-10-4 135,-4 4-129,4 2 0,-13-6 0,1 1 164,-7 1-160,1 2 0,-12 2 1,3 0-104,-4 0 91,-9 0 1,-1 0-140,-3 0 226,-4 0-69,5 0 1,-14 8 0,-3 1 0</inkml:trace>
  <inkml:trace contextRef="#ctx0" brushRef="#br0" timeOffset="1776">1124 260 8019,'0'-17'-193,"0"0"1,0 5-93,0 1 411,0-1 0,0-5 228,0 0-6,0 7 1,0 0 235,0 5-180,0 3-184,0-14 237,0 14-521,8-5-18,-6 7 1,5 7 55,-7 5 57,0 3 0,0 4 0,0 3 120,0 1-100,0 0 1,0 2 0,0 3 122,0 5-115,0 9 0,0 3 1,0 8 146,0 5-192,0-12 1,0 27 0,0-6 171,0 8-221,0 2 1,0 0 0,0 4 121,0 3-223,-7 3 1,5-10-1,-6-6-113,0-6 177,6-2 0,-11 5 0,7-5 31,2-5 7,-5-4 0,5-8 0,-6-2 121,3-2-87,1-1 1,6-7-1,0-1 103,0-4-117,0 3 1,0-13 0,0 5-152,0-5 70,0-10 45,0-1 0,2-8-30,4 0-165,3 0 75,1 0-180,-3-8 0,-1 5-226,0-9 189,0 8 1,-6-11 386,0 3 0,7-3 0,3-2 0</inkml:trace>
  <inkml:trace contextRef="#ctx0" brushRef="#br0" timeOffset="2854">1211 122 8081,'-2'-12'4,"-2"1"0,-4-3-132,-2-1 1,5 4-1,-5-1 233,2-1 0,-5 3 264,1-2-23,5 9-207,-1-5 156,8 8-83,-8 0 50,6 0 72,-5 0 1,14 8-164,5 3-150,3 4 0,5-1 0,1 1 131,2 4-159,8 3 0,-10-3 0,9 4-148,7 6 193,-3 3 0,11 3 0,-5 1-201,6 5 179,4-5 0,8 14 1,1-6-217,3 1 190,-6-3 0,17 0 0,-4 2-8,2 1 0,-6-3 1,-3-6-1,-3 3 8,-3 1 1,-2 1 1,-8-7 0,-2 1-11,-2-1 4,-1-7 1,-7 4 0,1-8-16,-1-2 29,-7-2 0,0-7 0,-6-3-9,2-1 328,-7-2-246,-1-6 995,-13 0-412,13 0-374,-13-8 1,6 4-218,-8-7-23,0 7 0,0-6-214,0 5-116,0 3-524,0-6 0,-8 8 598,-3 0 122,-5 0 1,-1 2 0,0 4-106,0 5 104,-8-3 1,3 7 0,-6-3-115,-3 3 113,-2 10 1,-7-4 0,-2 6-106,-3-2 114,-1 6 0,-8 2 0,-3 7 80,-7-2 12,5 7 0,-8-9 1,3 4 93,-3-3-27,-2 5 0,7-11 1,3 4-8,-1-3-45,6 1 1,-3-4 0,9-2 356,2-2-267,7-2 1,-1-4-1,11 2 441,6 2-483,-4 0 0,8-6 0,-4 1 156,4-1-226,9-7 1,-4 5 0,7-4-342,-3 5 52,6-7 459,-3-1-205,7-8-255,0 0 171,0-8 1,0-1-1009,0-8 1128,7-1 0,3 1 0,7 0 0</inkml:trace>
  <inkml:trace contextRef="#ctx0" brushRef="#br0" timeOffset="3721">1383 693 7675,'-9'-2'1036,"3"-4"-814,4 4-65,2-6 1,8 8-125,3 0 0,5 0 0,1 0 0,0 0-79,1 0 0,-1 0 0,0 0 1,2 0-153,5 0 0,-3 0 0,6 0 1,-1 0-15,1 0 1,-4-2 0,4-1-485,-2-3 464,-2 0 0,-5 6 232,-1 0 0,0-8 0,1-1 0</inkml:trace>
  <inkml:trace contextRef="#ctx0" brushRef="#br0" timeOffset="4576">1366 1211 6843,'-9'0'506,"1"0"-121,8 0 1,15 0-330,8 0 0,2 0 0,2 0-14,-2 0-80,6 0 0,-4 0 0,7 0 0,1 0-99,0 0 0,-3-5 0,-1-1 0,-2 2-159,2 2 1,-6 2 0,-2 0 295,-4 0 0,6-8 0,2-1 0</inkml:trace>
  <inkml:trace contextRef="#ctx0" brushRef="#br0" timeOffset="4943">1643 1108 8076,'0'-18'-833,"0"1"1,-6 0 1790,0-1-162,1 9-515,5-7 1,0 13 194,0-9-461,0 8 1,0-2-1,0 12-100,0 6 0,0-3 0,0 5 0,0 3 37,0 4 0,0 4 0,0-2-246,0 6 206,0 4 0,0 1 0,0 1-190,0 0 169,0-1 1,0 1 0,0-3 108,0-3 0,0 12 0,0-5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8:11:31.240"/>
    </inkml:context>
    <inkml:brush xml:id="br0">
      <inkml:brushProperty name="width" value="0.17143" units="cm"/>
      <inkml:brushProperty name="height" value="0.17143" units="cm"/>
      <inkml:brushProperty name="color" value="#0F01CD"/>
    </inkml:brush>
  </inkml:definitions>
  <inkml:trace contextRef="#ctx0" brushRef="#br0">97 1121 7742,'-10'-9'-86,"5"-1"373,-4 1-96,4-1-76,0 5 0,-4 2 0,3 6-3,-3 3 1,0 3 0,-1 2-16,0 5 0,5-3 1,2 6-110,2-1 1,1-2 0,1 2-188,2 3 0,2-4 68,5-5 0,5-2 0,3-5-134,3-5 0,1-4 194,-6-5 1,1-4 0,-6-1 116,-2-1 0,0 0 0,-3-3 403,-1-1 112,-1 6 1,-5-8 0,-2 8-296,-3 1 0,-5 2 0,-5 1-2,-6 3 1,3 1 0,0 7 0,5 1-216,2 3 0,1 4 1,2 1-312,-1 2 1,5 4 82,1-1 1,4 2 0,4 0-160,2-2 1,3-2-1,0-4 1,1-1-1,0 0-151,3-3 0,0 2 336,6-5 0,1-4 1,5-7 206,-6-3 1,-5-1 0,-8-4 326,-3-1 0,-2 2 0,-2 0 97,-2 1 1,-2-2-212,-5 4 1,0 0 0,-2 4-1,-2 3-117,-1 1 1,2 1-126,-3 3-512,9 4 0,-6 2 0,8 7-676,0 3 1163,0-2 0,5 0 0,0-5 0</inkml:trace>
  <inkml:trace contextRef="#ctx0" brushRef="#br0" timeOffset="420">173 1141 7531,'-19'0'2027,"10"-6"-1930,5-3 0,9-2 1,8-5-165,7-1 1,3-2 0,7-4 16,2-2 1,3-4 0,6-4 0,3-4 0,1-5 0,1-2 26,3-5 0,1-1 0,5-7-40,0-1 1,4-6 0,-7 1 0,-1 0 16,-3 2 1,-4 8 0,-2 5-1,-5 7 1,-7 6 207,-5 6 0,-8 4 1,-4 7-481,-3 2-206,-4 3 0,-3 8 524,-6 5 0,-7 9 0,-5 6 0</inkml:trace>
  <inkml:trace contextRef="#ctx0" brushRef="#br0" timeOffset="1011">988 48 7842,'-16'0'855,"0"0"-392,4 4-326,3-2 0,14 2 0,10-5-126,5-2 1,2-3 0,-2-2-1,0 0 1,2 2-55,4-2 0,-2 3 0,1 0 0,-2 0 0,-2 3-170,0 1 0,-7 2 234,-1 3 8,-2-3-7,-2 11-57,-3 3 0,-2 2 0,-4 3-50,0-2 0,-3 0 0,-1 1 0,-2 0 0,-1 0-818,-2 0 903,0 5 0,-1-4 0,1 3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8:11:45.107"/>
    </inkml:context>
    <inkml:brush xml:id="br0">
      <inkml:brushProperty name="width" value="0.08571" units="cm"/>
      <inkml:brushProperty name="height" value="0.08571" units="cm"/>
      <inkml:brushProperty name="color" value="#0F01CD"/>
    </inkml:brush>
  </inkml:definitions>
  <inkml:trace contextRef="#ctx0" brushRef="#br0">105 85 7720,'0'-10'40,"0"0"1,0 1 0,0-1 0,0 1 245,0-1 1,0 4 393,0-1-526,-4 5 0,2-5 1,-4 4-1,-2 2 334,0 3-449,-2 3 0,4 2 0,-1 2 0,0 2 46,-2-1 0,0 5 0,0 1-89,3 2 1,1-2-1,2-1 1,0 0-55,1 0 1,1-3-1,2 0 1,2-1 0,4-2-75,1-3 1,2-1-1,0-3 118,3 2 0,-1-2 0,4-5 0,1-4 0,0-2 0,0-3 29,-1-1 1,-4-1-44,0 1 6,-5 3 289,1-4-62,-7 4 1,4 1 0,-5-1 0,0 1-23,0-1 1,-5 0-1,-1 2 1,-2 1-59,-2 0 0,0 5 1,1-1-1,-1 2 1,1 1-79,-1 0 1,0 0 0,1 1-1,0 2 1,2 2-277,1 1 1,3 2-1,-1-1 131,0 1 0,4 5 0,-1 0 1,4-2-143,2 0 146,-3-1 1,7-2 0,-3 0-51,3-2 1,0-4 0,1 1 0,0-2 217,-1-1 1,-2-3 0,-2-1 0,0-1 0,0-4-1,-1-2 383,-2-1 0,-1 1-69,-1 1 0,-4 4-275,-3-4 0,-1 4 0,-2 4 0,1-1-92,-1 1 0,0 0 0,1 4 0,0 1-263,3 3 1,-1-1-1,2 2 1,1 0-1,0 2-1582,2 0 1,2 1 1823,3 0 0,6-1 0,6 1 0</inkml:trace>
  <inkml:trace contextRef="#ctx0" brushRef="#br0" timeOffset="491">105 209 7848,'-9'-5'0,"0"-4"0,2 4 239,1 0 0,2-3 400,-2 5-611,4-4 0,2 6 0,6-3 0,4 4 50,3 4 1,-2-2 0,5 4-1,2 3 31,4 2 0,-1 4-77,4 4 0,1 1 1,4 0-1,2 2 0,3 3-449,2-1 1,2 3 0,0-4 0,2 2 328,4 1 0,-2-3 0,-2-3 0,-1-3 1,-3-1-144,-2-1 1,-2 0 0,-5-4 0,-3 2 230,-2-1 0,-3-2 0,-1 0 0</inkml:trace>
  <inkml:trace contextRef="#ctx0" brushRef="#br0" timeOffset="1007">738 439 7508,'5'-5'254,"1"1"1,-4 5 0,2 1-142,1 1 0,2 4 0,1 1 0,0 3 0,-2 2-86,1 2 0,2-2-6,1 3 0,-1 0-57,1 3 0,-2-1 0,0-1 0,-3-2 0,0-1-136,1-2 0,-4-2 1,2 0 733,0 0-556,-3-5 0,-1-1 0,-7-4-301,-5 0 0,0 0 1,-5 1-1,-2 1-41,-2 2 1,-6 3 335,2-1 0,-7 7 0,-2 2 0</inkml:trace>
  <inkml:trace contextRef="#ctx0" brushRef="#br0" timeOffset="2078">1073 295 6444,'6'-14'441,"-2"0"-42,-4 4 0,1 1-71,2-1-274,-2 5 1,3 1-1,-4 8 1,0 2 37,0 3 0,0 0 0,0 2 0,0 2 0,0 3 2,0 2 1,-3 2-1,0 1-69,1 1 0,-2 5 0,0-2 0,1 0 1,0 1-23,0 0 0,0-2 0,3-2 0,0-3-10,0-3-45,0 2 91,4-7-16,-3 3 0,4-9 74,-1-2 0,1 2 0,4-2 0,1-2 1,0-3-24,-1-5 0,2-1 1,1-2-1,0 0 0,0-2 12,-1-1 0,0-1 1,0 3-1,-2-2-24,-1 1 1,1 0-1,-1 1 35,-2-2 0,2 0 1,-4 4-1,0-1 0,1 0 265,-3 1 0,-1 2-300,-1 1-344,0 4 365,0-2-19,0 4 1,0 4-1,0 2-59,0 3 1,0 0 0,0 1 0,0 0-35,0-1 1,0 4 0,0 0 0,0-2-9,0 0 1,0-1 0,0-1 0,1 0 0,1-2 1,1 0 1001,0-5-539,-3 2-179,5-4 0,-4-1 0,2-2 193,-2-4-380,-1 3-59,0-5 0,0 7 0,0-4-78,0-1 0,0-2 1,1 0-1,1 2 1,1 1-27,0-2 0,2 3 1,1-2-1,3 0 1,0 0-202,1 0 1,0 0 0,-1 2 0,1 1 50,-1 0 152,1 1 1,-1 3 0,1 1 30,0 2 1,-1 2 0,1 5 0,-2 0-253,-1-1 339,1 5 1,-7-2-106,2 4-52,3-5 241,-5 7 112,3-7-258,-4 3 0,0-5 0,0 1-237,0 0 1,0-1-663,0 1 1,4-5 39,3-2 903,-3-2 0,9-5 0,-3-1 0</inkml:trace>
  <inkml:trace contextRef="#ctx0" brushRef="#br0" timeOffset="2491">1715 276 6455,'1'-12'0,"1"-1"215,2 1 1,2 0 0,-2 1 0,1-2 187,-1 1 0,-1 1 1,-3 2 21,0-1 1,-1 7-218,-2 6 1,-3 4 0,-3 9 0,-1 1 21,1 1 0,-1 5-205,1 3 0,0 5 0,2 1 0,1 0-196,2 1 1,1-4 0,3 3-1,1-3 1,2-2-2,3-2 1,7-4 0,3 2-501,2-3 1,2-2-1,2-2 672,0-3 0,5 2 0,-3 0 0</inkml:trace>
  <inkml:trace contextRef="#ctx0" brushRef="#br0" timeOffset="3032">1964 353 6600,'0'-10'1200,"0"4"-304,0 0-662,0 3 1,-1-1-38,-2 4 1,2 4-143,-2 3 1,1 1 0,0 3-1,-2 1-22,2 0 1,1 2-1,1-2-225,0 1 0,3 0 0,1-3 0,-1 1 159,1-2 1,-2 3 0,5-6 76,0-1 1,2-1 0,0-5 80,1-2 0,-2-2 0,0-5 0,-2 0 0,2 1 44,0-1 0,2 1 0,-1-1 0,1 0-51,-1 1 1,-2-1 0,-1 1 0,1-1 36,-2 1 1,-1 2-27,-4 1 0,1 4-194,2-2 1,-2 4-1,3 4 1,-3 2 52,-1 3 1,0 1-1,0 3 1,0 3-1,0 2-84,0 1 1,0 4 0,0 0-1,0 1-88,0 3 1,0-2 0,0-1-1,0 1 88,0-1 0,-3-7 73,-1-1 1,-3 0-1,2-1 1,-2 1 15,1 0 1,-1-8 0,-2 1-1,-1-3 1,1-1-489,-1-1 1,0-1 0,1-3 0,0-1-1306,3-2 1800,-3-3 0,8-7 0,-3-2 0</inkml:trace>
  <inkml:trace contextRef="#ctx0" brushRef="#br0" timeOffset="3366">2242 171 7849,'0'-10'1654,"-4"5"-1194,3 1 1,-2 4 257,6 0-532,2 0 0,2 4-95,-1 2 0,0 6 0,4 2 0,0 1 0,-1 3 40,1 3 1,-1 4-1,1 3-316,0 1 1,-2 0-1,-1 0-155,0-1 0,-5 4 0,1 0 0,-2-2 0,-2-2-523,-2-3 1,-3-3-1,-7 0 863,-3-2 0,-2-1 0,-1 1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8:11:41.777"/>
    </inkml:context>
    <inkml:brush xml:id="br0">
      <inkml:brushProperty name="width" value="0.08571" units="cm"/>
      <inkml:brushProperty name="height" value="0.08571" units="cm"/>
      <inkml:brushProperty name="color" value="#0F01CD"/>
    </inkml:brush>
  </inkml:definitions>
  <inkml:trace contextRef="#ctx0" brushRef="#br0">39 49 7883,'0'-10'226,"0"0"-9,0 5 1,-1 1-103,-2 4 1,0 1 0,-2 2 0,1 5 0,2 2 68,1 3 1,-3 5-1,1 1 1,0 6-130,-1 2 1,3 2 0,-2 1 0,1 1-85,2 1 1,0 0-1,0-4 1,0 0-178,0-2 1,6-1-156,3-6 1,5 3 0,5-8 0,1-2 0,1-3-398,4-4 758,-3-2 0,18 2 0,-5 0 0</inkml:trace>
  <inkml:trace contextRef="#ctx0" brushRef="#br0" timeOffset="673">202 269 7103,'-5'-5'1781,"4"-4"-1757,-3 8 0,4-2-42,0 6 1,3 2 0,2 5 0,-1 1 0,1 0 55,0 2 1,-1 3-1,1-2 1,-1 0-171,-2 0 0,3 2 1,-2-4 15,-1 0 0,-1 2 1,-1-1-1,0-2 725,0 0-327,0-6 1,0-1-148,0-8 0,0-1 0,0-5 0,0 1 10,0-1 0,0 1-69,0-1 1,0 0 0,0 1-125,0-1 1,4 1-1,2-1 1,0 1-46,0-1 0,1 0 0,2 1 0,1-1 8,0 1 1,2 2 0,1 2-1,0 1 1,0 2 0,-1 1-78,0 1 1,2 0 0,-1 1 111,-2 2 1,-1 3 0,-3 6 0,-1 1 0,-1-1-3,0 2 0,-2-2 0,0 4 23,-2 1 1,-1 0 0,0-1 0,0-2-72,0 0 1,0-4 0,-1 2-442,-2-5-234,1 2 775,-2-8 0,8 3 0,2-4 0</inkml:trace>
  <inkml:trace contextRef="#ctx0" brushRef="#br0" timeOffset="1137">757 96 7765,'6'-14'-951,"1"0"732,-4 4 887,1 1 1,-4 2-120,0 1 1,-5 4-371,-1-2 1,-3 4 0,0 4-1,-2 2 17,-2 3 1,3 5-1,-4 5 1,1 3-1,0 2-27,2 3 0,1 0 0,3 0 0,1 1-246,2 2 0,1-3 0,3-2 0,1-1-452,2 1 0,2-3 0,5 3 0,1-2 253,1-1 0,3-5 0,5-3 1,-1 0 275,0-2 0,4-1 0,2-2 0</inkml:trace>
  <inkml:trace contextRef="#ctx0" brushRef="#br0" timeOffset="1757">882 269 7016,'-6'-3'1004,"-1"0"0,5-2-751,-1 2 0,3-2 0,3-4-75,3 3 1,4-2 0,2 4-102,1-1 0,4 3 0,-3-1-128,1 1 1,2 2-1,-3 0 1,0 0-345,0 0 0,-1 5 0,-5 1 0,0 4 354,-2 2 1,-4 0-1,1 3 1,-2-1-1,-1-1-1,0 1 0,0-4 1,-1 3-1,-1-2 0,-2-2 201,-1 1 1,-2-1 0,-2 0-1,-1-2 1,1-1 324,-1-2 1,4-1-89,-1-3 1,4 1-353,-3 2 0,4-3 80,-2 0 0,8-4-273,2-6 198,2 1 1,2-1-322,0 1 163,3-1 1,-2 1 0,3-1 0,-1 0 11,-1 1 0,2-1 1,-2 1-1,1-1 132,-2 1 0,0-1 0,-1 1 0,-1 2 0,0 1 104,-3-2 1,-2 3 444,-4-2 1,0 4-289,0-3 0,-4 4 0,-1 0-219,0 4 1,-4 0 0,3 4 0,-3 2 0,1 1-158,1 4 1,2-1-1,3 3 1,-1 0 299,0-1-426,2-2 0,5 6 52,-1-2-159,4-2 1,2 0-284,4-5 0,4 1 0,-1-1 0,2-2-2099,1-1 2695,0-3 0,4 1 0,2-4 0</inkml:trace>
  <inkml:trace contextRef="#ctx0" brushRef="#br0" timeOffset="2094">1352 20 7800,'-15'-7'428,"2"1"0,5 4 816,2-1-984,4 2 0,0 1 0,7 0 0,5 1 339,0 2-521,5 2 0,0 5 0,5 0 0,2 3 1,0 3-46,-1 2 1,-2 3-1,-2 1 1,-2 3-181,-1 3 1,-2 2 0,-5 1 0,-1 2 0,-2 0-93,-2 0 0,-5 3 0,-3-2 1,-4 1-68,-3 0 1,-2-4-1,-4 0 1,0-3 305,0-3 0,0-3 0,-1 1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8:11:52.651"/>
    </inkml:context>
    <inkml:brush xml:id="br0">
      <inkml:brushProperty name="width" value="0.08571" units="cm"/>
      <inkml:brushProperty name="height" value="0.08571" units="cm"/>
      <inkml:brushProperty name="color" value="#0F01CD"/>
    </inkml:brush>
  </inkml:definitions>
  <inkml:trace contextRef="#ctx0" brushRef="#br0">48 507 7963,'0'-9'-388,"0"2"1216,0 1-619,0 4 0,0-3-171,0 1 484,0-1-437,0 0 0,-1 1 0,-2 8-21,-4 2 1,2 3-1,-1 1 1,-1 2 15,2 1 0,-3 3 0,5-2 1,1-1-180,1 1 1,1-1-1,1-3 1,2-2-31,4-2 60,1-1 1,2-5 0,-1 0 74,1 0-78,0 0 0,-1-5 50,1-1 1,-4 1 0,-1-2 0,1 0 69,-1-2 0,-3 0 160,1-1 0,-3 1 0,-2-1 0,-2 0 82,-1 1 0,1 4-206,-2 1 1,3 0 5,-3 1 1,2 0-133,-2 3 1,3 0 97,-4 0-83,5 0 1,-5 4 9,4 2 0,-2 3 1,3 0-25,-1 1 0,0 0 0,3 0 0,0 2-50,0 1 0,0 0 1,0-4-36,0 1 1,0-4 0,1-1 0,2 0 107,3-3 1,6-5 50,1-4 1,0-2 0,-4-3 0,1-2 0,-1-1 0,0 2 1,-3-1-1,-2 0 144,-3 2 0,2 1 0,0 2-44,-1-1 1,-4 4 0,-2 0 0,-1 1-30,1 0 0,-3 3 0,0-2-91,-1 3 1,-2 1 0,1 0-66,-1 0 1,1 5 0,0 1 41,3 3 1,-2-3-1,5 0 1,0 2 0,0 0-30,-1 2 1,1-1-1,3 1-91,0 0 0,0-1 0,0 1-6,0-1 0,4 0 0,3-2 0,1-1 36,2-2 1,3-1 0,0-3 0,-2-1 49,0-2 0,1 1 0,-2-5 0,-1 0 82,-1-2 1,-3-3 0,-2-1 134,-2 1 0,-1 1 0,0 1 0,0-2 0,-1 0 37,-2 4 1,-3-2-1,-3 5 1,0-1-320,3-1 0,-3 5 1,3-1-74,-3 2 0,3 1 0,1 1 1,0 2-1000,3 3 0,1 3 1186,1 1 0,4 3 0,2 2 0</inkml:trace>
  <inkml:trace contextRef="#ctx0" brushRef="#br0" timeOffset="1035">67 526 5751,'3'-6'1446,"2"0"-1299,0-2 0,-2 3 1,3-1-1,2-1-117,0 2 0,3-7 1,1 3-14,1-2 0,4-4 1,-1-1-1,2-2 22,1-1 1,0 0-1,0-2 1,0-1 43,1-4 0,-1 2 1,-1-2 101,-2 0 1,-2 2-129,-5 2 1,1 2 0,-2 2 0,-1 2 0,-4 3 87,-2 2 1,-1 2-487,0-1 1,-1 5-465,-2 2 0,2 6 805,-3 3 0,3 3 0,1 0 0</inkml:trace>
  <inkml:trace contextRef="#ctx0" brushRef="#br0" timeOffset="1460">335 38 7593,'-9'5'-874,"2"0"1618,1-1-160,0-3-608,0 3 0,2-3 213,4 2-307,0-2 170,0 4 1,1-5 0,2 0-2,4 0 1,1-2 0,2-1 0,-1-2-4,1 0 0,-4-1 1,2 3-47,2-3 0,0 0 0,3 1 0,-3 0 0,0 1-140,0-1 1,-1-1 107,1 3 1,-2 1-8,-1 5 1,-3 2 0,-4 5 0,1-1-1,1 1-310,1-1 1,1 4 0,-4 0 346,0-1 0,4 3 0,1-1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8:12:01.791"/>
    </inkml:context>
    <inkml:brush xml:id="br0">
      <inkml:brushProperty name="width" value="0.08571" units="cm"/>
      <inkml:brushProperty name="height" value="0.08571" units="cm"/>
      <inkml:brushProperty name="color" value="#0F01CD"/>
    </inkml:brush>
  </inkml:definitions>
  <inkml:trace contextRef="#ctx0" brushRef="#br0">151 5254 7884,'-2'-7'35,"-1"1"1,1-1-1,0 1 1,0-1 143,1 1 1,0 0 0,1-1 0,0 1 145,0-1 1,0 1 0,0 0 512,0-1-726,0 1 0,0 3 1,0 4-169,0 4 0,0 5 0,0 4 1,0 2 40,0 3 0,0 4 1,0-1-1,0 1-69,0 1 1,3-2 0,1 0-1,2-3-150,0-2 1,1-1 0,2-4 0,2-1 233,1-3 0,0-3 0,1-3 0</inkml:trace>
  <inkml:trace contextRef="#ctx0" brushRef="#br0" timeOffset="2761">273 5298 7890,'-3'-3'176,"1"-1"483,-2 2-540,3 1 1,-2-2-84,3 1 0,1 1 0,1-1-47,2 1 1,-1 3 0,2 2-1,0 1-13,0 2 0,2 2 0,-1-2 0,-1 3-36,-1 0 1,-2-2 0,2 2 0,-2 0-10,0 0 1,1-2 0,-1 1 0,-1-2 136,0-1 812,-1 0-629,0-2 1,-2-2-1,0-4 1,0-2-109,2-2 0,0-2 0,0-1 0,0 1-45,0 1 1,0-2 0,2 0 0,3-1-228,0-1 1,2 1 0,-1 0 0,1 1-127,-1 1 0,0 1 1,1 0-1,-1 1 90,1-1 0,-1 4 1,0 1-1,1 1 48,-1 1 1,-1 0-1,-1 1 1,0 2 76,0 3 0,1 1 0,-3 4 0,0 0 14,1 1 1,-2 1 0,1 0 0,-2 0-83,0 0 0,0-3 0,0-1-27,0 0 0,0-2 0,0 1 135,-2-3 0,1 1 0,-2-3 0</inkml:trace>
  <inkml:trace contextRef="#ctx0" brushRef="#br0" timeOffset="4083">645 5100 7904,'0'-10'-58,"0"1"0,0 2 309,0 1-81,0 2 0,0 2 0,-1 4 0,-1 3-26,-2 3 0,-2 2 0,-1 5 0,0 1 44,-1 3 0,3-1 1,-2 5-1,2 1-111,-1 0 1,2 1 0,2 2 0,2 0-192,0-1 0,0-2 1,2 0-1,3-3-286,0-1 0,4-3 0,0-2 400,1-2 0,4 0 0,2 0 0</inkml:trace>
  <inkml:trace contextRef="#ctx0" brushRef="#br0" timeOffset="4084">690 5260 8030,'-7'-4'330,"1"2"0,1-1 423,1 1-612,3 0 0,-1 2 0,4 0-205,2 0 0,4 0 1,0-1-1,1 0-58,0-1 1,0 0-1,3 1 1,-2 0-111,-1-2 1,2 1-1,-3 2 1,0 0-8,-1 0 0,-3 3 1,-1 2 151,0 3 0,-3-1 0,2 2 0,-3-2 184,-1-1 0,-3 3 1,1-1-1,-2 1 103,0 0 1,-1-2 0,0 2 0,-1-2 45,0-1 0,0 1 0,3-1 0,0 1-59,0-1 1,2 0-1,-1-1 1,2-1-125,0 1 0,1 1 0,1 0 0,1 0-267,1-2 0,2 2 1,2-3-1,1 1-243,-1-2 1,3-1 0,0-1 446,1 0 0,1 0 0,1 0 0</inkml:trace>
  <inkml:trace contextRef="#ctx0" brushRef="#br0" timeOffset="4085">715 5363 7884,'-10'0'365,"2"0"0,1-3 137,0 1-328,1 0 0,5 0 0,3 0 1,4 0-227,2 2 0,2-1 0,3 0 0,0-2-229,0 2 0,2 0 0,1 1 281,0 0 0,1-3 0,2 0 0</inkml:trace>
  <inkml:trace contextRef="#ctx0" brushRef="#br0" timeOffset="4086">843 5125 7889,'-6'-3'46,"0"-3"0,-1 2 0,1 0 416,-1 0 0,3 2 1,0 0 223,-1-1 0,1 2-283,0-1 0,3 1 0,1 2-347,4 1 0,4 2 0,3 3 0,2 1 9,2 0 0,-1 3 0,3-2 1,-1 2-210,0 2 0,1 1 1,0 3-1,-2 1-42,-2 3 0,-3 0 1,-1 2-1,-3 2-258,-1 0 1,-3 2-1,-4 0 0,-3-1-1532,-3-2 1976,1-3 0,-5 4 0,2-2 0</inkml:trace>
  <inkml:trace contextRef="#ctx0" brushRef="#br0" timeOffset="5642">3999 6626 8024,'0'-6'-321,"0"-1"1,1 1 413,1 0 1,-1 1-1,2 1 1,-1-1 345,0-1 0,1 2 0,-2 0 83,1-1-399,0 2 0,-4 0 0,-3 3-93,0 0 0,-4 0 1,1 1 5,0 1 0,1 1 0,1 2 1,2-1-10,1 1 0,3 1 0,0 0-21,0 1 0,0-1 0,0 0 0,0 1-72,3-1 0,0 0 0,4-1 0,-1-2 1,1 0-1,2-1 0,1-2 0,0 0 0,0 0 1,0-2-203,0 0 0,-2-3 260,1 1 1,-3-2 0,-2 0 0,-1-1 58,0 1 1,-2 0 0,1-2 0,-2 1 142,-2-2 0,0 0 0,-2 3 0,-1 0-6,-1-1 0,0 1 0,-1 2 1,-1 1-103,-1 1 0,1 1 0,1-1 0,-1 2-90,-1 2 0,1 4 0,1 2 1,1 1-56,0 0 0,0 0 0,1 3 0,1-2-69,1-1 0,1 1 0,3-1 0,0 0 0,3-1 0,1 1-95,2-1 0,2-1 135,-1-1 0,2-2 0,1 0 0,-1-1 46,-1-2 1,2 0 0,-3-2 0,0 0 53,-1-1 1,-1-3-1,-2 0 1,-1 0 249,0-2 1,-2 0 0,1-1-1,-1 0 8,-1 0 1,-3-1 0,1 0-1,-2 1-130,-1-2 0,-1 3 0,0-1 0,0 0-101,2 2 0,-2 2 1,2 0-1,-2 1-43,0 2 1,-1 0-1,-1 2-168,-1 1 1,2 2 0,2 4 0,0 1 69,0-1 1,2 1-1,-1 0 1,1 0-63,2 1 0,1 0 0,2-1 0,2-1-1,2-1 0,0-1 0,1-1 0,-1-2 50,1 0 0,0-1 0,1-2 0,0-1 108,0-1 0,-1 1 0,0-3 0,-2-2 119,0-2 0,0 1 0,-3-2 0,-1 1 119,0 0 0,-1 0 0,-1-2 0,-1 1-115,-2 1 0,-2 1 0,0 1 0,-2 2-274,0 2 0,1 1 1,-2 1-1,2 0 0,1 1 1,2 1 157,2 2 0,4 5 0,2 1 0</inkml:trace>
  <inkml:trace contextRef="#ctx0" brushRef="#br0" timeOffset="5784">4070 6601 8157,'-7'0'-45,"4"-1"110,1-1 0,2 0 0,3-1 0,3-1 65,4 1 0,3-2 0,2-1 1,2-1-84,1 1 1,4-1 0,1-1 0,1-1-127,2-1 1,4 1-1,0-1 1,1-2 76,1 0 1,1-1 0,-2 0 0,0 1-100,-2-1 1,-1 2 0,-1 1 0,-3 1-80,-3 1 0,-4 4 0,-2 1 0,-2 1-526,-2 0 706,-5-1 0,-3 9 0,-3 1 0</inkml:trace>
  <inkml:trace contextRef="#ctx0" brushRef="#br0" timeOffset="7475">4538 6305 8216,'-6'0'0,"-1"-2"-46,1 0 1,2 0 557,-1 2-450,4 0 0,8 0 12,6 0 1,2 0 0,-2 0 0,1 0-107,1 0 0,-2 0 1,2 0-1,-1 0-24,-1 0 0,-1 2 0,1 1 0,-2 1-18,0 1 1,-4 0 0,0 2 0,-3 1 15,-1 1 1,-1 1 0,-3 0 0,-1 0 70,-2 1 1,-4-1 0,-3 1-1,-1 0-62,-1 1 0,-2-1 1,-1 0-1,1 0 0,-1 1 49,2 1 0,-3 0 0,1 0 0</inkml:trace>
  <inkml:trace contextRef="#ctx0" brushRef="#br0" timeOffset="9015">4981 6286 8044,'-5'0'41,"1"0"1,3 0 0,-1-2 97,4 0 0,2 0 0,4 2 0,3 0 4,1 0 0,4 0 0,0 0 0,2 0-140,1 0 1,0 0 0,4 0 0,0 0-142,-1 0 0,0 0 0,1 0 1,-2 0-61,-3 0 1,0 0-1,-5 0 1,-3-1-71,-2-1 444,-2 1 0,-3-4 1,-3 3-1,-3 1-53,-3 0 1,-3 1 0,1 0-302,0 0 1,2 1 177,1 1 0,5 1 0,4 4 0</inkml:trace>
  <inkml:trace contextRef="#ctx0" brushRef="#br0" timeOffset="9016">5539 6164 8105,'0'-12'-180,"0"1"0,0 1 0,2 0 191,0 0 1,0 2 0,-2 0 0,0 0 801,0 2 0,0 0 221,0-1-902,0 4 1,0 1-45,0 6 1,-2 2 0,-2 7 0,-1 3-57,-2 1 0,-1 3 1,2 1-1,0 1-92,-1 1 0,3 0 1,0 2-1,1-1-4,2-3 0,0-1 1,1-1-1,0-1-63,0-1 1,3-5 0,2 1 0,3-2-160,3-1 0,1-1 0,1-3 0,0-1-274,2-1 1,2-2 559,5 0 0,0-1 0,4-1 0</inkml:trace>
  <inkml:trace contextRef="#ctx0" brushRef="#br0" timeOffset="10489">5673 6338 8105,'0'-7'0,"0"1"-166,0-1 1,-2 1-1,0-1 1,1 1 546,0 0 0,1-1 1,0 1 299,0-1 1,0 1-273,0 0 1,1 0-386,1 2 1,-1 1-1,3 3-64,1 0 1,-1 3 0,0 1 0,1 2-9,-2 3 0,1-1 0,-3 3 0,1 2 50,0 1 0,-2 1 0,0-2 1,0 0-6,0 0 1,0-1 0,0-1 0,0-1-20,0-1 1,0 0 0,0-3-16,0 1 1374,0-4-776,0 0 0,0-10 0,0-2-331,0-2 1,0 2 0,1-2-1,1 0-141,0-1 1,3-1-1,-1 0 1,2 1-268,0 1 1,3 2-1,0 2 1,0 1-36,0 0 0,3 0 1,-2 1-1,0 1 38,1 2 1,-1-1-1,2 3 1,-2 0-43,-1 0 0,1 0 0,-1 0 0,-1 1 82,-1 1 1,-1 0 0,-1 2 0,-2 1 119,0 1 1,-1 1-1,-2 1 1,0 3 38,0 1 0,0-1 0,-2-1 0,-1 1 0,0 0 0,0-1 1,0-1-1,0-1 0,2-1 0,1-1 0,2 1 0,2-1-792,2-2 0,2-1 0,2-3 768,0 0 0,3 0 0,4 0 0</inkml:trace>
  <inkml:trace contextRef="#ctx0" brushRef="#br0" timeOffset="10490">600 26 7905,'-5'0'160,"1"0"-100,3 0 1,-1-1 0,4 0 0,3-1 37,3 0 1,2 1 0,3-1-1,3 0-82,3-2 0,3 3 0,4-2 0,0 2-378,2-1 0,-2 1 0,1-1 362,-2 1 0,0 4 0,-3 1 0</inkml:trace>
  <inkml:trace contextRef="#ctx0" brushRef="#br0" timeOffset="11940">279 4131 7989,'-4'-1'1863,"2"-1"-1724,2 1 1,2-2 0,1 2-1,1-2-122,3 2 1,0 0 0,4 1 0,0 0-217,1 0 0,1-2 0,1 0 0,0 1-160,1 0 1,0 1-1,-2 0 359,0 0 0,-3 0 0,-1 0 0</inkml:trace>
  <inkml:trace contextRef="#ctx0" brushRef="#br0" timeOffset="13470">3 5350 7484,'0'-4'84,"0"1"912,0 3-928,0 6 0,0-5-116,-3 4 0,3-3 58,0 0 0,3-1 1,4 1-1,-1-1-176,0-1 1,1 0 0,-1 0-138,1 0 1,-1 0-1,1 2 303,-1 0 0,0 0 0,1-2 0</inkml:trace>
  <inkml:trace contextRef="#ctx0" brushRef="#br0" timeOffset="15005">5147 6190 8186,'4'-4'0,"-1"-1"67,0 0 0,-3-3 0,2 4 0,-1-2 1087,-1 0 1,1 1-1063,1 1 0,-1 3 0,1 2 0,-1 4 0,-1 4 0,0 1 0,0 3 0,0 2 0,0 1-321,0 2 1,0 3-1,0 0 1,0 1-22,0 0 0,0-2 0,0 2 0,-1-1-363,-1 1 0,1-2 613,-1-3 0,-2 2 0,1-3 0</inkml:trace>
  <inkml:trace contextRef="#ctx0" brushRef="#br0" timeOffset="16434">6231 6036 7677,'3'-6'0,"-1"0"-712,2 2 910,-3-2 1,1 6 0,-4 0 12,-2 4 1,-2 4 0,-3 3 0,-2 4 173,-1 5 1,-1 3 0,-2 4 0,1 1-166,-1 1 1,2 1 0,3 2 0,2-2-264,3 0 1,2-3 0,4-1 0,2-3-207,3 0 1,4-2-1,5-2 1,3 0-355,2-2 0,3-2 603,3-2 0,0 0 0,-1 0 0</inkml:trace>
  <inkml:trace contextRef="#ctx0" brushRef="#br0" timeOffset="16435">6347 6235 8196,'-4'-3'268,"1"-1"-81,3-2 0,0 2 0,1 0 0,1 1-11,3 2 0,2-2 0,3 1 1,0 0-12,1-1 0,3 2 1,2-1-1,0 1-183,2 1 0,0 0 0,0 0 0,-2 1-194,0 1 1,0 0-1,-3 2 1,-3 1 40,-2 1 0,-5 0 0,0 0 0,-3 1 98,0-1 0,-1 4 0,-3 0 0,-3 0 197,-2 1 0,0-3 1,-3 2-1,-3 0 120,0 0 1,-2 0-1,-1 1 1,2-2-25,0-2 1,2 1 0,3-1 0,3-2-177,1 1 1,3 0-1,2 0-138,1 1 0,1-1 0,1 0 0,1-1-22,2-1 1,4 0-1,2 0 1,0-2-204,1-1 1,4-1 0,2 0 0,1 0-222,-1 0 0,1 0 0,-1-1 540,-1-1 0,3-2 0,-3-2 0</inkml:trace>
  <inkml:trace contextRef="#ctx0" brushRef="#br0" timeOffset="16436">6392 6331 8196,'-9'-4'269,"1"0"-218,2 2 1,4-1-1,6 3 1,3 0 15,2 0 1,5 0-1,3 0 1,2 0-113,0 0 1,1 2 0,1 1 0,2-2-602,0 0 646,2-1 0,-2 3 0,2 0 0</inkml:trace>
  <inkml:trace contextRef="#ctx0" brushRef="#br0" timeOffset="16562">6680 6049 8281,'-9'-7'105,"3"3"0,-1 1 0,2-1 522,2 1 0,-1 0-174,2-1 0,1 3 0,3-1-275,2 1 1,2 4 0,3 1 0,2 2 0,1 1-1,1 2 1,-1 3 0,1 3 0,-1 2 0,0 3 210,-2 3 0,0 2-479,1 1 0,-2 1 1,-2 1-1,-1 0-197,1 0 1,-4-1-1,-1 0 1,-1-3-251,-1-2 1,-6 0 0,-3-1 0,-5 0-1044,-5-1 1580,-6-1 0,-5-3 0,-2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8:12:30.828"/>
    </inkml:context>
    <inkml:brush xml:id="br0">
      <inkml:brushProperty name="width" value="0.08571" units="cm"/>
      <inkml:brushProperty name="height" value="0.08571" units="cm"/>
      <inkml:brushProperty name="color" value="#0F01CD"/>
    </inkml:brush>
  </inkml:definitions>
  <inkml:trace contextRef="#ctx0" brushRef="#br0">13 238 7806,'0'-6'0,"0"-1"478,0 1 1,0 2 256,0-1 1,0 3-1,0-1 90,0 3-496,0 4-122,0 6-197,0 3 123,-2 2 0,1 2 0,-2 2 0,1 0 83,0 1 1,0-1 0,2 1 0,0 0-225,0 2 1,2-1 0,3-2 0,0 0 0,0-1-633,-1-1 1,0-3 0,3 0-1,-1-2 496,0-1 0,1-3 0,-1 0 0,1-3 112,-1-3 0,1-1 0,-1-1 0,0 0-233,1 0 424,-1-3 0,1-3 0,-1-2 6,0 0 0,3-2 52,0-1 0,-1 1 0,-1-1 1,-1 0-1,0-1-63,-2-1 1,1 2 0,-2 1 0,0 0 158,-1 0-207,1 3 0,-3-3 1,0 2-51,0-1 0,0 1 0,0 1 109,0 1-277,0 2 0,0 2 0,0 5 0,0 3 0,0 2 0,0 2 0,0 2 0,0 0-58,0 1 1,2 0 0,0 1 0,-1 1 0,1 0 10,0-2 1,-1 0 0,1-1 0,-2-1 0,1-1 81,1 0 0,-1-4 535,1-2 377,-1-2-326,-1 1-309,0-9 0,2 1 0,0-6 0,0 0 0,-1-1 0,0-1 0,2 0 0,0 0 0,1 1 0,-1 1-261,2 0 1,-1 3 0,0-2 0,1 0 0,1 3 0,3 1 0,1 3 0,1 0 0,-1 2 0,0 0-175,0 1 1,0 0-1,2 0 1,0 1 0,-2 1-1,1 3 1,-1 2 0,-1 2-1,-2 1-227,-1 2 367,-2 0 1,-1 0-11,-3 1 1,0-1 1,0 1 0,0-3 0,0 4 1,0-3-319,0 1 0,0-3 0,0-1 0,0-1-972,0 0 1393,0-1 0,3 1 0,0-1 0</inkml:trace>
  <inkml:trace contextRef="#ctx0" brushRef="#br0" timeOffset="1596">680 206 7778,'6'-7'-147,"-1"0"0,-1 0 0,-1 1 910,1 0-235,-3 3 157,2 1-507,-6 2 1,0 5-1,-4 2 1,1 2 92,-1 2 1,-1 4 0,-1 1 0,2 2-70,-1 2 1,2 3-1,0-1 1,2 0-305,2 3 1,-1 0 0,1 0-1,1 0 1,2-1 0,2 0-848,0 0 0,2-2 1,2 0-1,1-2 173,0-1 1,6-5 775,-2-1 0,6-4 0,-2 0 0</inkml:trace>
  <inkml:trace contextRef="#ctx0" brushRef="#br0" timeOffset="1597">802 354 7797,'-4'-3'0,"0"-1"0,0 0 328,0 0 0,0 2 0,3-1 436,-1 0 1,-3 3 709,1-2-1236,1 1 1,0 2-98,3 1 0,0 1 0,1 4 0,1-1-103,2 1 0,2 1 0,0 1 0,1 1-299,-1-1 1,1 2-72,2-3 0,-4 3 151,4-3 1,-3 0 0,2-3-1,-1-1 13,0-1 0,1-1 1,1-3-1,-1-1 141,-1-2 0,-1-2 0,1 0 0,0-1 119,1 1 1,-1-3-1,2 0 1,-2 0 69,-1-1 0,0 0 1,-1 0-1,-1 0 118,-1-1 0,-1 2 0,0 0 172,0-1 1,0 3 87,-2-1-641,0 3 0,0 3-12,0 4 0,2 3 0,0 2 79,0 2 1,-1 2 0,-1 1 0,0 2 12,0 3 0,0 2 1,0 0-1,0 1-60,0 1 0,-3 2 1,1 3-1,1-1-49,0 1 1,1-1 0,0-2 0,0-1 29,0-2 0,0-4 0,0 0 0,0-1-266,0 0 0,-3-2 0,-3-3 0,-3-1-226,-1-1 1,2-2 0,-2-1-1,1-1-134,1-1 1,3-2 725,0-3 0,4-2 0,-2-2 0</inkml:trace>
  <inkml:trace contextRef="#ctx0" brushRef="#br0" timeOffset="1598">1129 180 7998,'-4'-6'343,"0"0"0,-1-1 1920,-4 1-1430,5 2 0,-1 1-547,7 3 0,4 4 1,3 2-1,1 2-40,2 2 1,-1 4 0,0 3 0,0 3-137,0 2 1,-3 4-1,-2 1 1,0 1-261,-1 3 0,-1 0 0,-2 1 0,-1-1-399,-1-1 1,-5-1 0,-2-4 0,0-2-221,-3-1 1,3-4-1,-4-2 1,-1 0-86,-3-2 0,7-1 854,-1-3 0,4 3 0,-2-3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8:12:24.297"/>
    </inkml:context>
    <inkml:brush xml:id="br0">
      <inkml:brushProperty name="width" value="0.08571" units="cm"/>
      <inkml:brushProperty name="height" value="0.08571" units="cm"/>
      <inkml:brushProperty name="color" value="#0F01CD"/>
    </inkml:brush>
  </inkml:definitions>
  <inkml:trace contextRef="#ctx0" brushRef="#br0">39 212 7737,'-1'-12'78,"0"1"0,-1 0 105,0 0 0,2 2 0,0 0 0,-1 2 0,0 1 1162,-2-1-1101,1 1 0,2 3 239,0 3-356,0 6 1,-2 2-1,-1 4 1,1 2 0,-2 0 90,0 2-250,3-3 1,-4 3-1,3-3 1,0 0-117,2-1 1,0 0 0,0 0 146,0-1 1,0-4 0,0 3 7,0-1 1,2 0 0,1 3 0,0-2-1,-1 2 1,1 0 0,-1 1 0,1-1-65,0 1 1,-1-1-1,2-1 1,-1-2-72,1 1 1,0-4 0,3 1 0,-1-3 8,0-1 0,1-1 0,-1-2 0,1 0-161,-1 0 0,3-2 0,0-3 0,1 0 280,1-2 0,1-2 0,1-1 0</inkml:trace>
  <inkml:trace contextRef="#ctx0" brushRef="#br0" timeOffset="281">161 328 6186,'0'-6'509,"0"-1"1,0 3 0,0 0 217,0-1 1,0 1 341,0 0-847,0 2 0,1-1-193,1 3 1,1 3-1,2 2 1,-1 2-52,1 2 1,0 2 0,0 0 0,-1 2-3,-2 2 0,3-2 0,-2 2 0,-1-1-78,1-1 0,-1 0 1,-2-1-1,0-2-13,0-1 0,0 0 0,0 0 245,0-1 1,0-3 406,0-1 908,0-3-1162,0-6 1,0-3 0,0-4 0,0 2-144,0 0 0,1 1 0,1-2 1,0 0-195,2 0 0,1 1 0,3 0 0,0 0-131,0 0 1,0 2 0,0-1 0,1 2-105,1 1 1,-2 1-1,1 2 1,0 0 42,-1 2 0,1 0 0,-3 1 1,1 0 213,-1 0 1,-2 0-1,0 1 1,-1 1 91,1 5 0,-3-1 0,2 4 0,-3-1 49,0 2 0,0 1 0,-2 0 1,0 1-76,1 0 1,-2-2-1,1-1 1,0 0-197,1 0 0,1-2 0,0 0 1,1-1-365,1-3 1,1 2 0,2-3 0,-1 1 525,1-2 0,4 1 0,1 1 0</inkml:trace>
  <inkml:trace contextRef="#ctx0" brushRef="#br0" timeOffset="3240">610 148 5742,'4'-10'307,"-2"-1"1,-1 3 0,1 0 0,0 0 270,-1 2-189,0 0 0,-1 1-224,0 2 0,-2 5 0,-1 6 0,-1 4 254,-1 2-244,0 3 0,-2 2 0,1 1 154,-1 4-795,1-1 524,2 9 0,-1-4 1,3 3-1,1-1-181,0 1 0,4-5 0,2-1 1,3-2-714,3-3 0,1-3 836,3-2 0,2-1 0,2-1 0</inkml:trace>
  <inkml:trace contextRef="#ctx0" brushRef="#br0" timeOffset="3406">687 264 7433,'-4'-4'215,"3"0"1,2 0 89,4 1 0,0 1 0,2-2 0,0 1-16,2-1 1,0 2-240,1-2 54,3 2 0,-4-1 0,2 1 0,-1 0-87,-1 1 0,2 0 0,-2 1 0,1 1-136,-1 1 0,2 1-66,-3 4 1,1 0 97,0 1 0,-4 0 0,1 2 0,-3 0 66,-1 0 0,-2-1 0,0 1 0,0 1 88,-2-1 1,-2 0 0,-2-2 0,-1 0 143,1 0 0,-1-1 0,1-1 1,0-1-1,-1-1 373,1-1 1,-1-1 277,1-2-825,2 0 0,1-1 0,3-1 0,0-2-43,0-2 0,3-1 0,2 1 0,1 0-130,3-1 0,-2 1 1,3-1-1,0 0 1,0-1-200,-1 0 0,2-1 0,-2 2 286,1-1 0,-2 0 0,0-1 0,-1 1 0,0-1 75,-1 1 1,1 1 0,-2 1 0,0-1 244,-3 1 0,-1 0 0,1 1 487,0 1 0,-1 2-476,-3-2 0,1 2 0,-4 1 178,0 2-293,0 0 1,-2 5-1,1 0 1,-1 2-254,1 2 1,2 1 0,0 2 0,1 0-153,-1 0 0,3 2 0,-1 0 0,3-1-506,1-1 0,3 0 0,-1 0 0,2-1-129,0-1 0,1-1 0,0-2 1,1-1 872,0-1 0,4 1 0,-2-4 0</inkml:trace>
  <inkml:trace contextRef="#ctx0" brushRef="#br0" timeOffset="3407">1001 52 7797,'-5'-8'159,"0"-1"1,1 1 0,1 1-1,1 1 1,0 1 1133,0 1-871,0 3-197,2-2 1,2 3 0,3 0-1,0 1 1,2 1 38,-1 2 0,1 2 1,1 3-1,2 2-192,0 1 0,-3 3 1,3 0-1,-2 2-326,1 1 1,2 1 0,-1 1 0,1 2 0,-1-1 41,-1-2 0,2 3 0,-3 0 0,-1 1 98,-2 1 0,0-1 1,-2 0-1,-2 1 0,-1-1-269,-2 1 1,-2-4 0,-3 0-339,-1-2 347,0-4-17,-4 4 0,5-6 0,-2 0 391,0-2 0,2 1 0,-3-1 0</inkml:trace>
  <inkml:trace contextRef="#ctx0" brushRef="#br0" timeOffset="3408">1296 283 7747,'-5'-1'269,"0"0"989,0-1-376,4 0-680,7 2-1083,2 0 899,4 0 0,1 0 0,-1 0 0,3 0-254,2 0 1,-3 0 0,2 0 0,-1 0 235,-1 0 0,1-3 0,-2-1 0</inkml:trace>
  <inkml:trace contextRef="#ctx0" brushRef="#br0" timeOffset="3409">1367 219 7837,'-6'-4'507,"2"-1"0,-1 3 222,3-2 331,0 2-895,2 0 1,2 2-1,1 2 1,0 3 0,1 0 71,0 2 1,1 2 0,-2 2 0,0 1-451,0 1 0,-1 0 1,-2 2-1,2 0 1,0 1-1879,-1 0 2091,0-1 0,2 0 0,1 2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8:12:21.360"/>
    </inkml:context>
    <inkml:brush xml:id="br0">
      <inkml:brushProperty name="width" value="0.08571" units="cm"/>
      <inkml:brushProperty name="height" value="0.08571" units="cm"/>
      <inkml:brushProperty name="color" value="#0F01CD"/>
    </inkml:brush>
  </inkml:definitions>
  <inkml:trace contextRef="#ctx0" brushRef="#br0">110 39 7985,'0'-6'127,"0"-1"121,0 1 1,-1 2-1,-1 0 1,-2 1-78,-2 2 1,-1 0 0,0 2 0,-1 1 0,0 2-13,0 2 0,-2 2 1,0 2-48,0 0 1,1 0-1,3 2 23,2-1 1,-1 1-1,3-2 1,0 1-152,2 0 0,0-1 0,2 0 0,3-1-382,3-2 0,2-4 0,3 0 0,0-3 282,0 0 0,2 0 0,3 0 0,-1-3 0,0-3 0,-2-3 2,-1 0 1,-4 1-1,-2-2 1,-1 2 364,-3-1 0,-1-1 0,-4 0 0,-1 1 920,-2 0-759,-2-3 0,-2 5 1,-2-1-1,0 1 0,-1 1-136,-1 2 0,1 0 0,1 3 0,-1-1-208,1 0 0,-2 4 1,3 3-1,0 0-98,0 2 1,0 1 0,3 1 0,1 1-1,2 2-369,0 0 1,1 0 0,2-1 0,0 0 373,0 1 0,3-1-841,1 0 355,5-2 0,-2-3 95,4-2 1,0-1 253,2-3 1,-1 0 0,1 0-1,-2-2 49,0-2 74,-4 0 1,3-6 0,-4 1 0,0-1 345,-2 0 0,-1-2 0,-3 1 0,0-1 0,-1 0 669,-1 2 1,-1-3-606,-4 3 1,1 0 0,-1 2 0,-1 1-128,-1 0 1,0 2 0,1 0 0,-1 3 0,-1 2-203,-2 0 1,3 2 0,0 3 0,0 3 0,1 1-173,0 1 1,2 3-1,1 1 1,3-1-1,1-1-391,1 0 1,1 1-1,2-4-688,3 1 994,1-2 0,4-1 1,-1-4-1,-1 0 1,3-1 5,0-2 1,-1 0 0,-1 0-1,-1-2 306,-1-3 19,-1 0 1,-1-2-1,-2 1 282,-2-1 0,-1 0 1,-1-1-1,0 0 1,-1 0-1,-1 1-74,-2 1 1,-2-1 0,-1 1 0,1 2-150,0 2 1,-1 1-1,-2 1 124,-2 0 1,1 1-474,0 1-1835,2 2 2058,-4 5 0,5-2 0,-2 2-751,2 1 0,3-3 0,0 1 0,1-1 531,2 0 1,3-1 0,2-1 170,2-1 0,6-3 0,2 2 0</inkml:trace>
  <inkml:trace contextRef="#ctx0" brushRef="#br0" timeOffset="1309">97 110 7807,'-7'-3'263,"4"1"0,1-2 594,1-1 16,-2 2-58,2-3-604,-1 6 0,2-2 1,0 4-41,0 2 1,0 2-83,2 0 1,0 1-1,2 3 1,0 2-105,0 2 0,2 6 0,-3 1 0,1 2-43,-2 3 1,1 7 0,0-1 0,-1 3 0,1 2-159,-1 1 1,1-4 0,-1-1 106,2-2 0,0-1 0,1-5 0,-1-2 1,1-3-1,0-4-157,-1-2 0,1 0 0,-2-7 0,0 0 36,0-2 0,0-4-381,-1 1 32,-2-1 0,3-4 579,-3-1 0,-3-2 0,0 0 0</inkml:trace>
  <inkml:trace contextRef="#ctx0" brushRef="#br0" timeOffset="1402">1 623 7816,'0'-4'1287,"0"1"-873,0 0 0,1 3 0,3-2-119,2 1 0,4 2 0,-1 1 126,1 2-614,1 2 0,4 1 442,0 1-108,0 0 0,-2 4 0,-1-2-358,-2 2 0,3-1 0,-3-1 1,0-1 144,-2-1 0,1-3 1,-2-1-1,-2-1 274,1-2 0,0-1 1,0-2-1,-1-3 1,-1-3-26,1-3 1,0-1 0,0-3 0,-1-3-1,1-2-2288,1-2 1,2-1 1750,1 2 0,0-1-726,0 3 1086,-2 3 0,5 0 0,-2 3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8:13:01.034"/>
    </inkml:context>
    <inkml:brush xml:id="br0">
      <inkml:brushProperty name="width" value="0.08571" units="cm"/>
      <inkml:brushProperty name="height" value="0.08571" units="cm"/>
      <inkml:brushProperty name="color" value="#0F01CD"/>
    </inkml:brush>
  </inkml:definitions>
  <inkml:trace contextRef="#ctx0" brushRef="#br0">10 353 7815,'-6'0'882,"2"0"1,4 0 0,5 0-1,3 0-818,3 0 1,2 0-1,2-1 1,2 0-627,1-1 0,1-2 1,1 1 561,-1 2 0,0-3 0,0 1 0</inkml:trace>
  <inkml:trace contextRef="#ctx0" brushRef="#br0" timeOffset="1987">337 231 7389,'0'-12'0,"0"1"58,0 3 0,0-1 0,0 0 0,0 1 575,0 1 0,0 1 523,0-1-951,0 1 1,0 3 0,0 3-24,0 4 0,0 4 0,0 3 0,0 2 12,0 2 0,0 1 1,-3 3-1,0 1-94,-1 2 0,-1 0 0,1 2 0,0-1-215,-1-1 0,4 1 0,-1-2 0,1-2-192,1-1 1,3-4-1,1 1 1,3-3-368,1-2 0,0-2 0,2 0 0,1-3-857,1-3 1531,-1-1 0,5-1 0,-3 0 0</inkml:trace>
  <inkml:trace contextRef="#ctx0" brushRef="#br0" timeOffset="2125">491 372 7980,'-3'-6'45,"3"0"0,-2-1 255,1 1 0,1 1 0,0 1 268,0-1 1,0 2-244,0-2 1,1 4 0,0-1-237,1 4 1,1-1 0,-2 4 0,2 2-150,-2 1 0,2 1 1,-1-1-1,-1 3 2,0 1 1,-1 1 0,0-1 0,1 0-179,1-2 0,-1 1 0,1 1 0,-2-1-113,0 0 0,0-3 0,0 1 286,0-2 574,0-4 0,0-1-162,0-4 1,0-1 0,0-4 0,0-1 7,0-1 0,0-2 0,0 2 0,1-1-125,1-1 1,2-1-1,2 1 1,1 0-204,-1 0 1,1 2 0,0-1 0,1 3-306,0 0 0,1-1 0,-1 4 1,1-1 46,1 1 1,-1 0-1,1 3 1,-1-1-34,-1 0 1,-1 2-1,0 2 1,-2 3 131,0 0 0,0 5 0,-3 0 1,1 0 139,0 1 0,-1 2 0,-1 2 1,0-2-103,2-1 1,-1 0 0,-2-2 0,0 0-84,0 1 0,0-3 1,0 1-359,0-2 0,0-3-388,0 0 0,3-2 921,1 0 0,1-7 0,2-2 0</inkml:trace>
  <inkml:trace contextRef="#ctx0" brushRef="#br0" timeOffset="2126">908 129 7980,'2'-8'-309,"1"1"323,1 2 0,-3 1 686,1 0 1,-2 3-1,-2 1-351,-2 4 0,-3 2 0,0 3 0,-2 1 2,1 2 0,1 4 0,1 1 1,-1 2-29,1 0 0,0 2 1,1 2-1,2-1-291,0 0 0,1 0 0,2-2 0,0 2-523,2-1 1,2-2 0,2 1 0,2-2-428,0-1 0,2-1 0,3-4 0,0-1 918,2-3 0,5-1 0,2 0 0</inkml:trace>
  <inkml:trace contextRef="#ctx0" brushRef="#br0" timeOffset="4163">1036 283 7980,'-6'-3'-1745,"0"-2"2835,-1 0 1,3 0-107,0 1 1,0 2-573,0-2 0,2 2 0,4 0-300,2 2 1,2-1 0,3-1 0,2 0-80,1 1 0,1-2 0,0 1 0,-1 0-108,1 2 1,0 0-1,0 0 1,-1 0-123,-1 3 0,0-2 0,-2 3 1,-2-1-87,1 1 1,-3 0-1,0 2 1,-1 1 78,-1-1 0,-1 1 0,-3-1 0,-1 0 231,-2 1 0,-3 0 0,-1 1 0,-2 0 88,0 0 1,-2 1 0,2 0 0,-1-1 23,0-1 1,3 2 0,0-1 0,1 0-1,0-1 1,2-1 0,0 1 0,3-1-357,2 1 0,0-1 0,0 1 0,2-2 0,3 0 0,0-3 0,2-2 0,1 0 0,1 0 217,-1 0 0,2 3 0,0 1 0</inkml:trace>
  <inkml:trace contextRef="#ctx0" brushRef="#br0" timeOffset="6201">1036 379 7980,'-3'-1'305,"1"-1"0,2 1 0,3-1 0,2 1-226,3 1 0,6 0 1,-1 0-1,3 0-242,2 0 1,0-2 0,2-1 0,1 1 162,0-1 0,3-2 0,-1 1 0</inkml:trace>
  <inkml:trace contextRef="#ctx0" brushRef="#br0" timeOffset="6202">1299 32 7980,'-3'-6'155,"-3"2"1,3-1 1172,-1 0 0,-1 2 875,3-1-1662,0 2 1,5-1 0,4 4 0,3 1-116,2 2 0,1 5 0,0 2 0,2 4-242,2 2 0,1 4 0,0 3 0,-2 3-171,0 3 1,-1 2 0,-3 0-1,-1 0-611,0 0 0,-6-2 1,-1-1-1,-3 0-485,-3-2 1,-3 1-1,-5-1 1,-4-1-387,-1-2 0,-5-2 1469,-4 0 0,-1 2 0,0-4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8:13:09.511"/>
    </inkml:context>
    <inkml:brush xml:id="br0">
      <inkml:brushProperty name="width" value="0.08571" units="cm"/>
      <inkml:brushProperty name="height" value="0.08571" units="cm"/>
      <inkml:brushProperty name="color" value="#0F01CD"/>
    </inkml:brush>
  </inkml:definitions>
  <inkml:trace contextRef="#ctx0" brushRef="#br0">616 167 8072,'-4'-4'-307,"2"-1"0,2 0 1,0-2-1,0-2 0,0 1 305,0 1 0,2 0 1,1-1-1,0 0 1,1-1 149,0 0 1,1 2-1,-3-3-5,0 1 0,-2 2 0,0-2 1,0 2-1,0-1 286,-3 2 0,0-2-207,-4 4 0,-2 1 1,-2 1-1,-3 2 76,-1 2 0,-3 2 1,2 6-1,-1 2 117,0 5-295,0 1 1,0 4 0,2 0-1,3 0 97,1 0-205,2 2 0,5-4 0,2 1-111,1-3 1,5 0 0,3-4 0,4 0 0,5-2-160,3-1 1,0-5 0,6-1 0,1-1 0,0-3 0,0-4 1,-2-3-1,-2-4 177,-2-2 1,-3-1 0,-6 0 0,-3-2 267,-3-3 0,-3 0 0,-4-1 0,-4-1 385,-4-2 0,-2 2 1,-6-1 437,-2 1-869,-4 1 0,4 1 0,-1 3 0,0 5-51,0 4 0,1 3 0,-1 6-198,3 3 1,1 3 0,2 11-1200,0 4 1,7 2 1305,4 4 0,3 0 0,1 2 0</inkml:trace>
  <inkml:trace contextRef="#ctx0" brushRef="#br0" timeOffset="528">545 218 8365,'-2'-6'18,"1"-1"1,-1 1-1,1 0 354,1-1 1,1 3 177,1 0 1,-1 2-305,1-3 0,-2 7 1,0 3-1,0 5-86,-2 4 0,-3 6 0,-3 7 0,-4 6 101,-2 7 0,-2 8 0,-4 3 0,-2 4-249,-1 4 1,-4 3 0,-2 2-1,1 0 54,-1 0 1,-1 0 0,0 0 0,-1-2 8,1-2 0,2-6 0,5-1 0,3-6-206,4-3 1,4-4-1,6-9 1,2-2-205,2-3 0,1-6 0,2-5 1,0-2-515,2-3 0,2-3 293,-1-5 0,1-3 0,0-2 556,-1-4 0,-3-3 0,2 0 0</inkml:trace>
  <inkml:trace contextRef="#ctx0" brushRef="#br0" timeOffset="934">13 1251 8251,'-4'-4'639,"0"-1"-285,2 4 0,0 1 0,3 5 0,2 4-99,1 3 0,2 2 1,3 4-1,-1 1-271,-1 2 0,0 3 0,1-1 1,0 0-108,0 1 0,-1-6 0,0 1 0,-1-3 134,0-2 0,0-3 1,-1-3-1,-1-3 273,1-3 0,1-1 0,1-3 50,2-2 1,-1-5-1,3-8-748,3-1 1,-2 2-1,4-2 1,-1 1 413,0 3 0,3 1 0,-2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7:32:11.84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484 69 7378,'10'-2'117,"-4"-3"0,1 1-21,-1-8 1,2 8 0,-2-1 450,5 3-230,4-6 0,1 4 451,-5-7-244,-3 7-480,-8-4 1,-2 8-64,-4 0 1,-3 2-1,-9 2 1,1 2-44,0-3 0,0 5 0,-3-2 0,-3-2 32,-6-2 1,-1 3-1,-1 1 1,2-2 82,-2-2 1,-1 4-1,-3-1 1,1-1 79,-1-2 0,6-2 0,2 0 0,2 0 82,4 0 0,2 0 0,2 0-106,-1 0 1,9-2 66,3-3-448,4 3-132,2-6 125,8 8 0,-4 0-9,7 0 226,-7 0-52,4 0 484,-8 0 0,5 8 1,1 3-369,-2 4 0,-2 3 0,-2 1-48,0 4 0,2 4 0,2 6 0,1-3-149,-1-1 129,-2 8 0,-2-7 0,2 3-42,4-6 1,-2 4 0,5-4-1,-1 0-178,-4-4 171,6-4 1,-9-2-262,5 0 163,-4 1 137,6-9-36,-6-1-589,5-8-120,-7 0 821,0-8 0,0-1 0,0-9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8:13:11.899"/>
    </inkml:context>
    <inkml:brush xml:id="br0">
      <inkml:brushProperty name="width" value="0.08571" units="cm"/>
      <inkml:brushProperty name="height" value="0.08571" units="cm"/>
      <inkml:brushProperty name="color" value="#0F01CD"/>
    </inkml:brush>
  </inkml:definitions>
  <inkml:trace contextRef="#ctx0" brushRef="#br0">392 356 8004,'-4'0'-395,"0"1"253,-1 1 0,1-1 1,1 2 594,0-1 1,-2-1-7,0 1 1,3 0-187,-1 0 0,3-1-184,0 4 1,0-3 0,0 1-15,3 0 1,2 1-1,5-1 1,-1-2-99,3 0 1,0-3 0,1-1 0,0-1-118,-1-1 0,1-1 1,-2 0-1,-1 0-51,-1-1 1,0 0-1,-3-1 1,0 0 58,-2 0 0,1 1 0,-3 0 152,0 1 1,-2 2-1,-2 0 1,-2 0 73,0 1 1,-2 1-1,0 0 1,-2 2 53,-2 0 0,-1 0 1,-2 2-1,0 3 75,1 0 0,-1 3 1,0-1-1,0 3-31,0 0 0,3 1 1,0 3-1,1 1-136,3 0 0,1-2 1,3 0-1,0 0-89,1 0 1,1-1 0,1 1-1,1-1-64,3-1 1,3 0 0,3-2-1,1-1-301,1-1 1,2-3 0,3-2 409,0-2 0,4 0 0,1 0 0</inkml:trace>
  <inkml:trace contextRef="#ctx0" brushRef="#br0" timeOffset="353">565 343 8083,'-6'-2'-372,"0"-2"1481,-1 0-501,1-1 0,3 5-603,3 0 1,3 0 0,4 5 0,1 0 51,0 3 1,4 0 0,-2 3 0,2 0-134,1 1 1,0 1 0,1 1-1,0 0-190,1 1 0,-2 0 1,-1-2-1,0-1-96,-1 1 0,-2 2 1,-1 0 361,0-1 0,1 0 0,1-1 0</inkml:trace>
  <inkml:trace contextRef="#ctx0" brushRef="#br0" timeOffset="745">739 331 8059,'-3'-7'30,"-1"1"0,0 0 1,0 1 275,1 1 1,1 2-167,-1 0 1,3 2 0,-3 2 4,0 3 0,-1 5 0,-2 4 0,0 2-65,-1 4 0,-2 2 0,-2 4 0,-2 0-343,-2-1 0,2 1 0,-3 0 1,1 1-322,0 1 1,3-3 583,4-4 0,1-3 0,0-3 0</inkml:trace>
  <inkml:trace contextRef="#ctx0" brushRef="#br0" timeOffset="1002">880 363 8090,'0'-5'40,"0"1"1,-1 0 771,-1-3-580,1 4 1,-2 1 0,3 5-105,0 3 1,0 3 0,0 4 0,0 1-75,0 3 0,0 1 0,0 5 0,0 0-305,0 0 0,0 0 0,0 3 0,-2-1-1127,0-2 1378,0-1 0,-1-2 0,-1-1 0</inkml:trace>
  <inkml:trace contextRef="#ctx0" brushRef="#br0" timeOffset="1292">912 363 8090,'-7'-4'59,"1"2"1,-1 1-1,1 1 1,0 0 152,-1 0 1,1 0 687,-1 0-499,4 0 1,0-1-388,3-1 1,1-1 0,2-1-1,2-1-125,3 0 1,1 2 0,0-1 0,2 1-21,1-1 1,0 3-1,0-2 1,0 3-24,2 0 1,0 0-1,-1 3 1,-1 1-8,-2 2 1,2 1-1,-4 1 1,-2 2 38,-1 0 1,-3 2 0,0-3-1,-2 1 172,-2 1 1,-3-1 0,-3 0 0,-1-1 110,-1-1 1,0 0 0,-3-1-1,0 0-46,0-1 0,2-2 0,1 1 0,-1-3-427,1-2 312,-2 0 0,5 0 0,-3 0 0</inkml:trace>
  <inkml:trace contextRef="#ctx0" brushRef="#br0" timeOffset="1692">1 478 8506,'7'-4'0,"1"2"-26,0 2 0,6-1 0,0 0 1,1-2-643,3 2 668,1 0 0,3-2 0,0 0 0</inkml:trace>
  <inkml:trace contextRef="#ctx0" brushRef="#br0" timeOffset="2374">1354 35 7690,'0'-9'0,"0"0"144,0 2 0,0 3 106,0-1 1,-2 5 0,-1 0-1,-1 6-84,-3 4 0,-2 5 0,-4 3 0,0 5 140,0 2 1,-2 6 0,1 0 0,1 3-213,2 2 1,1 2 0,2 1 0,4-2-106,2-1 1,2-1 0,2-2 0,2-2-392,4 1 1,5-3 0,2 0 0,2-1 401,1-3 0,7-2 0,1-4 0</inkml:trace>
  <inkml:trace contextRef="#ctx0" brushRef="#br0" timeOffset="3285">1489 279 8084,'-2'-6'-364,"0"-1"0,0 3 1,2 0-1,-1-1 508,-1-1 0,1 0 1,-1-1-1,1 1 213,1-1 1,0 1 0,-1 0 406,-1-1 1,2 3 93,-3 0-786,3 2 0,0 0 1,-1 4-1,0 1-68,-2 3 0,1 0 1,2 5-1,0 2-12,-3 1 0,3 4 1,-2 0-1,1 2-28,1 1 1,0 1 0,0-1 0,0 0 1,0 0 1,0-2 0,0-1-1,0-2-71,0-3 0,2 1 0,1-6 0,0 0 31,0-1 0,2-1 1,-1-2 113,2-2 0,0-1 0,0-2 0,1 0 43,-1-1 1,1-5-1,1 2 1,1-2 7,-1-1 1,-1 0-1,-1 2 1,0 0 13,-2-1 0,2 1 1,-3-1-1,2-1-17,-1-1 1,-2 1 0,2 1 0,-1 1-5,1 0 0,-3-1 0,2 1 1,-1-1 188,0 1 0,0-1 226,-2 1-511,0 2 1,1 2-144,1 4 1,-1 3 0,2 3-1,-1 1 74,0 1 1,1 1 0,-1 1-1,2 1-58,-1 0 0,1-1 0,-3 0 1,2-3 69,1 1 1,-3-2 0,2-1 0,-1-1 82,0 1 880,0-1-487,-2-2 0,0-2 1,0-5-1,0-3-137,0-2 0,0-3 0,1 0 0,0 0-175,2 0 0,1-3 1,-1 2-1,0 0-144,2 0 1,-1 4 0,0 0 0,1 1-213,1 0 0,1 1 0,2 0-84,1 2 0,-1-1 1,0 3-1,-2 0 106,0 2 1,-1 0 0,0 0 0,1 2 106,-1 3 0,0 0 0,-1 3 0,-2-1-20,0 2 0,2 2 1,-3 0-1,-1 1-95,0 1 0,-3 1 0,0 0 0,-1 1-298,1-1 0,1-1 0,-1-2 545,1 0 0,4 0 0,0 1 0</inkml:trace>
  <inkml:trace contextRef="#ctx0" brushRef="#br0" timeOffset="4273">2015 234 8063,'6'-10'0,"-1"1"-248,-1 0 1,0 0-1,3-2 1,-1 2 310,0-1 1,-1 4 0,-2-1 1069,0 2-913,-1 1 1,-5 0 0,-1 3 0,-2 4-95,0 4 0,-3 3 1,1 2-1,-1 2 31,0 3 1,2 4-1,-2 4 1,1 1-88,1 2 0,0 0 0,5-1 0,1 1-250,0-1 0,2-1 0,1-3 0,3-1-280,3-2 1,2-2-1,3-1 1,2-2 459,2-1 0,2-4 0,0-1 0</inkml:trace>
  <inkml:trace contextRef="#ctx0" brushRef="#br0" timeOffset="4882">2118 292 7999,'-3'-4'129,"1"-1"87,0 4 1,3-2-202,1 3 0,2 0 0,2 0 0,0 1-89,1 1 0,-3-1 0,0 2 1,1-1-56,1 3 1,0 0 0,0 3 0,-1-1 0,-1 2 0,-1 2 1,0-3-1,0 1 60,-2 0 1,0-2 0,-1 2 0,0-2 130,0-1 0,-1 1 0,0-1 0,-2 1 132,0-1 1,0 0 0,0-1 0,-1-2 281,1 0 1,1 0 509,-3-1-759,1-1 1,0 1-1,2-4-225,2-3 1,0 2 0,0-1 0,2-1 76,0-1 0,5 0 0,-1-1 0,2 0-311,-1-2 1,1 2 0,2-2-1,-1 0 91,0 1 1,2-1 0,-3 1-1,0-1 100,-1 1 1,0 1-1,-1 2 1,0 0 106,-2 0 0,-1 3 0,-2-1 227,1 0 0,-2 1-174,0 4 1,-3 1 0,-3 3 0,-1 0 3,1 1 0,0 1 1,1 0-1,1 2-93,-1 0 1,2-2 0,0 2 0,1 0-173,0 0 1,0-2 0,4 0 0,1 0-178,0 1 0,2-2 0,3 1 0,1-3-246,1 0 0,0-3 564,1 2 0,4-2 0,-2 0 0</inkml:trace>
  <inkml:trace contextRef="#ctx0" brushRef="#br0" timeOffset="5256">2336 119 7849,'-8'-4'0,"1"0"80,1 1 0,4 0 0,-1 2 1198,0-1-1131,2 0 0,4 7 0,3 1-12,1 1 1,2 2-1,1 1 1,0 0-73,1 1 0,3 3 0,1 2 0,0 0-117,-2 2 1,-2 4 0,-1 1 0,-1 2-138,-1 1 1,-2-1 0,-1 1 0,-1 0-34,-1-1 1,-2 0-1,-3 0 1,-2-3-67,-2 0 0,-3 0 0,0-3 1,-1 0-79,-1-2 0,1-2 0,1-3 368,0-1 0,2-2 0,-2-2 0</inkml:trace>
  <inkml:trace contextRef="#ctx0" brushRef="#br0" timeOffset="5654">2618 356 7970,'-7'0'1604,"1"0"-1418,2 0 0,3 0-177,5 0 1,1-2-1,4 0 1,0 0-125,2 2 0,3-2 0,1 0 0,-1 0-295,0 1 410,2-1 0,0 1 0,3-2 0</inkml:trace>
  <inkml:trace contextRef="#ctx0" brushRef="#br0" timeOffset="5957">2656 254 8015,'-3'-7'1319,"0"1"-1257,3 2 0,1 4 0,0 5-57,1 3 1,3 1-1,-1 3 1,0 2-42,0 2 1,-2 1-1,2 2 1,-1 0 35,-2 0 0,3 1 0,-1-1 0</inkml:trace>
  <inkml:trace contextRef="#ctx0" brushRef="#br0" timeOffset="6653">2894 151 8018,'0'-6'117,"-2"-1"294,-1 1 0,1 1-241,-1 1 0,3 3 0,-2 1 0,1 4-145,1 2 1,-2 3-1,0 2 1,0 4 23,1 2 1,1 4-1,-2 3 1,0 1-106,1 0 0,-2 1 1,1-1-1,0-2-156,2-1 1,0-3-1,0-2 1,2-2 16,0-1 0,3-4 1,-1-2-1,2-1 130,0-3 1,1-1 0,1-3 0,1 0 185,-1 0 1,1-5 0,-1-2 0,1-2 32,0 0 1,-2-3 0,2 2 0,-2-2 2,-1-1 0,-1-2 1,-1 0-1,0 0 74,0 2 1,-1 2-1,-3 1 1,0 1 177,0 1 0,0 1-117,0 1-430,0-1 1,0 4-7,3 1 1,-3 2-1,3 2 1,-1 2 25,0 2 1,1 1 0,-1 1-1,2 2 31,0 0 1,1 5 0,-3-3 0,1 2-81,0-1 0,2 0 1,-1 0-1,0-1 14,0-1 0,-2 0 1,0-2-1,-1-2 82,1-2 891,-1 1-171,2-6 0,-3-4 0,0-4-314,0-1 0,0-2 0,0 1 0,0-2-259,0-1 1,1 0 0,1 1 0,2 0-103,2 2 1,0 2 0,1-1 0,0 1-312,1 1 0,0-1 0,2 5 0,0-1-12,0 2 0,-2-1 0,1 1 0,0 1 118,-1 3 1,1 1 0,-3 4 0,1-1 104,-1 1 0,-2 2 0,-2 2 1,1 1 87,-1 1 1,0-1 0,-2 1-1,0 0 81,0 0 0,1-2 0,0-1 0,1 1-312,0-1 1,-1 0-1,0-2 269,1 0 0,6 1 0,-1-3 0</inkml:trace>
  <inkml:trace contextRef="#ctx0" brushRef="#br0" timeOffset="7097">3432 119 8074,'0'-10'-46,"0"-2"1,0 4-1,0 0 96,0 1 1,0 3 209,0-1 1,0 4 0,-2 0-79,0 2 0,-3 3 0,1 5 0,-2 2 67,0 1 0,-1 3 0,1 2 0,0 3-42,-1 1 0,1 0 0,2 2 0,2 1-165,1 1 1,1 0 0,2 0-1,1-3-340,4 0 1,3 2 0,1-3 0,1-2-1894,1-1 2191,3-4 0,3 2 0,4-4 0</inkml:trace>
  <inkml:trace contextRef="#ctx0" brushRef="#br0" timeOffset="7478">3574 266 8074,'-3'-6'70,"1"0"1,-1 1 2142,0 1-1712,1 3-505,2-2 0,2 8 0,1 1 3,0 1 0,2 0 0,1 0 0,0 0-113,1 1 0,1 0 1,1 0-1,-1-1-13,-1 0 0,1-3 0,1 0 0,-1-2 39,-1 0 0,-1-1 0,1-1 0,-1-1 142,1-1 0,-1-2 1,0-2-1,-1-1 107,-1 1 0,0-3 0,3 1 0,-2 0 117,0 1 1,0-2 0,-2 1 117,0 0 1,-1 3-307,0 1-417,-2 2 0,0 5 1,0 5 138,0 1 0,0 4 0,0 0 0,0 3 74,0 3 1,0 2 0,0 1 0,0 1 10,0 1 0,-2 0 0,0 0 1,1-3 21,0-1 0,1 0 0,0-2 0,0-1-82,0-2 1,-1-3 0,0-2-1,-1-1-716,0-1 879,-1-4 0,-1 2 0,-2-3 0</inkml:trace>
  <inkml:trace contextRef="#ctx0" brushRef="#br0" timeOffset="7824">3824 74 8074,'-4'-6'0,"1"0"0,1 1 1413,0 1-780,0 2 1,3-1-485,1 3 0,2 1 0,5 1 0,1 3 28,2 3 0,1 2 0,1 3 0,0 0-124,1 2 0,0 2 1,-2 5-1,0 1-169,-1 2 1,-2 3-1,-1 1 1,-2-1-105,0 1 1,-2 1 0,-1-1 0,-2-1-219,-4-3 1,-1-1-1,-5 1 1,-2-1 437,-3-3 0,-4 2 0,1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8:13:21.124"/>
    </inkml:context>
    <inkml:brush xml:id="br0">
      <inkml:brushProperty name="width" value="0.08571" units="cm"/>
      <inkml:brushProperty name="height" value="0.08571" units="cm"/>
      <inkml:brushProperty name="color" value="#0F01CD"/>
    </inkml:brush>
  </inkml:definitions>
  <inkml:trace contextRef="#ctx0" brushRef="#br0">3 314 7938,'-2'-3'-58,"4"0"1,2 3 172,3 0 0,7 0 0,1 0 0,4 0-159,2 0 1,3 0-1,4 0 1,1 0 43,3 0 0,0 3 0,0 0 0</inkml:trace>
  <inkml:trace contextRef="#ctx0" brushRef="#br0" timeOffset="909">420 212 8094,'0'-7'-28,"0"1"1,0 0 0,0-1 78,-3 1 1,3-1 452,-2 1 1,1-1 372,1 1-771,0 2 0,2 2 0,0 4-38,0 3 1,0 3 0,1 4 0,-2 2-56,0 3 1,-1 2 0,0 3-1,-1 1-134,-1 2 0,1 1 0,-1-1 0,1-2-47,1-1 0,0-5 0,0-3 0,1-3 116,1-2 0,0-2 1,2-1-1,1-2 66,1-2 0,1-1 1,1-1-1,1-1 45,1-1 1,0-1 0,1-5 0,-1 1-19,-1-2 0,3-2 0,-2 2 1,0-1-14,-2-1 1,2 1 0,-2-1 0,1 0 19,0-2 1,-3 1-1,2 1 1,-4 1 254,-1 1 1,1 0 837,-2 3-900,0-1 1,-5 4-248,-1 3 0,1 3 1,1 4-1,1 0-31,1 1 0,0 0 0,1 3 1,0 0-85,2 1 0,2 2 1,-2 0-1,1-1-29,1-1 1,-3-1 0,1 0 0,0-1 102,-1 0 1,-1-3-1,1-2 895,0 0-403,0-4 0,-4 1 0,-1-4-179,-1-2 1,3-3-1,-1-1 1,1-2-137,1 0 1,0-2 0,0 1-1,1-1-215,1-1 1,1 0-1,5 1 1,-1 1-160,2 0 1,2 3 0,0-1 0,1 1-22,1 2 0,-2-1 0,-1 4 0,1 2 7,-1 0 0,1 1 0,-2 1 0,-1 1 180,-1 2 0,-1 5 0,-1 2 0,-2 1-7,0 1 0,0 0 0,-2 1 0,1 1-151,0 0 1,-1-3 0,-1-1 0,0-2-235,0 1 1,2-3 469,0 1 0,3 0 0,-2-2 0</inkml:trace>
  <inkml:trace contextRef="#ctx0" brushRef="#br0" timeOffset="1333">1087 128 8018,'0'-8'-208,"0"-1"0,0 1 1,1 2 542,1 2 0,-1 0-66,1 2 1,-2 1 0,-2 0-77,-2 2 1,-1 3-1,-1 3 1,0 2 124,-1 1 1,-1 6 0,2 2 0,0 4-96,-1 1 0,1 2 0,1 4 0,2-1-214,0 1 0,2-2 0,3-3 0,2-2-582,2-2 0,3 0 0,2-5 1,4-1 572,2-3 0,4-2 0,2-2 0</inkml:trace>
  <inkml:trace contextRef="#ctx0" brushRef="#br0" timeOffset="1659">1216 225 7957,'-7'-7'0,"1"1"173,-1 2 1,2-1 0,0 0 52,3 0 0,2 0 0,2 2 0,3-1-37,3 1 0,2 1 0,3-1 0,1 1-33,1 0 0,1 0 1,3 2-1,0 0-230,-2 0 0,1 0 0,-1 0 1,-1 1-109,-1 1 0,-4 1 0,-3 4 0,-1-1 28,-3 1 1,1 2 0,-3 1-1,-3 0 168,-3 1 1,-4 2 0,-2 2 0,-2-1 118,-1 0 1,2-1-1,-4-1 1,2-1 103,0 0 0,0-1 0,1 0 0,1 0-161,3-1 1,1-2 0,2 2 0,2-2-244,0-1 1,1 1-1,2-1 1,2 0-94,3 1 0,1-3 0,2 0 1,1-1-385,1 1 1,1-3 643,2 1 0,0-1 0,-1-1 0</inkml:trace>
  <inkml:trace contextRef="#ctx0" brushRef="#br0" timeOffset="1942">1293 327 7971,'-19'0'55,"2"0"1,3 0-1,5 0 1,-1 0 304,0 0 0,4 0-268,-1 0 1,6 0 0,2 0 0,4 0-183,5 0 1,5 0 0,2 0 0,3 0 13,1 0 1,2 0 0,3 0 0,-1-2 75,1 0 0,0-3 0,-1 1 0</inkml:trace>
  <inkml:trace contextRef="#ctx0" brushRef="#br0" timeOffset="2237">1530 13 8083,'-6'-4'1005,"2"-1"-487,1 4 1,4-1-232,1 4 1,4 2-1,4 3 1,2 1 83,1 3 0,-2 2 0,5 2 1,-1 3-253,0 2 1,2 1 0,0 2 0,0 2-263,0 0 1,-3 3-1,1 2 1,-2 1-21,-2-1 1,-3 0 0,-3-1 0,-3 0-240,-2 2 1,-6-3-1,-5 0 1,-7-2-1516,-5 0 1917,-5-3 0,-1 2 0,-3-3 0</inkml:trace>
  <inkml:trace contextRef="#ctx0" brushRef="#br0" timeOffset="3102">1876 51 7959,'-2'-6'173,"-3"0"1,2 0 0,-2 2 0,1 1 663,1 0 0,-3 2-139,2-1 1,1 2-463,1 2 1,2 4 0,2 4 0,3 2 46,5 4 1,4 1 0,5 3 0,1 1-38,2 0 1,-3 4 0,3-2 0,-3 2-64,-2 1 1,-4 2 0,-5 0-1,-3 1-225,-3-1 1,-3 3 0,-4-2 0,-6 0-412,-7-1 0,-4 0 1,-4-2-1,-1-1 35,-1 0 1,0-1-1,3-1 1,1-3 417,3-2 0,-2-1 0,0 2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8:13:28.193"/>
    </inkml:context>
    <inkml:brush xml:id="br0">
      <inkml:brushProperty name="width" value="0.08571" units="cm"/>
      <inkml:brushProperty name="height" value="0.08571" units="cm"/>
      <inkml:brushProperty name="color" value="#0F01CD"/>
    </inkml:brush>
  </inkml:definitions>
  <inkml:trace contextRef="#ctx0" brushRef="#br0">166 571 7903,'0'9'60,"0"-1"1,0 3 0,0-2 0,0-2 0,0 0 249,0 0 0,0-1 1,0 1 267,0-1 1,0-2-96,0 1-271,3-7 1,-2 3 0,2-7 0,-1-4 251,0-1 1,0-3-1,-2-1 1,0-2 411,0-1 1,-2-4-643,0-2 0,-2-4 1,1-2-1,0-2 1,-1-2-185,1-2 1,1-3 0,1-1 0,2 3-141,4 2 1,1 1-1,3 3-129,1 3 0,0 2-199,1 6 1,0 0-111,2 6 1,-1 1 0,1 5-1,1 1 1,0 3-743,1 2 0,4 1 590,0 1 1,0 3-1,2 2 680,-1 3 0,0 5 0,-1 3 0</inkml:trace>
  <inkml:trace contextRef="#ctx0" brushRef="#br0" timeOffset="295">25 456 7889,'-10'-2'868,"2"-1"0,3-2-425,3 1 1,3 1-388,3 1 1,3 1 0,7 1-1,2 0 1,4-2-482,5-3 0,3 0 134,4-2 1,1 1 0,0-1 0,2 1 290,1 0 0,-2-1 0,0 1 0</inkml:trace>
  <inkml:trace contextRef="#ctx0" brushRef="#br0" timeOffset="663">609 321 7755,'-6'0'576,"-1"0"0,4 1 137,0 1 0,3-1-471,0 4 0,0-4 0,3 2 0,3-1-109,2 0 0,3 0 0,0-2 0,2 0-542,2 0 2,-2 0 1,6 0 0,-2-2-1,1 0 407,-1 1 0,1-3 0,-1 0 0</inkml:trace>
  <inkml:trace contextRef="#ctx0" brushRef="#br0" timeOffset="883">628 430 7850,'-4'0'1019,"0"0"0,3 0-924,1 0 1,4 0-1,4 0 1,3 0-182,1 0 1,1-1 0,2 0-434,3-1 1,-1-1 0,1 2-600,-1-2 1118,0 1 0,3-1 0,-1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8:13:31.442"/>
    </inkml:context>
    <inkml:brush xml:id="br0">
      <inkml:brushProperty name="width" value="0.08571" units="cm"/>
      <inkml:brushProperty name="height" value="0.08571" units="cm"/>
      <inkml:brushProperty name="color" value="#0F01CD"/>
    </inkml:brush>
  </inkml:definitions>
  <inkml:trace contextRef="#ctx0" brushRef="#br0">0 110 8060,'0'-7'-210,"0"1"0,0-1 1,0 1 725,0 0 1,3-1-1,1 1-346,2-1 0,0 1 0,1 0 1,2 0-95,2 2 1,-1-1 0,2 2 0,2 0-91,0 0 0,-1 1 0,1 2 0,0 0-24,1 0 1,-2 3-1,-3 2 1,-1 2-137,-1 1 1,-4 6 0,-2 0 0,-1 1 82,-1 3 1,-4-2 0,-1 2-1,-4-1 133,-1-1 0,0 2 0,-1-3 1,2-1 137,0 0 0,0-4 0,-2-2 0,2-1 271,2 0 1,3-3 852,0 0-1123,2-2 0,1-2 1,4-5-1,4-2-150,0-2 0,6-2 1,1-1-1,2-1-152,2-2 1,-2 0 37,1 2 0,1 0 0,-3 0 0,-1 1-111,0 1 1,-2-1 28,-2 2 1,0 0 133,-4 2 0,0 0-8,-2-1 0,1 4 444,-3-1 13,0 1-242,-2 1 1,-3-1 0,-1 3-74,-2 1 0,0 0 0,-1 2 0,-1 1 8,0 2 1,-2 3 0,2 1-1,0 3-85,0 1 1,3 2-1,2 0 1,0 2-226,1 0 0,2-1 0,1 2 1,3 0-1,3-1-240,2-1 1,4-1 0,5-1 0,-1-1-127,0-1 0,2-2 0,-1-3 565,2 1 0,6-1 0,3 1 0</inkml:trace>
  <inkml:trace contextRef="#ctx0" brushRef="#br0" timeOffset="663">500 103 8063,'0'-6'0,"0"-1"282,0 1 0,-2 0 0,0-1 0,1 1 404,0-1 0,1 1-267,0 0 1,0 1-32,0 1-401,0 3 0,1 5 0,0 4-102,1 1 1,0 2 0,-2-1-1,0 2-6,0 1 1,-2 0 0,0 0-1,1 0 87,0 0 1,1-1-1,0-2 1,1-1 8,1-2 0,-1 0 1,4-2-1,2-1 49,3-1 0,2-3 0,1-3 0,0-1 111,0-1 0,2-4 1,0 0-1,-1-1 141,0-2 0,-2 1 0,-2 0 0,-1 0 6,-2-1 1,0 0 0,-2-1 0,0 1-79,-1-1 0,-1 0 0,0 1 1,1 1-18,-1 3 0,-1 1 0,1 1-297,-1 2 1,0 1-127,2 3 1,-2 1 0,2 3 0,-1 3 136,-2 2 0,2 5 0,-1 2 1,0 2-5,-2 1 0,0 0 0,0 3 1,0 1-34,0 0 1,0 1 0,0 2 0,0 0 82,0 0 0,0 1 1,-2-4-1,-1-1 51,0-3 1,1 0-1,-2-4 1,0-2 17,1-1 0,-1-3 0,-3-3 0,1-1-124,2-1 0,-4-3 0,1 1 0,-3-1-426,-2-1 0,-1-2 534,2 0 0,-1-3 0,-1 1 0</inkml:trace>
  <inkml:trace contextRef="#ctx0" brushRef="#br0" timeOffset="1024">26 642 7907,'-4'-6'243,"-1"1"0,4 2 367,1 0 0,3-1 0,5 2-6,3 0-466,2-1 1,8 1 0,3-1 346,6 0-446,2-2 0,8 3 0,1-1 318,2 0-362,2 1 1,1 0 0,1 0-141,-1 0 0,-3 1 1,0 1-1,-6 0-453,-1 0 0,-8 0 1,0 0-1,-4 0-1067,-3 0 1231,-3 0 434,-5 0 0,0 0 0,0 0 0</inkml:trace>
  <inkml:trace contextRef="#ctx0" brushRef="#br0" timeOffset="1482">308 905 7673,'0'-6'195,"0"-1"1,1 3 0,0 0-1,2-1 316,0-1 1,2 0 0,2 1 0,1 1-59,3-1 1,2-1-1,1 1-288,1 0 0,-1 0 0,-3 3 0,1 1 1,0 0-57,3 1 1,-5 0-1,1 1-283,-1 1 1,-3 2 0,2 3-1,-3 1 1,-1 3-519,-1 1 595,-2 4 1,-4 0 26,-5 3 0,-5 1 0,0-1 1,-2 0-1,-3 0 110,-3 1 0,3-2 0,-1-1 0,2-1 128,-1 0 1,3-5 0,2 2 60,2-1 0,2 0 0,2 1 0,2 0-184,2-1 1,1-1-1,1 0 1,1 0 0,1 1-408,2-2 0,5 2 0,2-4 79,3 0 1,0-1 0,4-1 0,-1-2-1,2-2-543,0-1 1,3-1 0,0-1-1,0-1 826,3-2 0,-3-5 0,0-1 0</inkml:trace>
  <inkml:trace contextRef="#ctx0" brushRef="#br0" timeOffset="1726">180 1085 7937,'-12'-2'437,"1"-1"-201,2 2 1,6 0-249,3 1 345,5 0 0,7 0 0,5 0-131,4 0 1,8-3-1,4-1 42,2-2-259,4 0 1,0 0 0,4 0-183,1 2 0,0-1 0,-2 2 197,-3-1 0,-1 0 0,-2-2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8:21:34.97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54 914 7981,'-16'-15'0,"5"-1"0,4-2 415,2 0 0,-2 1 218,3-4-751,1 0 0,3-1 0,0 1 204,0 0 243,0 0 0,0 1 0,0 1 528,0 2-692,0 4 1,1-1 0,1 6 167,2 1-181,4 4 1,-6-2 0,6 5-202,0 0-15,6 10 1,-1 2 0,3 10-170,-1 3 212,4 6 0,-2 4 1,4 6-191,0 3 82,0-4 0,4-4 1,0-4-51,2-1 185,1-4 1,-1-2 0,-1-7 23,0-4 17,-4-7 0,4-3 0,-6-5 34,-2-2 158,2-8 0,-5-6 1,3-9 75,-4-6-78,2-4 1,-3-10-1,3-1-130,0-1 0,2 0 0,-1-1 0,0 3-420,1 2 214,-5 7 1,-1 5-1,-7 8-487,0 1 157,3 7-1239,-6 1 687,7 14 981,-8 6 0,4 21 0,-5 7 0</inkml:trace>
  <inkml:trace contextRef="#ctx0" brushRef="#br0" timeOffset="1">877 1252 7966,'0'-10'473,"0"-1"705,0 0-571,0 1-409,0 4-50,0 6 1,0 7 0,0 8 18,0 6-119,0 10 0,0 3 0,0 5-526,0 1 290,0 5 0,0-2 0,0 0-739,0-3 727,0-6 0,0-3 0,0-6-1031,0-3 1231,0-5 0,5-2 0,1-4 0</inkml:trace>
  <inkml:trace contextRef="#ctx0" brushRef="#br0" timeOffset="2">793 1305 8037,'-17'0'134,"2"1"0,4 1 0,1 2 293,-1-2-267,6-1 1,1-1-1,9-1 412,5-2-652,5-8 0,11-2 1,4-3-278,4 1-391,3-4 0,7 2 748,1-4 0,3-4 0,5-2 0</inkml:trace>
  <inkml:trace contextRef="#ctx0" brushRef="#br0" timeOffset="3">1627 682 8014,'-7'0'493,"0"0"-256,4 0 1,-2 0 129,1 0 300,3 0-559,6 0 1,3-1 0,9-2-315,2 0 197,6-5 1,-2 3-1,7-3-233,2 1-117,0 0 0,9-4 359,-2 1 0,2 4 0,1 1 0</inkml:trace>
  <inkml:trace contextRef="#ctx0" brushRef="#br0" timeOffset="4">1764 872 7987,'-21'0'0,"3"1"703,1 3 132,4-3-544,2 4-218,11-5 1,11 0 0,6 0 205,3 0-505,6-5 1,5 3 225,4-6 0,14 1 0,0-3 0</inkml:trace>
  <inkml:trace contextRef="#ctx0" brushRef="#br0" timeOffset="5">2957 165 8006,'-10'-29'53,"-1"1"0,4 6 0,0 0 536,-1 3-373,-2 6 1,1-2 515,2 4-579,-2 5-52,7 6 1,1 12 0,5 10 283,-2 9-341,-1 10 1,-1 9 0,0 9 65,0 4-250,0 8 0,0-1 0,0 8-317,0 3 207,0-8 1,0 3 0,0-13-84,0-4-299,5-4 1,1-5 631,4-4 0,1 0 0,-1-9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8:21:34.98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0 381 7824,'0'-6'-719,"0"-4"0,0 8 469,0-5 158,0 5 11,0-3 1,2 1-45,1 1 125,-2-1 0,4 4 0,-5 0 0</inkml:trace>
  <inkml:trace contextRef="#ctx0" brushRef="#br0" timeOffset="1">11 381 7898,'0'-7'-770,"0"0"943,0-2 0,0 3 0,0-1 0,1 0 57,3 2 0,-3-1 0,4 3-47,-1 0 1,-1-1 0,4 5 329,1 3-369,-3 7-48,4 5 0,-7 5 0,5 1-38,2 3 0,0 3 0,3 6 1,2 1-1,3-1-68,3-1 1,1 1 0,2-1 0,1-2-141,4-1 1,-2-4-1,-1-1 1,-4-4-1,-2-4 178,-2-3 1,-4-3 0,0-3 0,-3-2 255,-3-1 0,-4-4 1,3-8 95,-1-7 0,3-10 1,0-5-177,5-5 0,0-7 0,5-7 1,1-4-289,5-5 1,-1-4 0,7-4 0,3-1 0,3 0-692,1 0 1,0 8-1,-7 9 775,-1 9 0,-4 6 0,-4 3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8:21:34.98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253 655 8192,'-6'-5'125,"-3"4"0,7-4 1,-4 6 75,1 3 1,-2 6 0,4 8 0,0 3-14,2 4 1,0 3-1,-2 6 1,0 2-255,1 2 0,0 1 0,2 4 1,0 0-211,0 0 0,2 1 1,0-6-1,1-1-202,0-2 1,2-3 0,-1-5 477,2-6 0,1 0 0,4-4 0</inkml:trace>
  <inkml:trace contextRef="#ctx0" brushRef="#br0" timeOffset="1">31 750 8231,'-7'-4'143,"0"1"0,4-1 263,-4 4-334,5-5 0,-2 4-112,8-2 121,1-3 0,6 4 0,1-5 42,2-2-88,2 0 1,6-2 0,2 1-202,1-1 113,4 1 0,-3-1 0,3 2-809,-1 2 438,0 2 424,-1 5 0,4 5 0,-4 1 0</inkml:trace>
  <inkml:trace contextRef="#ctx0" brushRef="#br0" timeOffset="2">31 1362 8177,'-5'6'901,"1"-1"-759,8-5 1,3-2 0,8 0 0,6-3-208,6 0-90,4-2 1,1-8 0,5 1 0,4 1 154,3 2 0,7-5 0,-3 0 0</inkml:trace>
  <inkml:trace contextRef="#ctx0" brushRef="#br0" timeOffset="3">707 1246 8239,'0'-11'-946,"0"1"1482,0 4-283,0-3 224,0 7 213,0-2-621,-4 8 0,-2 2 1,-5 5 262,1-1-258,-1 1 0,0 0 0,1-1 331,-1 1-333,1-6 0,3 5 0,1-3-108,1 2-7,2-3 1,3 4-190,0-3 116,0 2 1,4-2 0,3-1-480,3-1 488,0 3 0,4-6 1,2 5-117,0 1 0,-2-2 0,3 1 0,-2 1 3,-2 2 1,-2 0 0,0 1 0,-2 0 205,-2-1 0,-2 2 1,-5 1-1,0 1 183,0-1 1,-5-2 0,-2 0-1,-2 0 92,-2-1 0,1 0 0,-1-2 0,0-2-209,-3-2 0,2 1 1,-2-3-1,2 2 0,1-2-890,1-1 838,-1-1 0,5-4 0,2-2 0</inkml:trace>
  <inkml:trace contextRef="#ctx0" brushRef="#br0" timeOffset="4">1214 676 8345,'-6'-14'375,"3"0"0,1 5-230,2 9 1,0 10 0,0 7 0,0 5-101,0 2 1,0 4-1,0 8 1,0 1-186,0 1 1,0 3-1,0-4 1,0 2-1,0-2-475,0 0 1,0 2 614,0-4 0,-4-5 0,-2-4 0</inkml:trace>
  <inkml:trace contextRef="#ctx0" brushRef="#br0" timeOffset="5">1182 665 8276,'-21'-10'24,"5"0"1,1 3 0,0 4 465,1 2 0,4-3-250,3 1 0,4-2 0,1 3 0,4-3-184,5-1 1,6-1-1,3-4 1,0 1-196,3-1 0,4 1 0,2 0 0,0 2 62,0 1 0,-1 1 0,3-2 0,0 2-39,0 1 0,-3 2 1,5 3-1,-1 1 33,-1 3 0,2 1 0,-3 6 0,-2 1 1,0 1-1,-5 2-259,-3 1 0,-3 3 270,-6 6 0,-2-3 0,-5 4 0,-3 0 46,-4 2 0,-1-1 0,-9 0 1,-2 0 81,-1 0 0,-1-7 1,0 1-1,0-2 125,-1-3 0,5-1 0,-1-4 0,-1-1 173,-1 1 0,1-5 1,1-3-1,3-2 707,-1-1 1,5 0-213,-3 0 1,3-1-459,4-2-576,2 2 0,17 4-82,2 8 0,3 2 1,-6-3-1,3 1-71,4-1 0,2 2 0,1 1 0,1 1-613,3-1 436,2-1 1,5 2 0,-2 0 514,-2-1 0,7 3 0,-2 0 0</inkml:trace>
  <inkml:trace contextRef="#ctx0" brushRef="#br0" timeOffset="6">2069 1214 8150,'0'11'0,"0"1"0,0 2-638,0 3 538,0 3 1,-1 1 0,-1 2 162,-2 1 0,1-1 0,3 1 0,-2-2 4,-1 0 1,2-1 0,-3-1 0,3-3 90,1-3-136,0-2 0,0-1 99,0-1 98,0-4 1,0-2 10,0-8 0,4-2 0,-1-6 0,-1-2 1,0-3 156,-2-3 0,0-2 0,0-3 0,0-3-124,0-3 0,-4 0 0,1-2 0,-1-1-91,-1-2 0,3-3 0,-4 0-288,1-2 23,2 3 1,3-2 0,0 5 0,0 2-122,0 4 1,0 3 0,1 5 0,3 1-86,3 3 0,2 1 0,2 7 1,-1 2-91,1 3 1,3 3-1,1 1 1,2 0-729,1 0 1117,2 5 0,1 1 0,0 4 0</inkml:trace>
  <inkml:trace contextRef="#ctx0" brushRef="#br0" timeOffset="7">1921 1257 8060,'-11'-5'0,"4"-2"150,4 2 1,4-1 284,3 3-389,2 2 0,10-8 0,5 5 0,8-2-319,5-2 1,4 2 0,8-1 272,3-2 0,8 0 0,1-2 0</inkml:trace>
  <inkml:trace contextRef="#ctx0" brushRef="#br0" timeOffset="8">2787 539 8678,'11'0'0,"0"0"-6,4 0 1,1 0 0,5 0 0,0 0-490,0 0 305,5-5 0,1 4 190,5-3 0,-1-2 0,1 0 0</inkml:trace>
  <inkml:trace contextRef="#ctx0" brushRef="#br0" timeOffset="9">2808 750 8059,'-6'0'360,"-3"0"-147,8 0 1,-3 0 457,8 0-660,2 0 1,9 0 0,4 0 224,4 0-499,4 0 0,5-1 0,0-2-168,-1 0 1,2-1 430,2 4 0,-2-5 0,3 0 0</inkml:trace>
  <inkml:trace contextRef="#ctx0" brushRef="#br0" timeOffset="10">3917 85 8215,'0'-20'182,"0"2"0,0 3 0,0 4 890,0 1-514,0 4-481,0 1 1,0 14 0,0 7-2,0 6 1,0 6 0,0 9-1,0 5-1,0 6 0,0 6 0,0 4 0,0 7-222,0 3 1,-4-2 0,1 2 0,0-3-1,1-1-428,-1-6 1,1-2-1,-1-5-766,2-1 1341,1-8 0,0-1 0,0-4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8:21:34.99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0 486 8104,'0'-15'0,"0"2"0,0-4 103,0 2 1,0-2 0,0 2 0,0 1 146,0-1 1,0 3 0,0-2 0,0 3 192,0 0 0,1 5 71,3 3-663,-3 1 0,8 2 158,-2 0 1,0 3-1,3 3 1,1 7 45,1 5 1,3 3 0,1 10 0,0 2 0,3 1 0,1 1-321,1 0 0,0 0 121,0-3 1,0 0-1,0-2 1,1-2 133,-1-3 1,-1-7 0,-2-4 0,-1-3 0,-1-1 288,1-3-189,-4-2 1,5-10 0,-2-2 0,-1-5 228,0-5 0,0-6 0,-2-10-20,1-2 1,2-4 0,-4-6 0,4-5-243,0-1 0,-2-2 0,3 0 0,-1 0-329,0 1 0,-3 1 0,1 5 1,-2 8-541,-1 4 0,-4 8 812,0 5 0,0 0 0,3 4 0</inkml:trace>
  <inkml:trace contextRef="#ctx0" brushRef="#br0" timeOffset="1">1457 1024 7950,'0'-5'1798,"0"0"-1751,0 5 98,0-5-1370,0 4 1225,5-4 0,1 5 0,4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8:21:34.99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7812 930 8459,'-7'-32'0,"0"1"0,-1-1 0,-5 4-508,-1 0 1,-5 4 0,0-2 0,-4 1 398,-6-4 0,-6 3 1,-5-3 236,-4 0 0,-1-1 0,-5-2 0,-3 0 0,-3 2-37,-3 2 1,-9-3 0,-8 3-23,-6-3 0,-5 0-130,40 15 0,-1 0 0,-3 0 0,-1 0 0,-3 0 0,0 1 55,-3-1 1,-1 0 0,-1 2 0,-1 0 0,-5 0 0,-1 1 0,-1 0 0,1 1 49,-1 2 0,0 0-73,-8-1 1,0 1 0,3 2 0,0 1-26,-6-2 0,-1 0 0,2 1 0,0 1 0,-1 2 0,-1 1 0,-2 0 0,1 1 0,-4 1 1,-1 0 63,-2 1 0,-2 1 0,-2 2 1,0 1-1,-3 0 0,0 2 0,1 1 1,-1 1-1,0 2 0,-1 1-185,-3 1 1,1 1-1,0 1 1,0 2 0,28-3-1,0 0 1,0 1 246,1 0 0,0 1 0,0 1-54,1 0 0,0 0 0,0 2 0,2-1 1,0 2-1,0-1 0,0 1 0,-1 1 0,1-1 147,-2 2 0,1 0 1,0 1-151,0 2 1,1 0 0,1 1 0,1-1 0,1 0 0,1 1 0,-27 13 0,2 2 44,4-1 0,3 2-65,0 0 1,2 2 0,9-1-1,1 2 4,-1 2 1,1 2 0,4 1-1,1 2-36,4 1 1,2 0 0,2 0 0,2 2 7,1 1 1,2 1-1,3-1 1,3 2-1,-1 5 1,2 1-1,2 0 1,2 2-1,1 0 1,2 2 13,0 2 1,2 1-1,1 0 1,2 2-1,3 2 1,1 0 0,1 2-1,2 1 1,0 0-1,2 0-111,-1 2 0,2 0 0,4 1 0,2-1 61,0 1 1,1 1-1,3 0 1,1 0 0,2 0-1,2 0 1,2-3-1,1 0 1,2-2 0,2 0 88,2-1 1,1-2-1,4-2 1,2-1 0,4 3-1,4 0 1,0-2-1,3-1 1,2-3 0,3 0-6,0-2 1,4-1 0,7 1 0,4-1 78,2-1 1,2-1-1,5-2 1,2-1-1,2 0 1,2-1-1,3 0 1,2-3-1,5 1 1,3-3 305,6 1 0,2-3-479,0 2 1,4-4-1,-21-18 1,2-2 0,0 0-1,0-1 1,1 0 0,0-1 102,2-1 1,1-1 0,1-1-1,4-1 1,1-1 0,1-2-1,4 0 1,1-1 0,2-2-59,4 1 0,1-1 0,0-2 1,1-1-1,0-3 0,1 0-64,6-1 1,2-1-1,-1 0 1,-2-2-1,0 0 1,1-2-1,1-1 1,1-1 0,1 0 29,1 0 0,1-1 0,-1 0 0,0-3 0,0-1 0,1-1 0,-20 1 0,0 0 0,1-1 0,-1-1 1,0 0-1,-1-1 0,0 0 0,0 0 1,0-1 1,0-1 0,-1 0 0,0-1 0,22-3 0,0-1 0,-1-1 0,1-1 0,-1-1 0,0-1 0,1 0 0,-1-1 0,1-1-205,-3 1 0,1-1 0,-1-1 204,-2-1 1,0-1 0,-1 0 0,-6 1 0,-1-2 0,0 0 0,-3 0 0,-1-2 0,0-1 15,-2 1 1,0-1-1,-2-1 1,-1-2-1,-2 0 1,-1-2 0,-3-1-1,-1 0 1,-1-2-1,-3 0 1,-1-2-1,-1 0 80,-2-1 1,-2-1 0,-1-1 0,24-19 0,-4-4 0,-5-4 0,-4-3-1,-2-3 1,-4-4 34,-3 0 1,-4-4 0,-3-2 0,-5-3-1,-4-3 1,-4-3 0,-14 30 0,-2-1-1,1-1 81,-2-2 1,0 0 0,-1-1 0,-3 0-1,0 0 1,-2-2 0,-1-2 0,0-2-1,-1 0 1,-2 1 0,0 0 0,-2 0-17,0 1 1,-2 0-1,-1-1 1,-2 2-1,-2-1 1,-1 0 0,-1 1-1,-1-1 1,-3-1-1,-1 1 1,-2 0-1,-2-1-79,-2 1 0,-2 1 1,-3 0-1,-1 1 1,-3 1-1,-3 1 1,-2 2-1,-4 2 0,-1 0 1,-3 1-1,-1 1 1,-3 1-117,-3-2 0,-2 2 1,-3 1-1,-2 3 1,-2 1-1,-4 0 0,-7-2 1,-5 0-1,-1 2 1,-3 1-1,-3 2 0,-2 1-47,-4 1 0,-3 1 1,-2 3-1,-3 1 0,-2 3 1,-3 3-1,19 11 1,-2 2-1,-1 2 0,-1 1 1,-4-1-1,-1 2 0,-1 0 1,-2 2 8,-2 1 0,-1 0 0,0 2 0,-2 0 0,-2 2 0,-2 0 0,0 2 0,0 2 0,-3 1 0,-1 2 0,0 1 0,0 1 0,-4 1 0,0 0 0,-1 2 1,0 1 99,17 2 0,0 0 0,0 1 0,0 0 0,0 0 0,-1 0 0,1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7:32:23.44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77 20 7877,'-13'0'-155,"3"0"-371,1 0 884,3-3-152,2 2 0,3-2 0,7 3 56,5 0 1,4-2 0,1 0 0,4 1-146,2 0 0,2 1 1,1 0-1,2-1-135,0-1 0,3 2 0,1-3 0,0 3 0,-1 0 0,-3 0 1,3 0-1,-2 0-86,-1 0 1,-3 0 0,-1 0-1,-2 0 95,0 0 1,-4 0-1,3 0 1,-2 0 68,0 0 1,-4 2-1,1 0 44,2-1-43,-5 0 221,0 2-149,-9-2-1297,0 1 183,-11-2-367,0 3 1348,-2 1 0,6 0 0,8 0 0,0-2 0,5 1 0</inkml:trace>
  <inkml:trace contextRef="#ctx0" brushRef="#br0" timeOffset="932">167 39 7943,'3'-10'602,"0"1"0,-4 6-643,-3 3 0,-1 4 20,-6 7 1,0 2 0,-1 4 0,1-2-87,0-2 1,0 2 0,-2 0-1,1 0-97,-1-2 1,2 0-1,1 0 1,0 0-416,0 0 619,5-4 0,-3 4 0,4-3 0</inkml:trace>
  <inkml:trace contextRef="#ctx0" brushRef="#br0" timeOffset="1628">359 39 6849,'0'-7'286,"3"-2"-309,1 6-123,2-1 359,1 1 33,-4 3-129,0 3 1,-7 2 0,-2 5-2,-4 0 0,0 4 0,-1-3 78,0 1-165,2 0 0,-3 2 0,1 0 0,-1 1-89,-1-1 1,0 0 0,0-1 0,1 0-109,1 0 1,2-3 167,3 1 0,-1 2 0,1 4 0</inkml:trace>
  <inkml:trace contextRef="#ctx0" brushRef="#br0" timeOffset="1683">552 39 8103,'0'-7'1343,"0"1"-1201,0 6 1,-6 10 0,-2 3-170,-1 1 1,-3 1-1,1 0 1,-2 0-289,-2 2 0,2-3 0,-3 2 0,1-1-532,0 0 0,0 0 847,2-3 0,1 1 0,-1 0 0</inkml:trace>
  <inkml:trace contextRef="#ctx0" brushRef="#br0" timeOffset="2387">744 26 8176,'-11'6'814,"1"3"-893,-1 5 0,1-3 0,2 2-57,0-1 1,1 0 0,-1 2 0,-1 0 233,-1 1-98,2 0 0,-4 1 0,2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7:33:07.82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1059 6 6770,'7'0'1578,"-1"0"-780,-6-3 0,-8 2-792,-3-1 1,-5 4 0,2 2 0,-1-1-19,2-1 1,-3 2 0,-2 0 0,-3-1 64,-5-1 1,0 0 0,-3-1 0,-1 1 46,1 0 0,-1-1 0,-1 1 0,0 0 59,1-1 0,3 0 0,-1-1 273,2 0-347,3 0 0,2 1 0,4 0-63,2 1 207,4 0-245,-1-2-126,5 0 142,-2 0-99,5 0-948,1 0 1,12 3-1,1 1 1</inkml:trace>
  <inkml:trace contextRef="#ctx0" brushRef="#br0" timeOffset="714">507 70 7945,'-3'-7'858,"0"-2"-699,3 9 1,-1 7 0,0 8 54,-1 1-210,-1 3 1,3-2 0,0 2-172,0 0 101,0 3 0,0 2 0,0 3-283,-2 1 235,1-1 1,-2 0 0,3 0-36,0 1 126,0-1 0,0-1 1,1 0-28,1-1 23,-1 1 1,1-4 0,-2-2 0,0-3-34,0-1 1,0-1-1,0-2-368,0 0-55,0-3 1,2-2 482,2-4 0,-2-4 0,6-3 0,-4-4 0</inkml:trace>
  <inkml:trace contextRef="#ctx0" brushRef="#br0" timeOffset="1686">129 718 7857,'-7'-7'-43,"-2"1"51,8 2 21,-1 2 1,7 2-11,4 0 1,2 0 0,3 0-1,1 0-21,2 0 0,3 0 0,3 0 0,5 0-18,3 0 0,4 0 1,0 0-1,2-1-11,-1-1 0,-2 1 0,2-1-209,-1 1 231,2 1 1,-4-1 0,1 0-1,-2-1-17,-2 0 0,-4 2 0,-3 0 0,-2 0-26,-2 0 0,-3 0 106,-3 0 4,-3 0-184,-3-3 61,-5 2-223,-4-5-113,1 6 1,-2-2 400,3 7 0,3 2 0,0 6 0</inkml:trace>
  <inkml:trace contextRef="#ctx0" brushRef="#br0" timeOffset="2570">187 743 6848,'3'-7'-146,"0"-4"380,0 9 12,-2-6-182,1 7 134,-2-2-21,-5 9-101,-2 4 1,-6 1-1,0 2 1,1-1-8,1 0 0,-3 3 0,1 0-61,-1 0-70,1 1 0,0 0 0,1 1-314,1-2 182,-1-2 0,5 0 0,-1 0 0,1 0 194,3 0 0,-2-1 0,3 1 0</inkml:trace>
  <inkml:trace contextRef="#ctx0" brushRef="#br0" timeOffset="3118">321 756 7286,'7'0'-138,"-1"-3"291,-6 3 0,-6 4 14,-2 4-130,-1 5 0,-2-5 0,2 3 17,-1 0 0,-1 1 0,-2 1 0,1 0 0,1 1 4,0 1 0,0-2 0,-1 3-454,1-1 181,-1-1 1,4 2 0,-2-4 214,1 1 0,1 0 0,1 0 0</inkml:trace>
  <inkml:trace contextRef="#ctx0" brushRef="#br0" timeOffset="3539">533 737 6433,'-7'3'604,"-2"-1"-542,5 4-39,-2-1 1,0 5 67,-1-1-77,1 1 1,0 1-1,-2-1 88,0-1-133,1 2 1,-3-1 0,1 3 144,-1 0-181,0 0 1,-2-3-1,2 1-581,-3 0 444,1 2 1,1-3 203,0 1 0,3-3 0,-1 1 0</inkml:trace>
  <inkml:trace contextRef="#ctx0" brushRef="#br0" timeOffset="3938">719 743 6293,'3'-10'995,"0"4"-777,-3 3 1,-5 11-131,-1 3-35,-8 5 0,6-2 1,-5 1-1,1 0-12,0 0 1,-1 1 0,1-2-75,1 1 20,-1 0 1,4 0-1,-2 0-459,1-1 358,0 0 0,4-1 114,0-1 0,-3 4 0,1 1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7:33:26.08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879 45 8215,'7'-7'1792,"2"-2"-1171,-9 9-65,3-3-855,-3 0 106,-5 2 0,2-2 23,-6 3 0,-2 0 0,-4 0-259,1 0 290,-2 3 1,-3-2-1,-6 1 1,-2-1 46,-3-1 1,0 0 0,-1 0 0,-2 0 209,-2 0 1,0 0-1,0 0 1,-1 0 112,1 0 1,-1-1 0,0 0 0,1-2 73,3-1 0,0 3 0,2-1 14,0 1-207,5-2 1,-2 2 0,6-1-231,0 2 32,1 0 1,3 0 0,0 0-922,-1 0-55,5 0 340,1 2 100,9-1-86,0 2 708,9 0 0,1 0 0,6 4 0</inkml:trace>
  <inkml:trace contextRef="#ctx0" brushRef="#br0" timeOffset="874">13 51 8282,'0'-12'-474,"0"5"570,0-2 39,0 3 124,0-2 149,0 2-316,0 3 0,0 14 1,0 4-40,0 3 0,0 0 0,0-1-254,0 1 175,0 3 1,0 0-1,0 3 6,0 0 1,0 1 0,-1 0 0,0 1-42,-1 0 28,0-3 0,2-1 0,0 0 0,0 0 21,0-1 0,0 0 1,0-5-1,0 1 16,0-2 1,-2 0 64,-1 0-62,1 3 0,2-6 0,0 0-16,0-6-25,0 3 212,0-9-1446,0 3 1268,6-3 0,-2 0 0,5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7:33:27.91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90 14 8282,'-7'-3'-321,"12"2"0,10-1 203,6 1 0,6 1 1,4-2-1,5 0 121,4 1 1,4 0 0,1 1 0,2 0-2,0 0 0,4 1 0,-2 0-81,-1 1 59,1 0 0,-3 0 0,1 1 94,1-2-63,-5 3 1,3-3 0,-6 2-22,-2 0-42,-2-1 0,-7 1 0,-2-1 0,-4 1-180,-3 0 129,-4-1-276,-6 1 379,-4-2 0,-11 5 0,-6-3 0</inkml:trace>
  <inkml:trace contextRef="#ctx0" brushRef="#br0" timeOffset="446">244 14 8006,'-11'-3'-170,"0"4"0,0 4 179,-1 2 0,-2 5 1,0-2-1,-1 3-69,-2 2 1,2-1 0,-1 1-18,0-2 22,1 0 0,2 1 41,-2 1-8,4-5 0,-1 5-306,5-4 310,1 4 18,0-4 0,2 4 0,1-5 0</inkml:trace>
  <inkml:trace contextRef="#ctx0" brushRef="#br0" timeOffset="1003">488 52 8085,'0'-7'508,"-2"1"-480,-2 6 0,-4 4-199,-7 2 0,2 4 0,-2 2 1,1 0-13,1 1 1,-2-2-1,0 4 1,-1-1 77,0-2 1,-1 1 0,1 0-134,0 0 196,2 0 1,-4-3-1,3 1-254,1 0 296,-3 2 0,4-1 0,-3 1 0</inkml:trace>
  <inkml:trace contextRef="#ctx0" brushRef="#br0" timeOffset="1078">719 65 8128,'-3'-7'-338,"1"2"-121,-5 7 617,2-1 0,-5 5 221,2 1-417,0 2 0,-2 1 0,3-1 0,-3 0 46,0-1 0,0 4 0,-4-2 0,-1 3-168,-2 2 1,-1-1 0,-1 1-626,2-2 785,-2 0 0,3 0 0,-3 0 0</inkml:trace>
  <inkml:trace contextRef="#ctx0" brushRef="#br0" timeOffset="1581">949 71 8131,'7'-10'477,"-1"1"1,-2 7-489,-2 4 1,-5 2 0,-3 7 0,-2 1-31,-2 0 1,-4 0 0,-3 2 0,-1 0-368,-2 1 1,1 1-1,-3-2-375,-1 1 580,1 3 0,-1-5 1,5 2 202,1-1 0,1 2 0,3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7:33:55.14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52 3236 7872,'-3'8'653,"2"3"-345,-2-7-212,3 3 55,-2-4-95,1-12 0,-2 3 64,3-9-71,0 2 1,0-3 0,0 2 82,0-1-134,0 0 0,0-1 0,0-1-19,0-1 0,0-2 0,0-1 0,1 0 55,1 0 1,-1-2-1,1 0 1,-1-2-56,1 2 0,-1-2 0,1 1 0,-1-2 19,-1 0 0,0-1 0,0 3 0,0-2 13,0-2 0,0 2 1,0 2-1,0-2 6,0-1 0,0 2 0,0 1 0,-1 1-8,-1 0 0,1-1 1,-1 1-1,1 1 11,-1 0 1,1-2 0,-2 1 0,1 0-22,0-1 0,0 1 0,1-3 0,-1 1-4,0 2 0,0-4 0,2 3 0,0 0 17,0 2 0,-2 0 0,0 3 1,0 0-6,2 2 0,0 1 1,0 2-1,0-1-8,0 1 1,0-2 0,-1 0 0,0 0-1,-2 1 0,1-2 0,2 1 1,0 0-1,0 1 0,0-2 1,0 1 2,0-1 0,0-1 0,0-2-17,0 1 1,0 4 4,0 1 1,0-2 43,0 1 0,0-3 0,0 1 1,0-1 0,-2 0 9,0 1 1,0 3-1,2-2-60,0 1 1,0 3 0,0-1-49,0 1 0,0-3 49,0-2 0,0-1 26,0-2 0,-1 1 0,0 1 11,-1 1 0,0 0 0,2 3-14,0-1 0,0 0 0,0 1-22,0-1 1,0 2 0,0-2 4,0 1 0,0-3 1,0-2 11,0 1 0,0 4 0,0 3-3,0 0 0,0-3 1,0-3-22,0-1 1,0 3 0,0-4-2,0 1 0,0 6 1,0-3 7,0 2 0,0-1 0,0-2 31,0-1 1,0 5-1,0 0 1,2-1-5,0 1 1,0-1 0,-2 0 0,0-1-9,0-1 1,0-1 0,0 2 0,0-1-44,0 1 1,0-2 0,0 1 34,0 1 0,0-2 0,0 0 33,0 0 1,0 4-1,0-2 0,0 0 1,0 1-1,0-3-55,0 1 0,0 1 0,0-1-9,0-1 0,0 2 1,1-1 17,1-1 1,-1 2 0,1-1 54,-2 2 1,0 0 0,0 0 1,0 0 1,0 1 0,0-1-77,0 0 1,0-1 11,0-1 0,0-1 1,0-2-22,0 0 0,0 4 30,0 1 1,0 2 30,0-4 1,0 1 3,0 2 0,0-3 0,0 0-14,0 0 1,0 4 0,0 0-7,0 0 0,0-2 32,0-2 1,0 2-6,0-2 1,0-1-30,0 1 0,2 0-39,1 2 1,-1 0 17,-2 1 1,0 1 11,0 0 1,0 3-8,0-3 1,0 0-45,0-2-97,0 3 192,0 1-34,0 3-287,0 2 0,-3 13 0,-1 5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7:34:03.15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80 180 7382,'1'0'-1,"15"0"159,3 0-141,3 0 1,4-1 0,3-1 18,3-2-34,0 1 1,7-3 0,-1 2 33,4 1-65,2-3 1,2 5-1,-1-3 3,0 1 15,5-2 0,-8 4 0,5-3-11,-4 2 14,-4-1 1,-2 3 0,-3-2-24,-1 0 24,-3 0 0,-2 2 0,-4 0-16,-3 0-43,-4 0 1,-1 0-266,-3 0 15,-6 0-155,-2 0 471,-5 0 0,0 0 0</inkml:trace>
  <inkml:trace contextRef="#ctx0" brushRef="#br0" timeOffset="-18940">1023 122 9165,'10'19'-9,"-3"-5"0,-2-1-81,0-1 1,3 3 0,2 0 42,0-1 1,0-6 0,-1-1 51,1-1 1,1-4 87,2 1 0,-2-6 1,5-4 49,0-6 1,-5 0-1,2-3 1,-1 0 44,0 2 0,0-1 0,0 0 1,-2-1-52,2 0 1,-2-1-1,0 3 80,-1-1-193,2 3 0,-3 0-22,3 1 1,-1 2-159,3 0 0,-4 5-161,-1 2 251,-5 1 0,5 5 0,-4 3 33,1 5 1,0 1-1,2 4 87,-2-1-62,-1 1 1,2-2 0,1 2-1,0 0 5,2-1 0,-2 2 1,1-3-1,-1-1-20,0 0 1,-1-1 0,1-1-10,-1 1 0,1-5 137,2-1 1,-4-7 49,1-2 0,1-6 0,1-7-25,-2 0-83,0 5 1,-2-5 0,2 3 0,1-2-18,2 0 1,-2-1-1,2 0 1,0-1-58,-1 0 1,2 1 0,-3 3 0,2-1-238,-1 0 0,2 0 96,0 0 0,3 4 0,-1 3-30,1 3 1,-2 4 121,0 6 0,-4 0 0,1 8 1,-2-1 59,-2-1 0,-2 0 0,3 2 0,0 0 68,0 2 1,0-2-1,-1 1 1,1 0-99,1-2 1,1 0 0,1 0-40,0 1 0,1-2-100,0-5 1,-1-4 174,2-1 0,-2-6 0,2-4 61,-1-6 0,-2 0 1,2-3 28,-2 0 1,-1 1 0,0 2-61,-2 0 0,4-2 0,-2 0 0,1 1-49,1 0 0,-3 4 1,1-1-94,0 0-81,-3 1 53,5 1 121,-4 6 0,-1 3-15,-1 7 0,-1 0-65,-1 4 46,0-1 89,-3 3-35,2-6 22,-1 2 1,5-9-6,4 3 0,4-3 1,4 0-1,0 0-16,1 0 0,2 0 1,5 0-194,2 0 195,-1 0 0,7 0 0,-1 0-109,2-3 100,0 3 0,4-3 1,2 3-274,1 0 292,-4-3 1,8 2-1,-5-1 1,2 1 22,2 1 0,-2 0 0,2 0 1,-5 0 63,-1 0 0,0 0 0,-4 0 1,-1 0 8,-2 0 0,0 0 1,-2 0 17,-2 0-96,-4 0 1,1 0 0,-5 0 0,-2 0-149,-2 0 1,0 1 96,0 1-478,-3-1-115,-4 2-25,0-3 647,-5 0 0,1 3 0,-2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7:29:23.83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70 7903,'0'-17'212,"0"5"1,2 3 0,4 1 0,7 4 0,8 0 0,8 0 0,4-1-50,1 1 0,3 2 1,3 2-1,6 0-394,4 0 0,8 0 0,0 0 0,-1 0-594,3 0 0,-8 0 825,0 0 0,-1 7 0,-6 3 0</inkml:trace>
  <inkml:trace contextRef="#ctx0" brushRef="#br0" timeOffset="2018">1229 105 7814,'-10'-8'363,"3"6"0,7-8 356,0 5-578,0 3 1,7-6 0,5 8-207,3 0 1,2 0 0,3 0-1,1-2 1,4-2-257,2-2 1,-4 1-1,7 5 89,7 0 0,5-2 0,10-2 0,-2-2-445,-4 2 0,4-3 677,-4 1 0,-4-8 0,1 5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7:34:06.64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129 236 7453,'4'-1'7,"16"1"20,2 0 2,0 0 1,5 0-1,1 0 1,3 0-14,3 0 0,3-2 0,3 0 0,-1 1-54,-2 0 0,2 1 1,-4 0-1,0 0 7,3 0 1,-4 0 0,-2 0 0,-2 1 32,-1 1 0,-4-1 0,-4 1 0,-1-2 56,-3 0 1,-4 3-30,-2-1-245,-3 0 3,-2-2 213,-3 0 0,-3-3 0,0-1 0</inkml:trace>
  <inkml:trace contextRef="#ctx0" brushRef="#br0" timeOffset="-16229">860 248 8967,'10'-10'646,"-3"0"-370,0 2-168,-2 1 1,4-3 0,-2 0-4,2-2 1,-2-1-1,1-2 1,-1 1-32,0 1 1,-1 3 0,1-1-92,-1 0 1,3-4 32,-1 0-173,-2 3-48,0 3 0,-1 7 189,4 4 7,-1 2 1,-3 8-1,-1-2 1,1 3-8,1 2 1,1 0 0,1 4 0,0 1 4,0 0 0,0 0 0,0 0 0,0 1 16,0 0 0,0-4 0,0 3 0,0-3-39,0-1 0,-1-1 1,0-2-82,-1 0 1,1-1 18,2-1 163,-5-5 0,5-5 103,-2-5 1,-2-1 0,3-6 0,-3-3-43,0-2 1,0-2-1,2-1 1,-1 1-76,1-2 0,1-3 0,1 2 0,-1 0-10,1 1 0,-1 1 0,1 0-79,0 2-21,-2 2 0,3 2-106,-1 0 0,-2 0-21,1 0-42,0 6 1,-2 3 156,0 8 1,1 5-1,-1 7 1,1 0 69,-1-1 0,-2 3 1,1-1-1,0 3-8,0 1 0,1-1 1,-1 1-1,-1-1-6,1-3 0,-1 0 0,0-1-7,1 1 1,1-1-1,0 1-52,1-2 1,0-7 41,1-4 39,-1-2 1,3-3-1,-2-2 1,1-3 49,-1-4 1,-1-5 0,-1-2 0,1 0 80,-1 0 0,-2-1 1,1-2-1,0-3-63,0 1 0,4 0 0,-1-1 1,1 1-64,0 2 1,-2 0 0,3 1 66,-1 2-166,-2 1 1,3 4 153,-2-1-552,0 3-70,1 1 519,0 5 0,0 9 1,0 6-1,-3 1 23,-3 2 1,2 0 0,-3 1 63,-1 2-63,3 1 0,-3 1 1,3 1-1,1-1 13,-2 0 0,3-2 0,-2 0 0,2-2-16,0 0 0,1-2-99,2 0 0,1-2 70,3-2 1,0-4 0,-1-8 46,1-3 1,-3-2-1,-1-2 1,-1-2-31,0 0 0,-1-3 0,3-3 0,-2 0 21,1-1 1,-2 2-1,-2 0 1,0 2 82,0 0 1,0 2-1,2 0 33,-1 0 0,-1 3-547,2 2 139,-2 3 0,6 7 142,-2 6 0,-2 1 103,-2 6 0,-2-1 0,-1 3 100,0-2 0,0-3-23,-2-2 0,2-1-198,0 1-89,3-2 149,-1 2 260,2-7 182,1-3 132,-4-6-206,0-1-184,-3-3-90,-3 7-569,3 0 490,5 0 1,2 2-1,7-1 85,0 1 0,1 1 0,0 0 0,2 0 15,2-2 0,1 1 0,2-1 0,3 1-12,2 1 0,3 0 0,0 0 0,2 0-46,3 0 0,-3 0 0,3 0 0,-3 0 15,0 0 1,1 2 0,-1 0 111,0 0-78,-3-2 0,-1 0 1,-4 0-1,-1 0 128,-1 0 1,-4 0-1,-3 0 25,-1 0 1,1 0-190,0 0-487,-6 0-309,0 0 838,-9-2 0,9 4 0,-2-2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7:34:34.28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142 70 7999,'-3'-13'130,"0"3"0,-5 1-99,0 3 1,-4 3 99,-3 3 1,-2 3 95,2 6 0,2-1 0,3 5 107,1 0-231,0 4 1,3-3 0,1 4 55,1-1 0,3 0 23,-1 3 1,1-5-404,1 2 142,0 0 1,4-3-437,5 3 343,-2-5 1,8-2 0,-5-7-341,3 0 400,2-1 1,-1-3 0,1-1-1,-1-2 17,1-2 0,-4-1-52,2-1 170,-1-5 0,-2-1 0,-3-1 0,-2 0 71,-2 0 1,-3-1-1,0 2 1,-2-1 94,0 1 0,-3-2 0,0 2 244,-3 2-375,1-1 0,-6 6-240,0-2 122,1 5 1,-6 1-1,3 4-430,0 1 490,2 4 0,0 4 0,0 3 0</inkml:trace>
  <inkml:trace contextRef="#ctx0" brushRef="#br0" timeOffset="1535">270 121 8174,'-7'-3'114,"1"0"1,17 6-120,4 1 16,4-1 0,1 0 0,-1-3 21,3 0-32,1-3 0,5 2 0,2-3-20,1 1 27,2 1 0,-1 0 0,0 0-3,0 0 0,2 2 1,-1 0-1,0 0-107,0 0 92,-2 0 0,4 0 0,-3 0-282,0 0 245,-3 0 0,-1 0 0,-3 0-350,-1 0 227,-2 0 1,-3-1 0,-2-1-206,-2 0 35,-2 0 341,-3-1 0,2 0 0,-2-4 0</inkml:trace>
  <inkml:trace contextRef="#ctx0" brushRef="#br0" timeOffset="2968">1046 77 7888,'0'-10'477,"0"0"0,2 5-486,2 0-32,-3 5 1,8 5 12,-5 3 0,2 2 0,0 4-63,1 1 0,-1 0 1,1 3 94,-1-1 1,0-3-1,1 2 65,-1 0 0,1-5 13,2 2 1,-1-4 97,2-1 1,2-5 61,3-5 1,-4-3 0,1-7-86,-2-2 0,0 2 1,-3 1-1,2 0-13,-1-1 0,1-1 1,0 0 37,-1 0 1,4-2-178,0-2 0,3 3-189,-2 1 1,-1 8 5,1 0 0,-2 5 128,0 5 1,-6 0-1,2 6 31,-2 3 1,1 0 0,0 4 0,-1-3 57,-1-2 1,0 2 0,2 1 0,-1-1 54,-1 1 0,1-1 1,2-1-79,1 1 1,0-4 40,3 2 1,-1-8 75,3 0 0,-1-12 1,0-3-1,-2-3 11,-1-1 1,0-1 0,-1 0-1,1-2-85,1-1 1,1 0-1,1-1 1,0-1-89,-2 1 1,1 0 0,1 0 0,0 2-89,-2 2 0,-1 4-156,1 0 0,-1 6-44,2 1 1,-4 4-1,0 4 267,-2 5 1,-4 2 0,2 3 54,0 1 0,-2 1 0,2 3 1,-1-2 6,0-2 0,3-2 0,-2 0 1,2 0 32,-1 0 0,1 0-163,4-1 13,-2 1 1,3-4-31,-2-2 121,2-4 1,3-5 0,-1-3 4,-1-3 1,1-2 0,-1-3 30,4 0 1,-3 1-82,3 1 1,-4 1 11,2 2-136,-6 4-134,-1-2 139,-6 6 192,3 6 178,-6-2-69,3 5 0,0-5 1,7-2-83,3-2 1,3 0-1,3 0 1,5 0 13,4 0 1,2 1-1,2 1 1,3 0-85,4-1 1,2 0-1,3-1 1,2 1-44,1 1 1,1-2-1,2 3 1,3-3 25,3 0 1,0 2-1,2 1 1,0-1 8,-2 1 1,4-1-1,-5 3 1,-1-3 16,-2-1 1,1 1-1,-2 2 1,1 0 29,-2-2 0,-2 1 0,-1 1 0,-2-1 7,-3 0 1,-1-1 0,-4 0 0,-1 1-13,0-1 1,-4-1 0,-3 1 0,-3-1-239,-3-1 0,0 0 0,-5 0-751,-1 0 984,0 3 0,-4-2 0,-1 1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7:34:38.36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96 1050 6883,'-3'-7'1679,"0"-2"0,1 5-1364,0-5-152,-1-1 1,3 0 0,0-1 140,0 0-166,0 1 0,0-2 0,0-1-16,0-4-39,0-1 0,0-1 1,0-2-138,0-3 0,0 1 0,0-6 0,0-1 47,0-2 0,0-3 0,0 1 0,0-3-248,0-1 203,0-2 1,0 6-1,0-1-93,-2 0 0,-2 0 0,-3 1 0,-1-1-124,0 0 229,-1 1 0,3 1 0,-1 4-44,1 4 0,-1 1 0,2 1 0,0 3-87,0 3 0,4 2-442,-1 0 0,2 5 613,5 4 0,2 2 0,6 4 0</inkml:trace>
  <inkml:trace contextRef="#ctx0" brushRef="#br0" timeOffset="1272">26 69 7338,'-10'-7'179,"3"4"-142,4 0 0,15 5-22,5 0 1,4 1 0,2-2-47,1 1 52,4 1 0,4-3 0,5 2-71,3 0 71,2 0 1,5-1 0,2 0-85,1 1 74,-3 0 0,8-2 0,-3 1-4,0 1-10,9-1 0,-12 3 0,8-3 0,-1 1 14,-2 0 1,4-1 0,-5 0 0,-1 2 65,-1-2 0,-6 0 0,0 1 59,-3 0-31,-3 0 1,-6-1 0,-1 0 363,-3 1-339,-4 1 0,-5-3 0,-4 2 208,0 0-603,-4 0-705,-6-2 970,-3 0 0,-3 6 0,0 1 0</inkml:trace>
  <inkml:trace contextRef="#ctx0" brushRef="#br0" timeOffset="2747">1488 94 8108,'0'-7'-98,"0"-1"1403,-3 1-1035,3-3-269,-3 3 0,3 3-73,3 8 0,-1 3 0,3 6 9,0 0 0,1 2 0,3 0 0,-2-1-7,-2 0 1,0-4-1,0 1 91,0 0 1,2 4 77,-1 0 1,4-1 216,0-3-170,0-5 1,-1-3 54,0-3 0,3-6 0,2-2 0,0-4-4,-1-1 1,-1 0 0,3 0 0,-1-1-60,1-1 0,-1-2 0,1 1 0,0 0-88,0 1 0,0 0 1,-2 2-27,0 0 1,2-1-203,0 1-193,-3 1 1,-3 8-94,-2 4 433,-4 2 0,1 8 1,-3-2 10,1 3 0,1 0 0,-1 1 0,0 3 68,-1 1-90,3 0 1,-3-1-1,3 0 88,1-1 0,-1-3 0,0 1 0,2 1-15,2 1 0,0 1-58,2-2 11,-2-6 174,4-2 0,-4-9 323,3-4-375,-3-2 0,2-6 0,-3 3 1,3 0 13,0-2 1,0 1 0,2-1 0,0 2-90,1 0 0,0 1 0,-3 0-105,2 1 1,2 1-381,1-3 1,-2 4-142,-3 2 1,-3 5 296,1 6 0,-4 2 283,2 7 1,-3 1 19,1 5 0,1 1 189,1-1 1,1-3-87,-1-1 0,1-3-102,2-3 126,-5-3 1,5-8 46,-2-2 1,-1-1-24,3-6 1,-4-2-45,-1-2-511,0 3-440,0 0-112,-2 8 544,-2-2 0,6 7 377,3 1 0,4-1 1,3 2-1,0-1 134,2 0 0,4 0 1,2-2-1,3 0 185,3 0-283,1 0 0,6 0 1,2 0-41,0 0 0,2 0 1,-1 0-1,-1 0-8,-2 0 1,0 0 0,2 0-1,-3-1 63,-3-1 1,-3 2 0,0-3 0,-1 3 37,-2 0 1,1 0 0,-5 0 0,0 0-35,-2 0 0,-4 0 0,-2 0-150,-1 3-275,-4-3-716,-1 3 1116,-8-3 0,-2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7:34:42.26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33 16 7934,'0'-7'-103,"0"-2"1,0 12 0,0 2 182,0 7 0,0 1 0,0 4 1,0 1 44,0 1 1,-1 1-1,0 3 1,-2 4-23,-1 1 1,2 2 0,-1 3 0,0 1-17,1 2 1,1 3-1,0 1 1,-2 3-20,2 1 1,-2 1 0,1 0 0,1 0-31,0 0 0,2 2 0,0-1 0,2-4-44,0-2 1,1-3 0,1 0-1,-1 0-192,-2-3 1,0-4-1,-2-2 1,0-2-26,0 0 1,0-1 0,0-2 0,0-1 5,0-2 1,0-2-1,0-1 1,0-1-284,-2-1 594,1-4 577,-5 1 28,6-8 16,-9-4-192,8-4 1,-5-5-237,6-2 0,0 1 108,0 0-1310,3 5-528,-3-1 1443,6 3 0,-2 2 0,2-1 0</inkml:trace>
  <inkml:trace contextRef="#ctx0" brushRef="#br0" timeOffset="1332">65 3 7619,'12'12'227,"3"1"1,0-4 0,1 4-217,-1-1 0,2 0 0,5 1 0,1 0 0,2-1 1,2 4 0,0 1 0,3 2 48,-1 0 0,4 2 1,-2 1-1,1 0 16,2 1 1,0 3 0,0 0-1,2 0-2,-1 0 0,3 2 1,-2 1-1,2-1-19,1 1 0,-2-2 0,1-3 0,-1-1 22,0 2 1,2 0 0,-5 0 0,0 0-28,-2-1 0,0 1 0,-2-2 0,-3-1-62,0 0 0,-4-4 0,-2-2 0,-1-1-96,-1-3 0,-2 0 1,-2-3 16,-2-1 1,0-1 199,0-1 334,-6-2-325,-1-4 0,-8-6-173,-2-3-262,2 4 43,-6-1 72,7 5 0,-7-2 93,-1 3 1,-3 3 49,-3 2 1,-1 2 0,-3 2 0,1-1-15,1-1 0,0-1 0,-4 1 0,-1 0-1,-4 1 1,-4 0 0,0 3 0,-2 0 32,-2 1 0,-4 2 0,-3 0 1,-1 2 76,-2 0 1,0 1 0,-1 0 0,0 0 121,0-1 0,1 1 0,1-2 0,3-1 386,0-1-398,5 0 0,0 2 1,3 0-69,0-1 0,2 0 0,1-1 0,1-1 0,2-1-45,2 0 1,4-3 0,1 0-299,3 0 0,3-3-340,0 0-443,3 0 1048,3-4 0,4 2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7:34:44.77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19 7 7888,'-7'-3'577,"-1"2"-248,7-2-344,-2 3 0,11 1 0,3 0 23,1 1 0,2 1 0,-1-3 0,2 0-69,3 0 1,2 0 0,2 0 83,-2 0-157,0 0 0,-1-3 0,1 1 53,-1 1-142,-3 0 1,1 2-623,-2 1 845,-7-1 0,3 4 0,-8-1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7:34:45.39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1405 122 7980,'-7'0'240,"-2"0"-169,8 0 1,8 0 0,6 0-50,2 0 0,0 0 1,-1 0-1,3 0-96,-1 0 1,3 0 0,-2 0 0,1 0-163,2 0 1,-1 0-1,-1 0 1,0-2 32,-1 0 0,-2 0 0,0 2 1,-2 0 202,0 0 0,-3-3 0,-1 0 0</inkml:trace>
  <inkml:trace contextRef="#ctx0" brushRef="#br0" timeOffset="586">1527 26 6045,'0'-10'2627,"0"4"-1998,-3 0-250,2 5-439,-2-1 0,7 10 0,1 5-15,3 4 0,-1-1 1,-4 0-1,0 0-70,-1 4 0,-2-1 0,0 2 0,0-1-145,0 0 1,-2-1 0,-1-1-732,0-1 1021,1 2 0,-3-6 0,1 3 0</inkml:trace>
  <inkml:trace contextRef="#ctx0" brushRef="#br0" timeOffset="1371">1161 154 7691,'0'-7'962,"0"2"-990,0 5 0,-6 0 0,-2 0-71,-4 2 0,0 0 0,-1 1 1,-1 0-70,-1-1 0,-1 1 1,-4-1-1,-2-1 111,-1 0 1,-4 1-1,-2 0 1,-1 0 52,-2-2 1,-1 0-1,-3 0 1,1 0 155,-1 0 1,2 0-1,1-2 1,2 0 32,1 1 0,3 0 1,2 1-1,5-1 50,2-1 0,3 1 52,-2-1-422,5 1-116,3-1 1,8 1-245,5-1-64,0 4 429,8-1 751,-7 1 102,0-2-242,-5-2-248,0-2-449,0 0 0,2 10 0,1 6 228,-2 3 1,0 2 0,-1-2 0,0 2-192,0 1 1,0 1 0,0 1 0,0 1 19,0 0 1,0 1 0,0-2 0,0 1 32,0 0 0,0 0 0,0-4 1,0 0-19,0 1 0,0-1 1,0-1-1,0 0 144,0-2 0,3 0 0,0-2 0</inkml:trace>
  <inkml:trace contextRef="#ctx0" brushRef="#br0" timeOffset="2097">13 578 7950,'-7'-3'-428,"1"2"1,18 1 464,3 2 1,4 1 0,-2-2 0,3 1 7,5-1 1,0 2 0,7-1 0,2 0-29,3-1 0,3-1 1,5 0-1,-1 0-10,-1 2 1,2-1 0,-1 1-1,-1-1-3,1-1 1,-3 0 0,-2 0 0,-2 0-10,0 0 0,-2 0 0,-3 0 0,-5 0-126,-2 0 1,-3 2-1,-4 0 1,-1 0-288,-2-2 418,-7 0 0,1 0 0,-6 0 0</inkml:trace>
  <inkml:trace contextRef="#ctx0" brushRef="#br0" timeOffset="2816">154 623 7890,'-10'-4'-150,"-1"7"0,2 6 196,1 2 1,1 0-1,1-1 1,-1 2-38,-2 0 0,1 1 1,-2-1-1,1 1-183,1 0 0,-1 0 0,0 0 0,1 0-111,1-1 1,1-1 284,-1 0 0,4 0 0,0 1 0</inkml:trace>
  <inkml:trace contextRef="#ctx0" brushRef="#br0" timeOffset="3848">391 642 8217,'7'-9'-562,"-1"4"748,-6-3 1,-1 9-42,-1 1-75,-1-2 0,-7 13 0,0-4-76,1 5 1,-3 1 0,3-1 0,0 0-25,-1 1 0,0 3 0,1-2 0,1 1-148,-2 0 1,2 0 0,-2 0 0,1-2-299,1-2 1,0 1-207,0 1 682,4-5 0,-5 2 0,6-5 0</inkml:trace>
  <inkml:trace contextRef="#ctx0" brushRef="#br0" timeOffset="3891">622 623 8191,'10'-10'59,"-1"6"-68,-5-4 1,-10 17 36,-5 2 0,-1 4 0,5-3 0,0 1-88,-1 0 0,0 0 0,-2 0 0,1 2-178,1 0 1,0 0 0,1-3-394,0 1 631,-3 3 0,3 0 0,-6 4 0</inkml:trace>
  <inkml:trace contextRef="#ctx0" brushRef="#br0" timeOffset="3892">853 636 7420,'0'-8'1403,"0"3"-1509,-3 2 1,-3 6 0,-4 1 80,0 5 1,1 3 0,2 2 0,-2 0-22,-2 1 0,2 3 0,0-2 0,0 1-183,1 1 1,-1-4 0,2 3 228,-2-1 0,2-1 0,-2-3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7:34:51.15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276 19 7471,'0'-7'140,"-4"3"1,-3 2-1,-3 2 1,-2 0-174,0 0 1,-1 0-1,0 0 1,-3 0-87,-3 0 1,-1 0-1,-3 0 1,-1 0-526,1 0 644,-5 0 0,5-2 0,-6-2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7:34:55.20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13 1405 7785,'-7'-4'-933,"1"-1"1102,6 4 63,0-2 1,6 3-156,2 0 0,5 0 0,4 0 0,3 0-41,4 0 0,4 0 0,6 0 0,1 0-38,3 0 1,0 0 0,4 0 0,-1 1-26,-1 1 1,1-1 0,-3 1 0,-1-1 45,-2-1 0,-2 2 1,1 0-1,-2 0-46,-2 1 0,-1-2 1,-4 1-1,-2 1-115,-1-1 0,0 1 0,0-2 1,-1 1-94,-1 0 0,-2-2 0,-5 1 235,0 1 0,-3-1 0,-1 2 0</inkml:trace>
  <inkml:trace contextRef="#ctx0" brushRef="#br0" timeOffset="1732">911 20 7457,'0'-10'936,"0"3"-390,-3 4-542,2 3 59,-2 6 0,3-1 0,-2 6 34,0 0 0,0 3 0,2 1 0,0 0-63,0-2 1,0 1 0,0 0-1,0 1 0,0-1 1,0 2 0,0 0 0,0-1-33,0 1 0,0 0 0,0-2 0,0 1-59,0-1 1,0 2-1,0-1 1,0-1 38,0-1 0,1 0 1,0 1-1,1 0 13,0 1 1,-2 1-1,0-2 1,0 1-11,0-1 1,0 0 0,0 1 0,0 0-33,-2-1 1,1 2-1,-1-1 1,1-1 35,1-1 1,-2 2 0,0 0 0,0 0-13,-1-2 0,2 0 1,-1 0-1,1 0-12,1-1 0,-2 1 0,0 0 0,0 0 5,-1 0 0,2 0 1,-1 0-51,1 2 1,1-4 76,0 2 0,0-1-39,0 1 11,0-3 1,0 0-4,0 1 1,0 0 0,0 4 11,-2 1 1,1-5-1,-2 2 70,0-1 1,2 1 0,-3 1 7,1 1 1,1-2-1,1-2-51,-1 0 1,2 1-9,-3 1 0,3 0-63,0 0 0,0 0-10,0 0 1,0-1 41,0 1 0,0-2 40,0 0 1,-1-3 31,-1 3 0,1-1 45,-1 3 1,-1 0 19,1 0 1,-2 0-50,2 0-55,0-3 14,2 2 0,0-2 8,0 3 13,0-4-29,0 4 43,0-6 65,0-1-91,0 0-113,0 0 1,0 2 31,0 3 1,0-5-22,0 3 104,0-4-24,0 5-16,0-7-57,0 0-521,0 0-137,2-2 731,-1 4 0,5-10 0,-3 1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7:34:58.59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97 64 6715,'0'0'0</inkml:trace>
  <inkml:trace contextRef="#ctx0" brushRef="#br0" timeOffset="961">52 32 6518,'-3'-7'759,"0"-2"-70,6 3-592,-8 2 0,5-2 0,-9 8 85,-1 2-99,1 0-132,3 6 95,0-4 1,6 1-119,-3 2 0,3 1 1,0 2 1,0 1 0,1 0-274,3 0 1,-1-3-163,6-2 302,2 2 0,3-6 134,1-2 0,-7-5 1,-2-5 550,-2-3 1,-2 1-137,-2-1 1,0-1-170,0-3 0,-1 0 40,-1 2-233,1 6 1,-7-1 170,-1 6 1,0 0-51,-2 4 0,5 1-48,-3 3 1,6 0-169,-4 4 1,5 1-94,0 2 1,1-2-163,1-1 1,6-2 69,2 1 0,4-5 121,1-2 0,0-4 203,-1-2 1,-4-3 349,-1-1-91,-5 1 1,-3-6 14,-5 3 1,1 0-10,-4 2 0,1 2 48,-5 1-371,6 2 1,-3 3-245,5 2 1,1-1-206,4 7 0,4-2-118,2 5 0,3-5-74,4 0 564,-6-4 287,2-2 1,-14-5 128,-2-4-308,2 3 0,-6 1 0,4 1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7:34:17.44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88-847 8188,'0'-10'-284,"0"-5"0,0 5 716,0-7-149,0 7 0,0 0 514,0 5-319,0 3-352,0-6-101,0 23 0,0-9 0,2 11 11,3-1 1,-3-1 0,4 3 0,-4-1 14,-2 0 0,0 0 0,0 3 0,0 1-31,0 2 0,0 0 1,0-4-1,0 2 31,0 2 1,-2 6 0,-2-6-1,-1 0-1,1 2 0,2-4 1,2 6-1,0 0-4,0 0 1,0-4-1,0 4 1,0-2 7,0-4 1,0 4 0,0 0-1,-2 0 1,-4 0 1,4 4 0,-4-4 0,4 0-30,2 0 1,0-2-1,0-4 1,0 2-11,0 2 1,0 0-1,0-5 1,0-1-27,0 0 1,0 0-1,0 1 1,0-1-14,0 0 0,0 1 1,0-1-1,0 0 6,0 1 1,-5-1 0,-1 0 5,2 0 10,2 1 1,2-7 0,0 1-1,0 1-4,0 3 0,0 1 0,0 0 0,0 0-19,0 1 0,0-7 0,0 1 19,0 1 2,0 3 1,0 1 0,0 0 10,0 0 1,0 3 0,-2 1-6,-4 2 1,5 0 0,-5-6 0,4 1-1,2-1 0,0 0 0,0 0 1,0 1-25,0-1 1,0 0 0,0 1 0,0-1 15,0 0 0,0 0 1,0 1 2,0-1 1,0 0-1,0 1-271,0-1 248,0 0 0,0 1 0,0-1-44,0 0 1,0-5 0,0-1 38,0 3 1,0-5-1,0 3 1,-2-1 16,-4-1 0,4 5-11,-4-3 0,5 3 13,1-3-13</inkml:trace>
  <inkml:trace contextRef="#ctx0" brushRef="#br0" timeOffset="-1">-379 1141 8083,'-10'-7'-126,"1"5"0,5-6 328,-2 0 0,-2 6 235,3-3-621,3 3 1972,-6 2-1810,23 0 1,-1 0 0,13 0 0,0 0-40,-1 0 1,-4 0-1,3 0-127,0 0 173,1 0 0,9 0 1,0 2-1,-1 1-72,1 3 0,-3 0 0,-1-6-421,-9 0 423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7:29:27.95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206 225 7154,'6'-11'-1157,"-1"-1"1029,9 1 0,-12-1 128,4 1 382,-4-1 0,-1 1 23,5-1-75,-4 8 136,6-11-248,-8 13-145,0-6 0,-6 10 0,-2 4 0,-1 5 48,-5 5 1,-1 3 0,-2 2 0,-1 4-9,1 2 0,0 8 1,-1 7-1,1 2-63,0 4 1,0 8 0,-1 3-61,1 3-65,0 1 0,7 1 0,4-1 1,6 1-270,6-3 0,11-1 1,16-10-202,11-4 256,10 4 1,17-20-1,4 3 289,6-6 0,11-4 0,4-6 0</inkml:trace>
  <inkml:trace contextRef="#ctx0" brushRef="#br0" timeOffset="691">1001 70 7801,'0'-12'0,"0"1"-42,0 7 0,0-12 235,0 5 220,0 3 53,0 1-322,0 7 1,0 13-326,0 4 154,0 12 0,0-2 0,0 8 1,0-1-156,0 1 1,0-1-1,2 1 1,2-1 17,2 1 1,2-2-1,-5-4 164,3-6 0,8-4 0,-5-2 0</inkml:trace>
  <inkml:trace contextRef="#ctx0" brushRef="#br0" timeOffset="928">759 623 7796,'-9'0'443,"1"-2"-127,8-4 0,2 4 29,4-3-285,3 3 0,11 2 1,1 0 403,2 0-629,7-8 1,-1 6 0,10-4-258,1 4 365,0 2 1,7 0-1,1 0-882,0 0 546,-8 0 0,8 0 393,-8 0 0,1 0 0,-7 0 0</inkml:trace>
  <inkml:trace contextRef="#ctx0" brushRef="#br0" timeOffset="1486">950 900 6605,'0'-12'1899,"1"3"-1390,5 1-489,-4 2 0,14 6 0,-5-2-121,4-4 73,3 5 0,-1-7 0,2 8-326,4 0 281,-4 0 1,6 0-1,-7 0 1,-1 0-268,0 0 1,-5 2-63,-1 4 242,-7-5 1,4 15 251,-8-5-169,0-3 0,-2 7 248,-4-3-94,-3 3 0,-3-3 1,1-3-1,-1 1 77,2 0 0,-5-5 265,4 7-341,3-8 0,-6 5 18,9-3-53,-1-4-76,6 13 1,2-13-31,4 4 1,3-4 0,8-2 69,1 0-29,-1 0 1,0 0 0,1 0 0,-1 0-174,0 0 1,1 6 0,-3 2-121,-4 1 277,5-5 0,-9 11 0,5-3 0,-6 3-7,-4 3 0,-2-1 0,0 0 1,0 0 77,0 1 0,-2-3 0,-4-1 0,-6-3 111,-3 3 0,-2-1 1,0 0-1,-1-3 73,1-2 0,0-3 267,-1-5-465,1 0 1,0 0 0,-1 0 140,1 0-525,0 0 1,5 0 0,1 0-75,-3 0 439,7 0 0,-1-15 0,8-4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7:35:57.08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3964 7 7742,'10'0'-982,"-1"0"1289,1-3-124,-6 2 1,-2-2-91,-8 3 0,-4 2 0,-5 1-60,1 1 0,-1-3 1,2 1-1,0 0-15,0 0 0,0-1 0,-2 1 1,-3-1 9,0 1 0,-2-1 0,-1 1 1,-1-1-3,-1 2 0,2-3 1,-3 2-1,0-1 0,-1-1 1,-1 2-1,-1 0 1,-1 0-33,1-1 0,0-1 0,0 0 0,-2 0-5,0 2 1,1-1-1,-2 1 1,-3-1 33,-3-1 0,0 0 1,-2 0-1,-2 0 76,-1 0 0,-2 0 0,-1 0 0,0 0 4,2 0 0,-1 0 0,-2 0 0,0 0-90,0 0 1,0 0 0,1 0 0,0 0-54,-1 0 0,2 2 0,-4 0 0,0 0 30,0 1 0,1-1 1,-3 1-1,2 0 34,0-1 0,2 0 1,1 1-1,-1-1 9,0 1 0,4-3 1,-4 2-1,2-1-73,1-1 0,-2 2 0,1 0 1,-1 0-1,-1-2 0,2 1 1,0 1-1,0 0 7,-2 2 1,1-3-1,-1 2 1,0-2 37,0 1 0,2-1 0,0 2 0,0-1 38,-1 0 1,0 0 0,1-1 0,1 0 54,1 1 0,2 1 0,-1-3 1,2 2 46,2 0 0,0 1 1,0-2-1,2 1-85,1 0 0,2 1 0,1-1 0,1 1-54,1 0 1,1 1-1,-1-1 1,2 0-86,0 0 1,1-1 0,-1-1 0,1 0-53,2 1 0,-2 0 0,3-1 0,0 1 99,0 0 0,-1 0 0,3-2 0,2 0 71,-1 0 0,4 0 1,0 1 50,1 1 0,-1-2-183,0 3-238,3 0 172,0-2 1,2 2 241,-3-3 1,5 0 67,-1 0 1,6 0-41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7:36:01.42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101 1055 7786,'-6'-7'173,"-1"1"41,1 4 108,0-2-179,-2 4 0,3 1-123,-5 2 0,0 2 0,0 5 40,1 0 1,0 0-77,3 3 0,0-2-35,3 2 1,3-2-184,0-2 0,6-3 115,6-3 0,3-2 0,5-1-94,-1 0 0,-6 0 72,0 0 1,-3-1 102,6-2 0,-9-1 200,0-5 0,-2-3 181,-2-7 0,0 2 14,-7 1 1,1 9-158,-7 0 0,5 5-97,-8 2 1,3 0-6,-6 0 0,4 8-2,0 1 0,4 3-45,2-2 1,3 5-186,0 4 0,3-3 0,3 3-174,4-4 0,2-2-63,0-4 1,4-2 199,0-1 0,0-5 0,-3-1 188,-1-5 0,0-5 0,-2-2 154,0 0 1,-4-5 0,2 2 38,0-3 1,-2 4 97,-3-5 0,-2 6-44,-5 0 1,0 7-115,-9 2 0,3 3-39,-3 1 1,4 1-31,-1 3 0,2 1-189,2 5-183,3-1 1,2 5-350,4 2 0,4-2-453,3-1 1093,-3-6 0,9 1 0,-2-2 0</inkml:trace>
  <inkml:trace contextRef="#ctx0" brushRef="#br0" timeOffset="2336">130 1123 7855,'-5'-6'15,"-4"2"475,8 4-510,-3 0-18,12 0 1,-3 0 79,8 0 0,-7 0 13,7 0 1,1 0-14,9 0 1,0 0-1,4 0 23,-1 0 1,-3 0-69,2 0 1,0 0 0,1 0 0,-4 0-10,-1 0 1,0-3 0,3 0-51,2 0 0,0 2 0,-7 0 0,1-1 17,3-1 0,-2 0 1,5 2-1,1-2 22,1 0 1,-2 0 0,0 3 0,1 0 11,1 0 1,1-3 0,0-1-1,0 2 23,0 1 0,-4 1 1,1 0-1,2 0 15,3 0 0,0 0 0,0 0 1,-2-1-21,0-2 1,-5 2-1,7-2 1,-2 2-4,-3 1 0,0 0 1,1-1-1,-2-2-6,-1 0 1,2 0 0,-1 3 0,0 0 4,-3 0 1,2-1 0,0-1 0,-1-2-5,1 2 0,0 1 1,-3 1-1,2 0 1,-2 0 1,0 0 0,-2-1 0,0-1-1,1-1 0,-1 0 1,0 3-1,1 0-1,-1 0 1,1 0 0,0 0 0,3 0 0,-3 0 0,3 0 1,-2 0-8,2 0 0,-3 0 0,3 0 6,-3 0 0,6 0 1,0-2-1,-3 0 0,-1-1 0,-3 0 1,1 3-1,-1 0-73,0 0 1,2 0 43,1 0 0,2 0-39,2 0 0,1 0-7,-5 0 1,2 0 54,-2 0 0,-1 0 0,1 0 40,-1 0 1,-5 0 0,1 0 15,4 0 1,-2 3-1,4 0-20,-3-1 1,-3 0-4,2-2-11,-6 0-27,6 4 0,-10-2-55,1 4 30,-5-3 24,8 1 100,-11-4 238,11 0-343,-12 4-79,4-3 1710,-5 4-1521,-9-10-39,7-4 1,-8-2 91,7-2 1,2 1-57,-2-1 0,1-1 0,-1-3-43,0 1 0,0 2 1,2-4 2,-2-3 1,2 2-1,-4 1-25,1-3 1,3 3 0,-2 2-12,2-1 1,-3-2 0,1 0-6,1 0 1,1-5-16,1-2 1,0 1 13,0 0 0,0 3 16,0 0 0,-1 1 82,-2 2 1,1-1 0,-5 1 0,5 3-48,-1 0 1,1 4-1,-2-1 1,3-2 24,-2-1 1,2 1 42,1-1 0,0 6 99,0-3-208,0 5 0,-1-11 34,-2 3 0,2 1 25,-3-1 0,3 6 34,1-3 0,0 4-35,0-7 1,-3 3 5,0-3 1,-1 4-40,0-1 1,3 1-26,-2-1 5,2 2-8,1-3 1,-1 1 8,-2 1 3,2 3-26,-4-4 10,5 7 0,-1-8 42,-2 4 39,2 5 102,-3-4-65,4 4-230,0-5-276,0 5 1262,0 0-516,-5 5-348,4-4-209,-3-1-513,4-1 229,0-2 266,0 7-1194,0-4 1082,4 10 1,-2 0 332,5 5 0,-1-1 0,4 1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7:37:37.88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33 7263,'3'-7'2056,"0"-2"-1914,-3 9 412,0-3-506,6 3 0,-3 0 60,5 0-52,-2 0 0,8 0 53,-1 3-85,4-3 1,-3 4 0,3-3 50,1 1-156,1 0 0,1-2 0,2 0-197,3 0 201,4 0 1,-1 0-1,4 0-544,6-2 426,-1 1 0,7-3 1,-6 3-900,2-1 767,7-3 1,-11 4 0,7-2 326,-3 0 0,7 3 0,-4-3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7:36:45.88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4927 763 7540,'23'0'31,"5"0"5,0 0-20,0 0 1,0 0-1,0 0 1,2 0 25,2 0-46,0 0 19,0 0 0,-2 1 1,2 1-1,0 0 0,1-1 0,0 0 0,-2-1 0,0 0-24,-1 0 1,0 0-1,2 0 1,-1 0-1,-1 2 8,-2 0 1,3 0-1,-1-2 1,1 0-1,0 0 0,-1 0 1,0 0-1,0 0 1,1 0-2,-1 0 1,1 0 0,-2 0 0,1 0 0,-1 0 2,0 0 0,-1 0-1,0 0 0,-4 2 0,2 0 0,-2 1 0,3-3 0,0 0 0,1 0 0,-1 0 0,-1 0 0,0 2 0,1 0 0,0-1 7,0 0 1,-4-1-1,2 0 1,0 0-7,0 0 0,1 0 0,0 0 0,-1 0 0,-1 1 30,-1 1 1,0-1 0,1 1-1,0-2-2,0 0-80,-2 0 56,3 0 0,-3 0 0,2 0 0,-1 0 26,-1 0 0,0 0 0,-2 0 1,0 0-24,2 0 1,-3 3 0,-2-1 0,1-1 0,0 0-10,2-1 0,-1 0 0,0 0 0,0 0 0,1 0 11,-1 0 1,-1 0-1,0 0 1,-1 0 27,1 0 1,-1 0 0,-1 0 2,0 0 0,1 0 0,-2 0 0,-1 0 0,0 0-35,-2 0 1,1 0 0,0 0 0,0 0-14,0 0 0,-1 0 1,2 0-1,0 0 0,1 0-14,-1 0 1,0 0 31,-1 0-2,0 0-18,2 0 0,-1 0 1,2 0-1,-1 0-22,0 0 1,-1 0-1,-1 0 1,1 0 0,0 0-579,1 0 609,3 0 0,-5 3 0,3 0 0</inkml:trace>
  <inkml:trace contextRef="#ctx0" brushRef="#br0" timeOffset="1409">69 3551 7947,'-10'-9'-118,"2"3"-245,-1 3 0,3 3 389,-7 3 1,8-1 388,-5 5-111,7-5-231,-1 2 1,12-4 0,6 0 0,7 0 62,5 0 1,4 0 0,4 0 0,7 0-27,5 0 0,2 0 1,6-1-1,1-1 0,-1-1 1,3 0 0,-2 3 0,2 0-61,1 0 1,3 0 0,1 0 0,3 0-7,4 0 1,7 0 0,9 0 0,3 0 7,3 0 1,6-4-1,1 0 1,-47 2 0,-1 0-42,2 0 0,1-1 0,3 0 0,0 0 0,2 1 0,-1 1 1,1 0-1,1 0-51,-1 0 1,1 1 0,0-1 0,0 2 0,3-1 0,1 0 0,-1 0 0,-1 0 32,1 0 1,-1 0 0,-2 0-1,-1 0 1,2 0 0,1 0-1,0 0 1,0 0-26,0 0 1,1 0 0,-3 0-1,1 0 1,-1 0 0,0 0 0,-1 0-1,0 0-6,1 0 0,-1 0 0,-2 0 1,1 0-1,3 0 0,-1 0 1,-2 0-1,0 0 29,-2 0 0,-1 0 0,-2 0 0,0 0 1,48 0-1,-4 0 40,-2 0 1,-12 3-2</inkml:trace>
  <inkml:trace contextRef="#ctx0" brushRef="#br0" timeOffset="62966">4510 3522 8911,'0'-19'-30,"0"-51"-70,0-4 84,0-7 0,0-3 0,0-5 0,0-6 60,0-1 0,3-3 1,0 0-1,-1 48 1,-1 0-17,-1-2 0,1 0 0,-1 0 0,0 0 0,0-4 0,1-1 0,0-1 0,0 0-42,0-2 1,1 1 0,0 4 0,-1 0 0,-1 0 0,0 1 0,1-1 0,-1 1-7,2-1 1,0 1-1,-2 2 1,1 1-1,0-1 1,1 1-1,-1 2 1,-1-1 30,0-48 1,0 8 0,0-2-1,0 3 59,0 3 1,0 18-12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7:30:40.95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1314 139 7963,'0'-17'53,"0"7"0,0 0 1,0 5 267,0-7 0,0 3-215,0-3 0,0 6-81,0-5 1,-1 7 70,-5-2 1,2 4 0,-8 2-42,-1 0 0,-2 0 0,-3 2 0,1 4 56,0 5 1,-3 5-1,-1 1 1,-2 0-6,2 1 0,8-1 1,1 0 52,-1 1-138,5-1 0,-2 2 0,7 2 0,-3 2-70,2-2 0,4-1 1,6-3-1,5-2-239,5-3 0,1 1 0,2-5 0,4 0-69,6-1 0,4-1 1,-1-6-210,-3 0 377,4-8 1,-14 5 0,4-9 120,-4-1 41,-1-3 1,-9-3 0,-3-2 43,-4-2 103,-2-8 0,-2 10 0,-4-8 0,-3 0 178,-1 2 1,-5 2 0,3 8 0,-3 2-174,-3 3 0,7-1 0,-1 7 0,-1 2-110,-2 2-15,5 18 0,-5-5 0,5 14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7:38:11.253"/>
    </inkml:context>
    <inkml:brush xml:id="br0">
      <inkml:brushProperty name="width" value="0.17143" units="cm"/>
      <inkml:brushProperty name="height" value="0.17143" units="cm"/>
      <inkml:brushProperty name="color" value="#0F01CD"/>
    </inkml:brush>
  </inkml:definitions>
  <inkml:trace contextRef="#ctx0" brushRef="#br0">46 104 8012,'-11'0'-55,"3"0"143,0 0 1,4 0 655,-3 0 194,4 0-211,-2 0-696,5-5 1,5 0-1,3-4 1,2 2-4,2 2 1,-1-3-1,1 3-124,-1-1 45,6 3 1,-4-2 0,3 5-50,1 0 71,-4 0 0,5 0 1,-5 2-1,-1 1-149,-1 5 0,-4 7 1,1 5 57,-4 1 128,-3 3 1,-1-1-1,0 1-41,0 3 75,0-3 1,-1 4-1,-2-5 107,-1 0-47,-5 1 1,4-5-1,-4-1 28,2-2-42,4 0 0,-6-5 0,4-1 205,-1-2 29,3-3 399,-2-5-786,5-5 2,0-1 1,5-10-1,3 1-191,2 1 207,2-4 1,0 0-1,2-5-219,2 0 185,-1 5 0,1-4 0,0 3-408,2-3 397,1-1 1,1-1 0,-3-2-288,0-1 386,4 6 0,-9 0 0,3 6-85,-6 1 459,-4 1-308,-5 1 667,0 1-287,0 4-327,-5 2 0,-1 10 0,-3 2 322,2-1-249,-1 4 1,0 1 0,2 5-6,1 2-110,-4-4 1,8 9 0,-3-1-161,2 4 106,2 1 1,0 0 0,2 1-273,2 1 109,2 2 1,6-2 0,0-2-273,4-2-20,2-2 1,6-2-1,2-1 425,1-5 0,10-2 0,-1-2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7:38:12.868"/>
    </inkml:context>
    <inkml:brush xml:id="br0">
      <inkml:brushProperty name="width" value="0.17143" units="cm"/>
      <inkml:brushProperty name="height" value="0.17143" units="cm"/>
      <inkml:brushProperty name="color" value="#0F01CD"/>
    </inkml:brush>
  </inkml:definitions>
  <inkml:trace contextRef="#ctx0" brushRef="#br0">12 150 8103,'6'-11'-963,"0"-1"1,-6 1 1555,0-1-169,0 1 0,3 3-445,1 0 58,0 0-92,-4 2 96,0-4 59,0 9 172,0-5-26,-5 6 172,4 0-56,-4-5 1,1 3 335,0-6-217,0 5-155,4-2-317,-5 5 9,4 0 1,-5 2 0,6 3-1,0 5 56,0 4 0,0 10 0,0-1 0,0 3-21,0 2 1,0 2 0,2 3-1,0-2-31,2-4 0,5 1 0,-2-1-245,-1-2 182,4 0 1,-3-7 0,3-3 0,-1-2-27,-2-2 1,1 0 0,4-4-36,-1-3 151,1-3 1,-1-1-1,1-1 1,-1-3-14,1-3 1,1-9 0,1-3-1,1-3-3,-1-1 1,-1-1-1,-1-2 1,-1-1 134,1 2 0,-1-3 1,1-1-192,-1 0 82,1 3 1,-1-2 0,1 5 0,-1 0 89,1 0 0,-2 5 0,-2 3 630,-4 2-292,-3 6 0,-2 2-433,-3 5 1,1 5 0,-3 3 0,-1 2-165,1 2 1,3 3 0,0 2 0,1 0-46,2-1 0,0 5 0,0-3-135,0 0 270,0 3 1,0-1-1,0 5 1,0 3-5,0 2 0,0-2 1,2 5-1,0 6 52,2 4 1,4 6-1,-4 9 1,-1 1 244,3 2 0,-4 3 0,6 7 0,-1-1-284,0-1 0,2 2 0,-4-10 1,0-2-70,0-4 0,3-4 0,-3-6 1,0-1 20,0-2 1,-1-9-1,-4 1 1,0-5 53,0-3 1,-1-7 0,-3-4 0,-4-2 136,-2-1 0,-1-5 0,-2 0 0,-1-2-30,-2-2 1,-4-2 0,1-2-1,-2-3-70,2-4 0,-3-7 1,3-5-1,-3-3-185,-1-4 1,4-2 0,1-7 0,2-1-236,6-1 0,0-11 0,7 0-837,5-2 695,8-5 0,10 2 1,11-6-1,8-2 530,4 2 0,14-4 0,1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7:38:14.153"/>
    </inkml:context>
    <inkml:brush xml:id="br0">
      <inkml:brushProperty name="width" value="0.17143" units="cm"/>
      <inkml:brushProperty name="height" value="0.17143" units="cm"/>
      <inkml:brushProperty name="color" value="#0F01CD"/>
    </inkml:brush>
  </inkml:definitions>
  <inkml:trace contextRef="#ctx0" brushRef="#br0">57 162 7989,'-6'-5'-219,"-1"2"415,3-4 0,3 3 0,-4-3 340,0 2 1,2-4-171,-5 1 0,6 2 0,-3 0 798,0 1-1030,3-4 0,-1 6 1,6-3-1,5-1 111,2 1 1,3-1 0,3-2-692,3 2 338,3-1 1,1 0 0,0 1-1,0-1 3,0 2 0,5 0 0,1 6 0,2 0-12,0 0 0,-5 0 1,0 2-1,-1 2-57,-2 3 0,-5 0 0,-3 0 0,-2 1 76,-2-2 0,-4 5 0,-3-4-14,-3 4 206,-1 5 0,-1-2 1,-3 6-1,-5 0 100,-5 2 0,-4 2 0,-5 3 0,-2 3 60,-1-1 0,0 4 0,-5-2 326,-1 2-410,4 2 1,-4-2-1,5-1 1,1-2 227,2-2 1,5-1-1,1-5-33,1-3-248,2-2 1,3-2-1,2 0 63,2-1 0,3-1-352,5-1 0,0-5 0,2 0 0,1-2 25,5-2 1,4 2 0,3-2 0,4 0 9,3-2 0,2-1 0,3 0 0,3 0-114,-1 0 1,8-4 0,-2-1 0,1 0-39,0 0 0,2 1 1,1 3-1,-4-2-314,-3 0 0,-1-1 1,-5 4 602,-1 0 0,-3 0 0,6 0 0</inkml:trace>
  <inkml:trace contextRef="#ctx0" brushRef="#br0" timeOffset="346">92 335 8220,'-12'-8'492,"0"0"0,5 6 279,-1-2-733,6 3 0,14 1 0,11 0-139,3 0 0,5 0 0,0 1 0,3 2-295,5 0 0,2 1 0,5-4 396,0 0 0,5 0 0,2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7:38:23.08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230 2213 7452,'0'-12'80,"0"5"179,0-1 1,0 4 0,1-2 387,3 1-467,-3 1 163,4 4-249,-15 5 1,8 1 0,-7 5-22,2-4 1,6 4 0,-3-4-120,3 4 1,1 0 0,1-1-1,2-1-171,1-1 1,5-4 0,-2 2-18,3-1 1,2-1 0,0-4 0,-1 0 60,1 0 1,-2-5 0,-1-1 0,-3-2 99,-1 0 0,-1 1 0,-4-5 0,0 1 153,0-1 1,0 0 0,0 1-1,-1 1 264,-3 2 0,1-2 0,-4 2-78,-2-2 1,-1 3 0,-2 4 0,1 1 40,-1 2 1,0 0 0,1 2-203,-1 1 1,1 3 0,1 3 0,1-2-110,1 2 1,5 1 0,-2 2-93,0-1 0,4 1 1,-3 0-1,3-1-101,1 1 1,0-1-1,1 1-206,3-1 277,-3-4 1,6 2-1,-4-6 1,5 0-130,2-2 1,3-1 0,1 0 0,2-1 81,-2-3 0,-1 2 1,-2-6-1,1-1 101,-1-1 0,-1-2 0,-2 1 98,-4-1 0,-3 1 1,-1-1-1,0 0 189,0 1 0,-4-1 0,-1 2 0,-1 1 109,-3 2 1,-1 0-1,-2-2 1,1 3 119,-1 1 0,-1 1 0,-2 4-265,-4 0 0,6 1 1,1 2-1,3 2-155,3 1 1,-3 2 0,4 3-111,-2 1 53,5-1 0,-3-3 0,5 0 1,0 1-331,0 1 1,5 2 0,3-1 19,2 1 1,1-5 0,1 0 0,-1-2 70,1-3 1,3 0 0,1-2 0,-2 0-29,-1 0 0,-2 0 1,1 0 159,-1 0 0,-1-5 0,-1-3 186,-1-2 0,-5-2 1,0 1 143,-1-1 1,-4 0-1,0 1 1,-3-1 255,-2 1 1,0 3-1,-5 2-115,1 1 1,-1-3 0,1 4-1,-1 2-64,0 0 1,1 4 0,-1 1-228,1 5 1,3 1 0,2 0 0,1-1-332,2 1 1,2-3 0,1 2-2594,0 1 2884,0 1 0,0-4 0,0 0 0</inkml:trace>
  <inkml:trace contextRef="#ctx0" brushRef="#br0" timeOffset="799">230 2190 7940,'0'6'222,"0"-1"0,0-6-13,0-3 0,0-2 0,0-6 0,0 1-42,0-1 1,0 0 0,0-4-1,0-3 72,0-3 0,0-2 0,0-3 139,0-4-292,0-2 0,0-3 0,0-4 0,0-5-47,0-3 1,-4-9-1,0 0 1,2-7-45,0-4 0,2-5 0,-1 0 0,-1 1-20,-2 2 0,-5 0 0,2 2 1,0 3 99,-1 4 0,0 2 0,-3 2 0,-1 4 56,1 3 1,0 2 0,2 3 0,2 2-99,-2 1 1,0 8 0,0 0 0,2 2-73,2 2 1,2 3-1,3 7 1,0 2-169,0 1 1,0 2 0,0 3-534,0 1 355,0 4 1,3-3-1121,1 2 848,0 3 0,-3 0 1,3 5 656,4 0 0,2-5 0,2-1 0</inkml:trace>
  <inkml:trace contextRef="#ctx0" brushRef="#br0" timeOffset="1678">92 380 7940,'-8'-12'9,"0"1"1,4 0 0,-2 2 67,1 2 1,-3 3 0,3-2-308,-1 0 1,2 3 399,-4 3 0,0 0 347,-3 0-381,4 0 1,4 0-125,6 0 1,6 0 0,11-2 0,8 0 66,8-2 1,7-5-1,12 3 1,9-2-26,7 0 1,7 2-1,-2-3 1,-1 2-43,-2 2 1,10 1 0,2 4-1,-2 0-176,-3 0 1,-3-3 0,-6-1 0,-1 1 54,-3 2 1,-3 0-1,-10-2 1,-5-1 148,-5 2 1,-11 0-1,-10 2 1,-6 2 86,-5 1 0,-5 0-91,-3 5 0,-4-6-77,-4 2 1,-3-1-1,-4-1 1,-1 2-407,1-1 1,-2-1 446,-2 2 0,-3 2 0,-5 6 0</inkml:trace>
  <inkml:trace contextRef="#ctx0" brushRef="#br0" timeOffset="2995">1533 230 7940,'0'-18'223,"0"3"0,0 2 0,-1 3 376,-3 2-202,2-2 0,-4 7-293,2-5 0,3 7-65,-3 1 0,4 5 1,3 8-1,0 2-38,0 5 0,3-2 1,1 1-1,0 1-22,1 2 0,-1 1 0,2-1 0,-2 0-6,2 1 0,0-7 0,0 6 0,-1-3 23,1-1 0,1-4 0,0 2 0,-1-5 11,-1-3 0,1-2 0,5-3 1,1 1 173,-1-2 0,3-7 0,0-5 198,1-4-255,1-7 0,3 0 0,-2-8 55,-1 0 1,1-1-1,1-2 1,0 2 0,-3-2-22,-1-2 0,3 4 0,-2 0 1,0 2-87,-3 2 1,1 2 0,-4 2 0,-1 3-14,-1 4 1,-4 3-221,2 4 0,-4 5 0,2 8 11,-1 6 1,1 6-1,-4 6 1,3 1 98,2 3 1,0-1 0,5 3 0,-1 1 2,1-1 0,-1-2 0,1 3 0,-1-2 123,1-3 0,3 0 0,1-2 0,-2-1-50,-1-3 1,-6-3-1,1-4-7,1-1 0,1 0 0,2-5 59,-1-6 0,1-5 0,-1-8 0,1-2-3,-1-4 1,5-7-1,0-2 1,1-2-40,0-2 0,2 3 0,-2-1 0,-1 1-38,1-1 1,2 9 0,-3-2 0,-2 2-80,-2 3 1,-1 5 0,-2 7-41,-2 1 0,-3-3 1,4 6-105,1 3 1,-3 4 0,2 8-1,1 1 142,1 1 1,2 6-1,-1-2 1,1 3 73,-1 1 1,0 0 0,-3 0-1,0 1-15,1 3 1,1-4-1,2 2 1,-2-6-43,-2-3 0,1 0 0,-4-5-31,1 1 0,-2-6 220,4-2 0,-4-3 1,2-2-1,1-3-54,-1-3 0,0-4 0,3 0 1,-2-1-44,-2 1 0,-1-1 1,-3 1-1,2-1 7,0 1 1,1 3 0,-4 0-131,0-1 61,0-1 0,-1 0-332,-3 2 167,3 3 0,-3 5 0,8 0 147,3 0 0,5 0 0,5 0 0,6 0 62,6 0 1,6 0-1,3 0 1,6 0 25,4 0 0,6 0 0,9 0 0,5 0-6,4 0 1,1 0 0,-4 0-1,0 0 18,0 0 1,-5-1-1,-3-2 1,-6-1 58,-5 2 1,-8-1-1,-5 1 1,-5-2 79,-5 1 1,-4 2 0,-5 0 258,-7-3-84,-4 3-2514,-7-5 1,-8 8 2154,0 2 0,-4-3 0,5 4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7:38:30.55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93 58 7671,'-12'0'-483,"0"0"0,5 0 762,-1 0 0,0 0-147,-3 0 1,1-1 0,1-1 378,1-2-7,5 0-394,-2 4 0,7 4 0,3 0-50,6-2 0,6-1 0,7-1 0,3 2-16,4 2 1,5-3 0,5 3 0,6-3-49,4-1 1,4 0-1,7 0 1,5 0-5,4 0 1,2 0 0,7 0 0,2 0-133,0 0 1,0 0 0,-2 0 0,1 0 84,0 0 0,-2-1 0,-1-2 0,-2-1 224,-2 2 1,-1-1 0,-3 1-1,0-2-59,3 1 0,-8 2 0,2 1 0,-2-1-33,4-3 0,-4 2 0,0-3 0,-5 1-24,-2 1 0,-7-1 0,-4 4 0,-6 0 27,-5 0 0,-5 0 0,-12 0 1,-3 0 36,-4 0 69,0 0 0,-7 0 167,-5 0-379,-5 0 1,-3 0-217,1 0-335,4 0-652,-2 0 1,10-5 805,3-3 0,-2 3-139,2 1 562,-6 3 0,9 1 0,-5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7:29:31.23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329 174 7816,'8'-10'0,"-7"-5"0,7 3-1037,0-3 777,-6-2 1,5 5 0,-7 0 425,0-1 90,0 5 0,0-7 238,0 3-216,0 5 239,0-1-414,0 0 1,-1 6-1,-5-3 16,-6 3 1,-1 9 0,-1 5 0,3 3-34,-3 3 0,5-1 1,-1 0-1,1 2-24,-1 4 0,6 4 0,-2 8 123,4 0-255,2-1 1,0 3-1,0 3-118,0 6 138,0 12 0,6-3 0,2 9-294,1 1 233,-5 10 0,4-4 1,-6 4-1,2-6-63,2-5 1,-1 1-1,-5-9 1,0-4 122,0-4 0,0-10 0,-2 3 0,-1-7 56,-3-5 0,-13 2 1,1-10-1,-3-4 86,-4-3 1,4-11 0,-6 3 0,0-4 61,0-2 1,6-8 0,-2-5-1,4-8-380,2-8 0,7 2 0,4-2 227,4-1 0,18-11 0,3-3 0</inkml:trace>
  <inkml:trace contextRef="#ctx0" brushRef="#br0" timeOffset="759">571 623 6348,'0'-17'1221,"0"5"-342,0 1-415,0-1-245,0 3-59,8-7 1,-4 13-105,7-9 54,-7 8 1,11-3 307,-3 7-473,3 0 0,-3 0 0,-1 0-213,3 0 48,-7 0 0,9 1 0,-5 5-430,5 6 504,1-5 1,-2 15 0,-3-5-114,-6 2 176,3 0 1,-7 4 0,4 2-143,-4 2 236,-2-6 0,-8 6 0,-3-6 167,-5 2-119,-1 1 1,5-7 0,1-2 344,-3-3-209,-1 3 1,4-13 233,-1 4-203,8-4 1,-5-2 146,3 0-284,4 0 1,-6-2 52,8-4-140,0-4 1,6-7-1,2 0-49,1 0 0,5-1 0,7 1 0,2 2-375,-2 3 343,6-11 0,-8 17 0,6-11-384,0 2 382,-6-1 0,6-1 0,-7 0 1,-1 1 39,0 5 1,-5-5-1,-3 5 121,-1-5 1,0 7 0,-5 1 465,3 0-139,0 7-147,-6-7 0,-8 8-98,-3 0 0,-5 6 1,-1 1 26,0 3-161,7-6 0,-5 11 0,3-3 108,-3 3-132,5 2 0,-3 1 1,7-1-1,0 0-39,-1 0 0,5 7 1,-4 1-1,4 1-160,2 5 0,8-6 1,3 0-21,5 0-121,1-6 0,6 6 0,4-9-1116,6-5 796,-3 5 656,20-15 0,-13 15 0,5-7 0</inkml:trace>
  <inkml:trace contextRef="#ctx0" brushRef="#br0" timeOffset="1907">1436 762 7796,'9'0'-982,"-1"0"0,-2-2 897,-1-4 403,1 4 161,-6-13-338,0 5 1,0-1 75,0-1-155,0 0 1,0 1 0,0-1 30,0-1 1,0 3-1,-2 1 79,-3 1 1,-5-5 173,-7 1-259,-1 4 1,1 1 257,0 7-227,-8 0 0,6 0 1,-4 0 157,3 0-204,11 0 1,-7 0 0,5 2-104,-5 3 112,7 5 1,-5 2 0,7-1 165,-3 3-310,6 1 1,-3 2-1,5 0-237,-4 1 209,4 7 1,-6-6-1,8 6-258,0 0 256,0-6 1,0 6 0,0-8-395,0 1 342,8-1 1,-4-5 0,7-3-102,3-1 220,1-2 1,2-6 0,1-2 0,-1-4-20,0-6 0,6-3 0,0-2 0,-1-3 98,-3-3 0,2-2 0,-2-5 0,-4 1 70,1-2 0,-1 4 0,1-2 0,-5-1-38,-5-3 0,2-2 0,-3 3 58,-1 3-98,-2-4 0,4 12 0,0-6 1,-3 2 89,-1 4 0,-2 2-1,0 2-61,-7-1 1,5 7 0,-6 1 103,0 2-78,6 3 1,-7 5-96,3 0 1,2 2 0,-5 3-72,1 7 52,2-4 0,6 7 0,0-2-18,0 9 37,0-3 1,0 8-1,0-4-124,0 6 100,0 3 1,0 3 0,2-1-333,4 1 285,-4 0 0,7 5 1,-5 0-1,2-1-192,-2-3 0,4-7 0,-1-2-64,3-2 209,-6-2 1,11-6-94,-3 1 150,3-9 0,2-1 0,1-8-131,-1 0 264,0 0 0,6-8 0,2-3-170,2-5 182,-6-1 0,10-2 0,-8-2 123,-2-2-147,6 0 1,-10-1 0,3-1-1,-9-1 97,-3-5 1,3 4-1,-5-2 165,-2-2-192,6-1 0,-9-3 0,5 1 154,-4-1-197,-2 0 0,0 7 0,0 1 277,0 2-228,0-6 1,0 12 0,0-4 4,0 3 1,-2 5 0,-2 2 67,-1 1-115,-1 8 0,4-3 112,-4 7-186,4-8 200,-13 6-216,5-6 1,-1 10 0,1 4-5,2 5-9,3 5 0,-1 1 0,0 2-6,2 4-7,2-3 0,2 12 0,0-1 0,0 6-108,0 3 0,0 10 0,0 0 0,0 6-96,0-1 1,0-7 0,2-4 0,2 1-124,2-1 1,13-8 0,-2 1 0,5-8-159,3-4 0,0-4 0,3-10 503,-5-5 0,-3 4 0,-3-1 0</inkml:trace>
  <inkml:trace contextRef="#ctx0" brushRef="#br0" timeOffset="2159">1781 520 7796,'-17'0'-2049,"0"0"3803,7 0-908,3 0-614,7 0 0,15 0 35,8 0-124,8 0 0,5 0 0,3 0-207,1 0-57,8 0 0,-4 0 0,8-2-708,0-4 736,-8 4 93,6-13 0,-6 5 0,8-7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7:38:31.81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24 116 7902,'-10'-18'21,"2"3"1,4 2 69,3 1 1,1 1-134,0-1 222,0 1 0,0 3 201,0 0 423,0 6-715,0-3 0,0 13 0,0 7 107,0 5-57,0 6 1,0 11 0,0 4-31,0 5-4,0 8 1,0 3 0,0 10-128,0 5 0,0 8-4,0 9 1,1 2-4,3 1 1,-1 5-1,-1-47 1,2 0-1,-1 2 1,0-1-16,1 1 0,-1 0 0,-2 2 0,0 1 1,2-3-1,-1 1 0,-1 0 1,-2 1 76,1-1 0,0-1 0,0 47 0,0-3 1,0-3-24,0 0 1,2-7-1,2-7 1,2-10 0,3-10-100,2-8 0,-2-5 0,7-3 68,-3-5 0,-6-3 0,1-4 0,0-5 0,-2-1 1,3-3-1,-5-3 1,0-4 82,1-2-77,-4-2 1,4-3-268,-5 0 176,0-6 0,0 2-1063,0-8 961,0-2 0,0-7 208,0-2 0,0-3 0,0-5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7:38:41.19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46 7773,'0'-8'-274,"0"1"285,0 4 0,0-3 324,0 2 0,0 1-41,0-4 1,1 4-208,3-1 1,-2 3 0,6 1 0,1 0-37,1 0 0,2 0 0,0 1 1,3 2 8,0 1 1,9 1-1,-1-1 158,2 3-207,-1-1 0,3 4 1,1-3-69,2 4 91,0 5 1,5 1 0,-1 4 0,2-2-11,3 1 1,1 6 0,3 1-144,-1-2 134,1 5 0,0-6 0,3 3 0,6-1-14,3 1 1,4-3-1,2 3 1,4-3 19,3-1 1,1 4-1,2 1 1,1 1-12,1-1 1,-3 4 0,-2-3 0,1 2-12,-2 0 1,-3-4-1,-6 2 1,-1-1-51,1-2 0,-4-2 0,-2-2 0,-2-2 13,-5 0 0,0-5 0,-7 3-24,-1-1 53,-6 3 0,-1-7 0,-5 2 0,2-3 2,-1-4 0,-7 2 1,-4-4-109,-2 1 107,-1 3 0,-5-9 29,1 3 39,-5-3 1794,2-1-1806,-5 5-65,5-3 0,-4 4-40,3-2 0,-3-2 85,-1 6 1,0-4 120,0 4-147,0-6 0,0 5 1,-1-5 13,-3 2 15,3 0 0,-6 1 122,4 3-127,1-3 1,-4 5-7,2-2 1,-2 2 0,-2 2 0,0-2 35,-1-2-38,-1 2 0,2-4 1,1 6-1,-2-1 10,-1 1 1,-6 3-1,1 1 9,1-2-40,-4-2 0,5 4 0,-4 0 16,1 2-29,-2-4 1,-5 7 0,0-4 2,0 1-8,-6 1 1,1 5-1,-5 3-27,-2 4 44,3-3 1,-8 1 0,6-2-74,-1 4 72,-4-3 0,7 4 1,-3-5 0,2-1 7,4-7 0,-3 5 1,4-3 37,-1-1-15,3 1 1,-7 6 0,2 1 0,-3 0 20,-5 0 0,3 7 0,-3-3 0,0 0-34,1 1 1,-2-1-1,3 0 4,-2-1-12,1-5 0,3 2 1,1-5-1,-1 0-23,1 0 0,3 0 0,1 0 0,1-1 3,-1-3 0,0 7 1,-4-3 150,4 1-133,-4 1 0,10-2 0,-3-2 6,3-1-5,1 1 1,0-4-1,1 2-11,3-3 12,-3-4 1,9-4 2,-2 0 33,2-6 18,1 9-35,1-10-1,4 4-71,2-5 36,0 5-150,4-4 79,-4 10 0,5-9 20,0 6 71,-5-6 0,2 5 139,-5-3-65,6-3 0,-5 4 171,4-5-232,-4 5 0,-4-3 193,-1 1-199,1 4 1,3-5-34,0 6 82,0-5-166,2 2 36,1-5 32,5 0 1,-4 1 0,-1 2 34,-1 0 80,3 1 0,-6-2 0,4 0-67,-1 2 83,-2 0 1,0-3 203,0 3-255,6-3 1,-4 4 6,2-5 57,2 0-4430,-3 0 4320,5-5 0,0-6 0,0-7 0</inkml:trace>
  <inkml:trace contextRef="#ctx0" brushRef="#br0" timeOffset="1556">427 807 6905,'0'-11'380,"0"4"1,0 1-169,0 2 350,0 3 690,0-4-1223,5 5 0,2 0 0,4 0 1,2 0-1,1 0-42,1 0 0,6 0 0,-2 0 1,2 0-1,0-2-23,3-2 0,-4 3 0,7-4-53,-3 0 0,1 4 0,0-4-53,2-1 0,4 5 0,-4-3 0,-2 2-41,0-2 0,-7 3 1,-3-3-1,-2 2-751,-2 2 305,-4 0 1,-3 4 628,-8 0 0,-3 5 0,-4-2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7:38:43.61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11 288 6896,'-7'0'1417,"4"0"-1208,6 0 1,4-2 0,4-1-83,1 1 1,3-4-16,1 2-144,4 3 0,-2-4 0,5 3 0,0 0-101,0-2 0,2 0 1,0 3-1,2-2 86,-1 0 1,2-1-1,0 4 1,0 0-1,0-2-221,-2-1 0,-2 1 0,-2-2 0,-3 3 268,-3 1 0,2 0 0,0 0 0</inkml:trace>
  <inkml:trace contextRef="#ctx0" brushRef="#br0" timeOffset="473">241 80 6875,'0'-11'-693,"0"-1"1530,0 1 1,0-1-1,0 1 390,0-1-1050,0 6 1,0 2-1,0 8-101,0 3 0,0 9 0,0 3 0,0 3-104,0 1 1,0 4-1,0 1 1,0 1-109,0 3 0,0-2 0,0 1 1,0-1-73,0 0 1,0-2 0,0-5 0,0-1-66,0-3 1,0 2 0,0-5 272,0 2 0,11-4 0,2 3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7:38:46.27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1488 12 7779,'0'-6'297,"0"1"509,0 5-750,-5 0 0,2 0 0,-4 0-90,-2 0 0,-2 0 0,-1 0-7,-4 0 18,3 5 0,-8-4 0,1 3 0,-1-3 68,-2-1 0,-2 0 1,0 0 108,-2 0-106,0 5 1,-1-4 0,-2 3 0,-1-2 56,1-2 1,4 0 0,-1 0 0,3 0 39,1 0 1,5 3-1,2 1 1,4-1-52,0-2 0,4-1-90,1 0 1,3 0 134,-4 0-284,6 0 1010,-4 0 1,10 5 0,1 2-811,2-1-72,-5 4 1,5-3 0,-5 4 96,2 1-74,0-1 1,0 2 0,0 1 0,0 3 74,1 1 1,-3 1-1,5 4 1,-2 1 35,-3 3 0,3 3 1,-1 4-1,-1 2-41,-2 3 0,3-2 1,0 5-1,-2 3-47,0 4 0,-1-2 0,2 3 0,0-3-25,0 0 0,2-1 0,0-2 0,0 0-15,0-2 1,3 1 0,-3 1-1,0-1-53,1-5 0,-1-2 1,-3-3-1,2-1-9,-1-1 1,2-7 0,-1 2 28,-2-2 14,5-8 0,-6 11 0,3-9-21,-3 0 1,-1-2 0,1-4-46,3-1 1,-3 1-1,3-1 1,-3 1-30,-1-1 0,0 1 48,0-1 0,0-3 281,0 0-210,0-6 1,0 5 24,0-3-215,0-3-263,0 4 591,0 0-157,0-4 101,0 5-91,0-1 0,-1-4 0,-1 4-104,-2 0 0,0-2-35,4 4 51,0 1-1,0-1 37,0-2-10,0-5 73,0 5-10,0-4-818,0 4 1,0-5 0</inkml:trace>
  <inkml:trace contextRef="#ctx0" brushRef="#br0" timeOffset="810">439 1580 7862,'-17'0'-492,"3"0"1,-5 0 0,0 0 673,1 0 0,-3 0 0,4 0 0,1 0-36,-1 0 1,-2 0 0,4 0 232,0 0-19,3 0 498,0 0-605,1 0 0,5 0-237,6 0 0,9 4 0,8 0 0,2-2 3,6 0 0,3 2 1,8-1-1,2 0-49,4-2 0,10 3 0,5 0 1,9-2-86,5 0 0,5 2 1,5-1-1,-1 0-25,1-2 0,1-1 0,1 0 0,2 0 18,-2 0 0,-1 0 1,-2 0-1,-2-1 73,-1-3 1,-9 3 0,-2-3-1,-6 3-20,-7 1 0,-10 0 0,-7 0 1,-6 0-511,-7 0 214,-13 0 0,-1 1 365,-13 3 0,-7-3 0,-7 4 0</inkml:trace>
  <inkml:trace contextRef="#ctx0" brushRef="#br0" timeOffset="1455">370 1661 8077,'6'-12'-352,"0"1"1,-3-1 311,1 1 0,3-1 1,-3 1-1,0 0 1,0 2 1206,0 2-260,0-1-820,-4 2 0,-13 15-131,-3 10 1,-7 5 0,4 1 0,-3 0 43,-1 2 1,-4 1 0,1-2 0,0 2 43,2 2 1,1-1 0,-2 3 0,1-3 21,1 0 1,-2-2 0,10-3 0,1 0-11,1-1 1,2 3 0,0-7-1,4 2-741,3-2 0,3-2-790,1-6 1475,5-5 0,6 0 0,7-6 0</inkml:trace>
  <inkml:trace contextRef="#ctx0" brushRef="#br0" timeOffset="1778">854 1649 8077,'1'-10'-23,"3"2"1,-3 2 363,3 2 1,-4 3-221,-4-3 0,-2 4 1,-6 4-1,-1 4-79,-2 2 0,1 3 0,-4 1 1,0 2-30,0 2 0,-1-2 0,-4 3 0,0 1 27,0 2 1,1 0 0,2-2 0,0 0-14,0 0 0,2 2 0,-1 1 0,-1 0-155,3 0 1,-1-1 0,3-2-1,0 0-1,1 0 0,1-2 0,3 0 0,1-1-640,1-3 1,6-5 768,-2-2 0,3 1 0,1 4 0</inkml:trace>
  <inkml:trace contextRef="#ctx0" brushRef="#br0" timeOffset="2094">1061 1718 8100,'5'-6'-1830,"-3"-4"2346,2 2 0,-2 3 1,1 0-31,1 0 1,-1 5-408,-3 0 0,-1 5 1,-3 5-1,-2 0-5,-1 2 0,-3-3 0,3 8 0,-5-2-102,-3 0 1,2 6-1,-3-3 1,2 1-76,-1 0 1,1-1-1,-5 3 1,-2-2 74,-1 1 1,1 1 0,0-1 0,2 0-6,-2 0 0,5-3 1,0-1-1,4 0-329,0-1 0,4 0 362,1-3 0,4 5 0,-2 1 0</inkml:trace>
  <inkml:trace contextRef="#ctx0" brushRef="#br0" timeOffset="2404">1557 1672 8006,'-5'-11'546,"2"4"1,-4 4-437,-2 1 0,1 7 0,-2 3 1,-3 2-143,0 2 0,-3 5 0,-1 2 0,-1 4-11,-3 4 0,-4-2 1,-3 5-1,0-2-88,-1-2 0,1-2 1,3-1-1,-2 0 139,1 0 0,5 0 0,4-1 0,0-2-136,3 0 1,1-5 0,3 3 0,1-1-453,1-3 580,6-1 0,-4-2 0,6 1 0</inkml:trace>
  <inkml:trace contextRef="#ctx0" brushRef="#br0" timeOffset="2805">1822 1730 8055,'4'-8'0,"0"1"44,0-1 1,-3 0 283,3 1 0,-1 3-139,4-4 1,-3 6 275,4-2 229,-6 2-320,3 2-320,-10 6 0,3 0 0,-6 5 0,-1 1-48,-1-1 1,-2 5 0,0 1 0,-3 0 8,0 4 0,0 1 0,2 0 0,-3-2-89,-3-1 1,-3 6 0,-1 4-1,0 0-84,0-2 1,-4 2 0,-1-1 0,0 0-233,0 0 1,-3-1 0,3-4 0,0 0-1443,0 0 1832,-4 0 0,2 0 0,-5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7:38:52.55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23 138 8241,'-1'-7'-553,"-1"2"42,-2 0 511,0 4 90,-1-4-85,4 5 0,-5 1 87,6 3 0,6-3 0,1 3 1,3-3-52,2-1 1,5-1 0,3-2 0,4 0-13,3 0 1,7 0-1,-1 1 1,4-2-6,0 2 1,4-4-1,2 3 1,3 0 15,4 2 1,1 1 0,4 0-1,0-2-19,4-1 0,-4 1 0,5-2 1,1 3-14,-3 1 1,0-4 0,-3-1-1,-1 0-5,1 0 1,1-3 0,1 4-1,-3 2 23,-4 1 0,-4-3 1,-3 0-1,-3 1 138,-4 2 1,1-3-1,-8 0 173,1 2-302,-2 1 1,-5 1 0,0 0-1,-1 0 31,-3 0 0,-2 0 0,-6 0 119,1 0 294,-6 0-222,-1 0 401,-5 0 1,-5-4-479,-2 0-82,2 0 0,-1 3-391,6-3 89,0 3 0,0-3 0,2 8 191,2 3 1,-2 0 0,5 0-1,-2 2 37,-3 2 1,3 0 0,0 2 0,2 1 98,2 1 1,-3 6 0,2-3-1,0 1-55,-2 0 0,4 0 1,-3 6-1,0 0 14,1 2 1,-4 0 0,2-2 0,-1 0 8,-2 2 1,-2 5-1,1-2 1,0 0-25,2 1 0,0 0 0,-4 3 0,1 0-23,3-4 1,-3 4 0,4-3-1,-1 2-21,0 1 1,1 1 0,-2-2-1,1-1 20,-2-1 1,3 2 0,-1 3 0,-1-2 38,-2-1 1,3-4 0,0 2-1,-2 0 4,-1-2 0,3 5 0,0-5 0,0 2-86,1 0 0,-4-1 0,4 4 0,-1-2-22,0-2 0,0 1 1,-4 4-1,0-1 76,0 1 0,0-4 0,0-1 0,0 1 7,0-1 0,0 3 1,0-4-1,0 2-43,0 0 0,0-4 1,0 2-1,0-1-28,0-2 1,0-2 0,0-1 0,1 1-15,3-1 1,-3 0 0,3 0 0,-2 0 33,-2 0 0,0 4 0,0 0 1,0-2 24,0 0 1,0 2-1,0-1 1,0 0-16,0-2 1,0 2-1,0-2 1,0-2-16,0 0 1,3-4 0,1 0-1,0-2-71,1-1 0,-4 1 1,3 0-1,-2-2 55,-2-2 1,3 0-1,1 0 1,-1-1 11,-2 1 0,-1-1 0,0 1 1,0-1-34,0 1 1,0-5-1,0 1 1,0 1-133,0 1 0,0-2-155,0 0 277,0-1 0,0 1-119,0 0 226,0-6-4088,0 3 2160,-5 1 1863,4-5 0,-10 4 0,5-5 0</inkml:trace>
  <inkml:trace contextRef="#ctx0" brushRef="#br0" timeOffset="744">1338 2548 8209,'-7'0'94,"2"0"0,14 0 0,3 0 27,1 0 1,-4 0 0,-2 0 46,2 0 1,2 0-57,0 0 1,-3 0-109,-1 0 0,1 0 0,4 0 58,-1 0 1,1 0 0,1 0 0,2 0 51,4 0 1,3 0 0,2 0 0,3 0-29,4 0 0,2 0 0,3 0 0,0 0 0,1 0 43,0 0 0,-9-4 1,4 0-112,-2 1 0,-7 2 0,1 1 1,-4 0-1,-4 0-123,-2 0 1,-1 0 0,-1 0-177,-1 0-193,-4 0 274,-2 0 200,-16 0 0,4 0 0,-10 0 0</inkml:trace>
  <inkml:trace contextRef="#ctx0" brushRef="#br0" timeOffset="1583">1995 2640 6957,'0'-12'-802,"0"5"1351,0-1-503,0 0 0,1 1 36,3-1 1,-3 4 0,3-4 75,-2-1 0,-2 3 77,0-2-62,0 6 168,0-9-151,0 10-229,0-4 106,-6 5 0,4 0 0,-6 0 171,-1 0-150,-1 0 0,-5 1 0,-1 2 260,2 1-230,1 5 0,2-3 0,-1 4 1,2-1 35,2-1 0,2 0 0,3 3 0,0 1-65,0-1 1,2 1-1,1-1 1,0 1-134,0-1 0,1 1 0,2-1 115,0 1-145,6 0 1,-2-2 0,3-1-242,-2-2 219,2-4 0,-4 2 0,6-5 0,-1 0-12,1 0 0,-1 0 0,1-1 0,0-3 34,-1-4 0,1-2 0,-1-1 0,1-1 33,-1 0 1,-1 1 0,-2-2 0,-4-1 74,-3-1 0,-1-1 1,0 5-1,0-1 42,0 1 1,-1-1-1,-3 1 1,-2-1 96,-1 1 0,-3 3 0,2 1-70,-2 2 0,-1 2 0,-1 3 0,1 0-95,-1 0 1,0 1 0,2 3 0,1 2 13,2 0 1,3 5 0,-3-4-104,2 4 0,1 0 0,4 1 12,0-1 1,0 1 0,2-2 0,0-1-108,2-1 1,5-4 0,-1 2-56,2-1 1,1-1 0,1-4-186,0 0 0,-5 0 416,1 0 0,0-5 0,3-2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7:38:57.65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23 301 8056,'-7'0'-495,"-1"0"112,5-5 563,-2 3 223,5-3 426,0 0-426,0 4-123,0-4 0,5 3-128,3-2 1,4 3-1,3-3 137,4 3-253,3 1 1,6-4 0,4-1-1,7 0-68,7 0 0,3-4 1,7 2-1,5 0-19,6-1 1,5 4 0,11-2 0,3-1 18,2 1 0,10 2 1,-4-4-1,-44 5 1,0-1-115,3 1 0,-1-1 0,46-2 0,-6 3-218,-1 0 243,5-6 1,-1 7-1,0-3 160,-7 0-26,-12 4 0,3-4 0,-10 5 0,-1 0 120,-3 0 1,-3-4 0,-10 0 0,-4 1-3,-5 2 1,-7 1 0,-2 0 0,-9 0 396,-4 0-425,-7 0-53,-3 0 0,-6-1-323,-5-3 1,-5 3-1,-2-3-511,-4 3 0,0 1 784,-1 0 0,-4 0 0,-2 0 0</inkml:trace>
  <inkml:trace contextRef="#ctx0" brushRef="#br0" timeOffset="1764">2606 47 8169,'-6'-12'-165,"1"5"280,5-1 217,-6 6-181,0-4 1,-2 6 123,1 0-162,-1 0 1,-4 2 0,1 2-1,-1 4 92,1 7 1,3-1 0,0 5 214,0 1-398,-3 2 0,4 1 0,0 0 16,2 0-10,-4 0 1,8-3-1,-3-1-70,3 1 1,2 1 85,3-2 0,2-2-185,6-6 149,4 6 0,1-8 1,4 1-471,-2-3 318,0-4 0,4-3 1,0 0-1,0-1-39,0-3 0,-1-2 0,-3-7 70,-3-2 109,-4 2 0,-1-9 0,-4 3 9,-3-3 107,-3-6 0,-1 2 1,-1-3 450,-3 1-453,-7 1 1,-2 0 0,-4 1 311,1 4-271,3 4 0,-5 7 0,4 1-433,-2 2 112,1 3 0,0 5 1,-2 1-1,0 4 170,1 7 0,-5 4 0,3 8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7:39:08.258"/>
    </inkml:context>
    <inkml:brush xml:id="br0">
      <inkml:brushProperty name="width" value="0.17143" units="cm"/>
      <inkml:brushProperty name="height" value="0.17143" units="cm"/>
      <inkml:brushProperty name="color" value="#0F01CD"/>
    </inkml:brush>
  </inkml:definitions>
  <inkml:trace contextRef="#ctx0" brushRef="#br0">127 1485 8117,'0'12'0,"0"-1"-6,0 1 0,0-1 0,0 1 184,0-1-110,6 1 0,-5-1 1,4 0 98,0-4 91,-4 4 0,6-5-37,-3 6 1,-2-2 0,5-1 132,-2-2 1,4-4-52,-2 1 0,0-8 1,-1-4 384,-1-2-545,4-7 0,-2-2 1,4-6 550,1-2-435,-1-5 0,0 1 0,-2-6 342,-2-2-454,-4-4 0,3 6 1,-3-6 139,1 0-278,-1-2 1,-3-1-1,0 0 1,0 0-74,0 0 0,0 5 0,2 3-249,2 6 215,2-1 0,5 9 0,1-3-374,0 2 273,4 8 1,-2-4 0,6 7 0,0 2-140,2 3 1,1 7 0,0-2-1367,0 3 1236,5 1 1,-2 1 0,3 3 467,-1 4 0,4 7 0,-2 3 0</inkml:trace>
  <inkml:trace contextRef="#ctx0" brushRef="#br0" timeOffset="263">1 1243 7859,'11'-6'45,"2"-1"0,2 5 0,6-2 160,4 1 0,5-2 0,6 0 19,2-1-373,3 3 0,9-3 1,3 2-1,3-3 149,7 1 0,9-4 0,3 3 0</inkml:trace>
  <inkml:trace contextRef="#ctx0" brushRef="#br0" timeOffset="766">1223 1116 8070,'-8'0'0,"0"0"1066,6 0 676,-8 0-1262,8 0 1,0 0-64,9 0-449,1 0 0,10 0 1,-1 0 14,6 0 0,0-4 0,4 1 0,-3 0-542,-1 2 394,0-4 1,-1 3-1,-1-3-1047,-2 0 759,0 4 0,0-4 0,-1 5 453,-1 0 0,3-5 0,-2-2 0</inkml:trace>
  <inkml:trace contextRef="#ctx0" brushRef="#br0" timeOffset="980">1234 1278 8070,'-11'4'5,"-1"-1"1,1 3 0,-1-4 734,1 2 1,4 5-681,3-1 1,8-3 0,5-1-1,5-3-284,6-1 217,1 0 0,0 0 0,1 0-66,2 0-77,2 0 0,-3 0 1,0 0-411,0 0 560,0 0 0,5-5 0,1-2 0</inkml:trace>
  <inkml:trace contextRef="#ctx0" brushRef="#br0" timeOffset="1565">1892 1128 8320,'0'-7'1621,"0"2"-1181,0 5 1,6 0 0,4 0-250,4 0-184,7 0 1,-5 0 0,6 0-185,1 0 130,-2 0 1,7 0-1,-5 0-171,0 0 1,4 0 0,0 0 0,-1-1-301,-2-3 234,-1 3 0,-4-4 1,-1 5-631,-1 0 914,-7 0 0,0-5 0,-3-2 0</inkml:trace>
  <inkml:trace contextRef="#ctx0" brushRef="#br0" timeOffset="2486">2975 459 8071,'0'-15'32,"0"-1"1,0 1 0,0 3 404,0 1 1,0 3 640,0 1-922,0 4 0,0-1 1,0 9-219,0 7 0,0 1 1,0 7-1,0 3 40,0 3 0,0 6 0,-1-3 0,-1 2-72,-2 0 0,-1-4 0,2 3 0,-2 1-219,-2-1 0,5-1 1,-3-3-1,1 1-1097,0-2 1410,0-6 0,4 3 0,0-4 0</inkml:trace>
  <inkml:trace contextRef="#ctx0" brushRef="#br0" timeOffset="2753">2583 1151 8071,'-12'0'128,"1"0"1,13 0 0,3 0 100,6 0 1,6 0 0,7 0 0,2 0-3,1 0 0,5-4 1,0 0-1,4 0-252,2-1 1,2 0-1,-3-4 1,3 3-251,1 1 0,0 1 0,2 4-639,-1 0 768,-4 0 146,6 0 0,-8-5 0,4-2 0</inkml:trace>
  <inkml:trace contextRef="#ctx0" brushRef="#br0" timeOffset="3371">2699 1612 8071,'0'-11'-169,"1"-1"0,1 0 0,4 2 636,0 3 1,2-4-1,3 4 388,1-4-779,4 0 0,1-1 0,4 1 0,-2 1-44,1 2 0,2-1 0,1 4 0,0 0-65,0-1 1,-1 3 0,-1 3 0,-4 0-81,0 0 1,-2 0-1,-3 1 1,-2 3-34,-2 3 0,-3 4 0,-5 2 1,-1 2 79,-3 4 1,-2 3 0,-6 1 0,-1 0 48,-2 0 0,-3 0 0,-4-1 110,3-3-48,-3 3 1,9-5-1,-2 2 1,2-4 186,2-2 1,0-2 94,4 1-157,-4-6-66,10 0 0,-3-6 1,8 0-43,4 0 0,6-6 0,1 0 47,-1 0-130,4-5 0,-1 6 0,3-4 0,0 3-84,0 1 0,-2 1 0,1 4 0,1 0-71,-3 0 0,4 0 1,-4 1-1,-1 3 109,1 4 1,-3 2 0,-5 3 0,-3 1 27,0 1 0,-3 6 0,-3-2 1,-1 3 103,-3 1 0,-2 0 0,-7 1 0,-1 2 25,-1 1 0,-6-2 0,3-4 1,-1-3-25,0-2 0,3 0 0,-2-5 356,2 1-314,-5-6 1,7-1-1,-4-5 1,0 0 20,0 0 1,-1 0 0,-3-1 0,2-1-168,1-2 0,-1-5 1,-3 0-1,0-4-1821,0-2 1859,5-1 0,-3 0 0,3-2 0</inkml:trace>
  <inkml:trace contextRef="#ctx0" brushRef="#br0" timeOffset="3970">4174 90 8071,'0'-19'-65,"0"0"1,0 5-1,-1 0 1,-3 5 253,-3 5 1,0-1-1,-2 1 1,-2 2 57,-3 5 1,-6 3-1,4 6 1,-2 1-12,-3 2 0,0 0 0,-2 7 0,1 3-63,3-1 0,-2 5 0,4 2 0,1 2-81,-1 2 1,3 1 0,5 2 0,3 6-136,0 5 0,-1 4 0,2 9 0,-2 5 51,-2 4 0,3 6 0,-2 9 0,1 4-49,0 1 0,-2 3 0,5-6 0,2-1-150,0-3 0,2-4 0,0-6 0,0-6 174,0-4 1,0-8-1,0-6 1,0-4 42,0-3 1,-5-4 0,-4-4 0,-3-2 42,-4-2 0,-4-3 0,0-5-50,-1 0 1,-4-5-1,0-2 1,-3-5-1,-1-3-243,1-4 1,1 1 0,5-1 0,3-3-1725,4-4 1948,2 2 0,2-14 0,-1 2 0</inkml:trace>
  <inkml:trace contextRef="#ctx0" brushRef="#br0" timeOffset="4795">4163 1024 8071,'0'-11'21,"0"-1"97,0 0 0,-1 5 0,-2-1 125,-1-1 1,0 3 0,4-2 0,2 0-10,2 2 0,-2-4 0,6 3 1,1 0-168,1-1 1,5 1-1,2-1 1,1 1-74,2 2 0,-2-3 0,0 4 1,0 2-51,0 1 1,-2 2-1,2 3 1,-2 3-50,-2 4 0,-1 4 1,-3 2-1,-2 1 62,-4 2 1,1 6 0,-1 2-1,-3 0 48,-3 0 0,-5 4 0,-4-2 0,-1-1 15,1-2 0,-1 1 1,0-1-1,0-1 76,-4-2 0,5-5 0,-2-1 0,4-1 7,0-3 0,-1-2 0,0-3 467,2-2-338,3-4 16,0 7-75,3-9 1,-3 3-1,6-6-4,3-2 1,7-6-1,5-1 1,1-3-257,0 0 1,3-4-1,-1 0 1,3-1-8,1 0 1,0 0-1,0-4 1,0-2 43,0-2 0,0 3 1,0-4-1,-1 1-50,-3 0 1,2 0 0,-6 4 0,-1 0 87,-1 0 0,-3 5 0,-1 3 1,-2 2 81,-2 1 1,-1 1 0,-4-1 311,0 1 1,-2 4 0,-1 3-249,-5 3 1,-4 2 0,-2 3 0,-1 4-98,1 2 1,1 3 0,2 1 0,-1 3-57,0 1 1,6 5 0,1 4-1,1 0-7,0 1 0,0-3 0,4 5 0,2-1-165,2 1 1,2-3 0,5 2-1,1-1-267,0-2 1,3-2 0,2-2 0,-1-1-396,1-2 0,5-5 1,-1 0 852,5-5 0,6 6 0,-2-2 0</inkml:trace>
  <inkml:trace contextRef="#ctx0" brushRef="#br0" timeOffset="6029">5397 1116 6838,'7'-10'-58,"0"1"1,-2 1 381,-3-1 0,1 3 1,0-2-210,0-1 1,5-1-1,-4-1-33,-2-1 0,0 1 0,-2-1 34,0 0 0,0 1 1,0-1-1,-2 2 12,-1 2 0,-3-2 0,-2 4 1,0-2-5,-1 0 1,-5 6-1,-3-3 1,0 1 27,1 0 0,-5 0 0,3 4 0,-1 0 4,0 0 0,1 1 0,-2 2 0,2 2-82,1 2 1,0 0 0,3 5-1,-1-1-2,1 1 1,1 5-1,3 0 1,1 3-1,1-1 1,2 0 0,-2 4 0,4 0-156,3 0 0,1-1 0,0-1 1,0-4-127,0 0 0,1-1 0,3-5 1,4-1-23,2-2 0,3 1 0,2-5 0,3-2 141,0 0 1,4-4 0,-3-1 0,1-4 103,0 1 0,-2-5 0,-4 4 0,1-2-2,-1 1 1,-1-2 0,-2 2 0,1-3 50,0-5 0,-1 2 0,1-5 0,-1-2-16,1 0 0,-1-7 0,1-2 1,-2-2 198,-2-3 0,2 7 0,-2-6 1,1 2-121,-2 2 0,0 1 0,-5 4 1,2 1 87,-1 2 0,-2 7 0,-1-1 0,0 4-104,0 0 1,0 4 0,0 1-141,0-2 1,-4 2-1,-1 1-339,-2 1 101,5 1 0,-4 4 13,2 0 1,2 5 0,-1 3 98,1 2 1,2 2 0,0-1 0,0 1 166,0-1 0,0 5 0,0 0 0,0 2 103,0 3 0,0 6 1,0 3-1,-1 5-68,-3 3 1,3-1 0,-3 4 0,3 0-173,1 0 0,0-5 0,0 0 1,0-5-224,0-3 0,5-1 0,1-4 1,2-1-308,0-3 0,-2-2 0,3-6 656,-1 1 0,5-1 0,4 1 0</inkml:trace>
  <inkml:trace contextRef="#ctx0" brushRef="#br0" timeOffset="6483">5823 678 8071,'0'-15'79,"0"-1"1,0-3 0,0 4-1,0 1 397,0 1 0,0 1 0,0 1 194,0-1 0,0 5-589,0-1 1,0 7 0,0 1 72,0 6 1,0 9 0,0 6-1,0 3-107,0 3 1,0 9 0,0-1-1,0 2-146,0 3 0,-4-3 1,1 5-1,-1 1-7,-1 2 1,3-2-1,-2-2 1,3-3-70,1-5 0,0 1 1,0-7-1,0-2-148,0 0 0,0-6 0,0-1-32,0-2 1,5-2 0,4-6 0,4-4 354,2-3 0,11-6 0,-2-1 0</inkml:trace>
  <inkml:trace contextRef="#ctx0" brushRef="#br0" timeOffset="6725">5743 978 8071,'-16'-1'0,"1"-2"887,1-1-716,1 0 1,8 4 0,5 0 0,7 0 48,8 0 1,4 0 0,6 0 0,5 0-153,3 0 1,-1-1 0,7-1 0,-4-2-383,0 1 0,0-2 314,-1 1 0,1-5 0,-1 3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7:39:20.062"/>
    </inkml:context>
    <inkml:brush xml:id="br0">
      <inkml:brushProperty name="width" value="0.17143" units="cm"/>
      <inkml:brushProperty name="height" value="0.17143" units="cm"/>
      <inkml:brushProperty name="color" value="#0F01CD"/>
    </inkml:brush>
  </inkml:definitions>
  <inkml:trace contextRef="#ctx0" brushRef="#br0">63 356 8071,'-12'-1'144,"1"-3"1,3 3-1,0-3 481,-1 3 1,4-1 440,1-1-717,-2 1 0,6-3-245,0 5 0,6 0 0,10 0 3,3 0 0,4 0 0,3 0 0,2 0-241,1 0 0,6-1 0,3-2 0,1-1 2,1 2 0,-5 1 0,4-1 1,-3 0-133,-2-2 1,1 0-1,-2 4 1,-2 0-122,-4 0 0,-4-1 0,-4-2 0,-3-1 190,-4 2 1,0 1 19,-1 1-64,-4 0 1,-7 0 0,-8 0 238,-2 0 0,-7 5 0,-1 1 0</inkml:trace>
  <inkml:trace contextRef="#ctx0" brushRef="#br0" timeOffset="437">363 68 8071,'6'-12'86,"-2"1"355,-3-1 0,-1 1 736,0-1-1115,0 6 1,4 2 0,1 8 0,0 4 33,0 2 0,3 7 0,-3 2 1,0 4 1,0 4 1,-1 1 0,-4 5 0,0 0-95,0 3 0,0 2 0,0-3 0,-1 3-112,-3 0 0,2 4 1,-5-3-1,2-3-121,2-4 0,2 0 0,1-6 1,0 0-39,0-2 1,0-4 0,0-2-339,0-2 1,0 0-387,0-5 991,5-4 0,2-2 0,4-5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7:39:22.457"/>
    </inkml:context>
    <inkml:brush xml:id="br0">
      <inkml:brushProperty name="width" value="0.17143" units="cm"/>
      <inkml:brushProperty name="height" value="0.17143" units="cm"/>
      <inkml:brushProperty name="color" value="#0F01CD"/>
    </inkml:brush>
  </inkml:definitions>
  <inkml:trace contextRef="#ctx0" brushRef="#br0">81 276 8071,'0'-11'168,"0"-1"53,0 1 1,0 3 0,0 0 0,0-1 47,0-1 1,0 3 0,2-1 0,0-1-123,2-1 1,5-2 0,-1 1 0,2-1-14,1 0 0,6 1 0,1-1 0,1 1-144,1-1 0,-1 1 0,4 1 0,0 2-69,0 4 1,0-1 0,0 1 0,0 2-54,0 0 0,-4 2 0,1 2 1,-1 1 20,-1 5 1,-2 4-1,-4 2 1,-2 4 93,-2 3 1,-3 5 0,-5 9-1,-1-1 4,-3 1 1,-4 5 0,-7 0 0,-3 3-57,0-1 0,-4-4 1,3 3-1,-3-1 51,-1-3 0,0-1 1,0-2-1,-1-2 71,-3-2 0,2-4 0,0 0 1,2-5 190,0-1 0,2-6 0,-4 1 0,3-3 83,3-5 0,4 0 1,0-5-1,2 2 219,2-1 0,0-3 0,4-4-318,3-4 0,3-2 0,1-2 0,0 1-216,0-1 0,6-3 0,4-1 0,6 2-55,2 2 1,1 0 0,4 2-1,0 1-221,0 1 1,0 6-1,1-2 1,2 2-59,1 2 1,5 6-1,-3 1 1,2 5-62,0 3 0,-2-1 1,2 4-1,-4 0-49,-3 0 1,-4-3 0,-1 3-1,0 0-430,-1 0 0,2-2 862,-4 3 0,4-5 0,-2 3 0</inkml:trace>
  <inkml:trace contextRef="#ctx0" brushRef="#br0" timeOffset="1003">900 219 8071,'0'-18'-21,"0"1"1,0 4 0,0-1 7,0-1 0,0-1 0,0 5 0,1-2 256,3-2 0,-3 2 0,3-2 0,-2 2 217,-2 1 0,0 5 1,0-1 643,0-1-1057,0 4 0,0 1 0,0 8 0,-2 5 1,-2 5 0,3 4 0,-4 5 0,1 1 69,0 3 1,-3 4 0,1 6 0,0 4-26,-3 4 1,-1-2 0,-2 7 0,2-2-87,2-2 1,3-4-1,5-1 1,0-1-79,0-3 1,2-2 0,1-3-1,6-3-95,5-1 1,1-1-1,4-5 1,0-3-42,-1-3 1,2-8-1,-3-1 1,1-2 96,3-2 1,0-2 0,1-1 0,-1-1 64,-2-3 0,0-3 1,3-5-1,-2-3 47,-1 0 0,-3-4 1,2 2-1,-2-1 118,-1-2 1,-4-2 0,-3-1 0,-3 0 55,0 0 0,0 1 1,4 2-1,-2 0-43,-2 0 1,0 2-1,-3 0 1,2 0 142,-1 0 0,-2 4 0,-1-1-43,0 2 1,0 5-447,0 0-530,0 6 667,0 17 1,0-2 0,0 17-1,0-4 51,0-1 0,0 3 0,0 0 0,0 2-24,0 2 0,0 1 1,0 2-1,0-2-22,0-2 1,0 1-1,0-6 1,0 0 9,0-2 1,1-6 0,2-2 0,1-3-29,-2-2 566,0-4 1,-1-4-74,3-6 0,-2-8 0,5-5 0,-1-2-198,0-3 1,2-2 0,2-4 0,-1-4-115,-1-2 0,0 2 0,3 1 0,2-1-111,2 1 1,-4 2 0,1 5 0,0 1-156,-3 3 0,3 3 0,0 4 0,0 1-12,2-1 0,-1 2 0,5 1 0,0 2 58,0 2 1,-1 1 0,3 4 0,-4 0-134,1 0 1,-4 2 0,1 2 0,-1 4 183,2 7 1,-6-1 0,6 4 0,-7 1 79,-3 3 0,-3-2 1,1 7-1,-1-1 5,-2 1 0,0-2 0,-2 5 0,0-2-112,-2-3 0,-4 0 1,4-3-78,2-3 92,1 3 0,1-10 0,0 4 1,0-3-426,0-2 1,0 1-1,1-1-102,3 1 0,2-6 1,7-2-1,2-3 617,5-1 0,1 0 0,2 0 0</inkml:trace>
  <inkml:trace contextRef="#ctx0" brushRef="#br0" timeOffset="1862">2145 484 8098,'0'-12'347,"0"1"1,-1 3 506,-3 0-795,3 6 1,-4-2 0,6 8-1,2 4-14,0 2 0,1 5 1,-4 2-1,0 1 38,0 2 1,0 2 0,1 1 0,2 0-21,1 0 0,0 0 0,-3 0 0,2-1-28,0-3 0,5 2 0,-3-6 1,2-2-60,2-4 1,1 0-1,1-5 1,1-2 40,-1 0 1,2-2 0,1-2 0,2 0-1,-2-2 1,2-5 0,1 0 0,0-4 58,-1-2 0,0-2 0,-3 3 1,1-3 64,1 0 1,0-3 0,-3-3 0,0 0 18,-1 0 0,1 4 0,-1 1 0,1 0 158,-1 0 0,-1 4 1,-1 0 158,-1 5 0,-5 3 192,0 2-840,-1 2 1,-2-1 0,0 6-1,0 5 49,0 2 0,-2 3 0,0 3 1,-2 3 129,2 3 1,0 2 0,2 3-1,0 4 20,0 2 1,0 5-1,0 2 1,2 1 125,1 3 1,4 4 0,6 2 0,-1 0-75,0 1 0,2 2 0,-6 6 0,1 1-116,-2 2 1,-2-1-1,-5-5 1,0 0 3,0-3 0,0-4 0,0 0 0,0-6-7,0-4 0,-1-3 0,-3-2 0,-3-1 9,-4-2 1,4-4 0,-1-6 0,-1-3 23,-1-2 1,-6-2 0,1-5 0,0-2-1,-2-2 1,-1-1 0,-5-4 0,-1-2 42,-3-2 1,1-2 0,-5-7-1,-1-3 56,-1-7 1,0-2 0,2-7 0,4-2-131,3-4 1,2-9 0,2 2-1,3 0-369,4 2 1,4 1 0,10-6 0,4-1 94,7-1 1,9 2-1,9 4 1,9 2-1016,12-2 1,5 5 1325,10 0 0,-1-7 0,4-1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7:39:26.250"/>
    </inkml:context>
    <inkml:brush xml:id="br0">
      <inkml:brushProperty name="width" value="0.17143" units="cm"/>
      <inkml:brushProperty name="height" value="0.17143" units="cm"/>
      <inkml:brushProperty name="color" value="#0F01CD"/>
    </inkml:brush>
  </inkml:definitions>
  <inkml:trace contextRef="#ctx0" brushRef="#br0">24 607 7293,'-8'-4'-1276,"0"0"2597,6 0 56,-3 4 1,19 0 0,6 0-1362,7 0 0,4-4 0,5 1 0,2-1-131,4-1 0,7 3 1,2-3-1,2 1-2,2 1 0,0-1 0,0 4 1,-1-2-262,1-1 1,-5 1 0,-3-2-1,-6 3-519,-5 1 897,1 0 0,-12 0 0,3 0 0</inkml:trace>
  <inkml:trace contextRef="#ctx0" brushRef="#br0" timeOffset="442">473 376 8002,'-6'-11'0,"2"-1"153,3 1 1,1-1 0,0 1 368,0-1 0,0 1 313,0-1-805,0 6 0,1 0 1,2 8 55,1 2 1,3 3 0,-3 9 0,-1 3-72,-2 3 0,-1 6 1,0 3-1,0 3-92,0 5 1,-1 3-1,-3 8 1,-3 2-165,1 1 0,-4-1 1,3-3-1,1 0-390,2-4 0,3-1 1,2-5 630,3-2 0,7-1 0,7-1 0</inkml:trace>
  <inkml:trace contextRef="#ctx0" brushRef="#br0" timeOffset="1050">1649 42 8002,'7'-12'-5,"-3"1"1,-3 3 201,-1 0-103,0 6 0,-5 2 1,-3 9-1,-2 5 63,-2 5 0,-3 4 1,-2 4-1,-1 4-30,-2 2 0,-6 2 1,-1-1-1,0 1-52,-1 0 0,3-1 1,-5 1-1,2-1 92,2 1 0,2-6 0,1 0 1,1-4 57,3-2 0,-2 3 0,5-8 0,-1 0 21,1-3 0,4-2 0,6-2 81,0 1 1,4-2-448,6-2 1,6-3-1,8-5 1,2 0 35,5 0 1,6-4 0,-1-1 0,4 0-96,0 0 0,1-4 0,1 2 0,1 0-131,1-1 1,1 4-1,-5-3-408,1-2 515,-6 3 0,2 0 0,-7 3 0,-2 0-551,0 0 1,-5-2-242,-2 1 995,-2 0 0,-7-1 0,-1-1 0</inkml:trace>
  <inkml:trace contextRef="#ctx0" brushRef="#br0" timeOffset="1484">1672 180 8002,'7'-18'-381,"-1"-2"1,-3 4-1,1 2 853,-2 2 1,0 0 0,-2 0 0,0 1 1058,0-1-811,0 6-654,0 1 1,0 15 0,0 5 0,0 7 43,0 5 0,0 1 0,0 6 0,0-1-54,0 3 1,-2 5 0,0-1-1,-2 2 27,1 5 1,-2-1 0,0 6-1,-1-1-68,-3 3 0,2-2 1,0 1-1,-1-2-32,1-2 0,-2-6 0,4-2 0,0-1-86,0-3 0,1-6 0,4-4 0,0-3 9,0-1 0,0-5 0,0-3-651,0-2 539,0-6 0,2-2 0,1-7-246,5-1 0,-2 0 0,2-5 1,1 1-977,1 0 1428,2-3 0,-1-2 0,1-5 0</inkml:trace>
  <inkml:trace contextRef="#ctx0" brushRef="#br0" timeOffset="2096">2122 376 7218,'-6'-5'1672,"-1"4"-1214,3-3 0,4-1-275,0 1 1,2-1 0,5 2-91,2-1 0,2-1 0,0 3 0,2-2-80,2 1 0,-2 1 1,4-1-1,-1-1-55,4 2 0,0-3 0,1 1 0,-2 0 49,1-1 0,1 4 1,-1-3-1,-2 3-59,-1 1 1,2 1 0,-3 1 0,-4 4-32,-3 0 0,0 2 0,-5 3 0,-1 1 84,-2-1 1,-1 6 0,0 2 0,-3 3 57,-4 1 1,-2 5 0,-10 3 0,-3 2 17,-4 2 1,1-1 0,-5 1 0,2-2 72,2-2 1,2 2 0,1-3-1,0-1 93,0-2 0,5-3 0,2-1 0,4 1-91,0-1 1,1-5 0,0-2 0,4 0 28,3-1 0,3 0-217,1-3 15,5-1 0,1 0 0,6-4 0,0-3-82,4-3 0,0-1 1,5 0-1,-2 0-148,2 0 0,0-1 0,2-1 0,2-2-101,2 1 1,-3-2 0,3 1 0,-3 0-73,-1-1 1,-5 4 0,-1-4 0,-2 1 423,1 0 0,-1-5 0,-3 3 0</inkml:trace>
  <inkml:trace contextRef="#ctx0" brushRef="#br0" timeOffset="2454">2076 676 8002,'-18'-1'-75,"3"-3"1,2 3 197,1-3 0,7 2 0,5 4 99,7 2 1,7-3-1,2 4 1,4-1-201,4 0 0,0 0 0,7-4 0,0 0-55,-2 0 0,7 0 1,-4-2-1,0 0-73,1-2 1,1-4 0,0 3 105,1-1 0,5 3 0,1-2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7:29:35.24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35 53 7732,'-12'-2'823,"1"-4"-41,7 4-510,-4-6 11,8 8 1,0 0-274,8 0 0,1 0 0,11-1-181,3-5 158,4 4 1,7-6 0,1 8-449,-1 0 319,1-8 1,5 7-1,3-5 1,-1 4-146,0 2 0,-1 0 1,-7 0-1,1 0-54,-1 0 1,-7 0 0,-4 0-176,-4 0 516,-9 0 0,-2 8 0,-8 1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7:39:47.227"/>
    </inkml:context>
    <inkml:brush xml:id="br0">
      <inkml:brushProperty name="width" value="0.17143" units="cm"/>
      <inkml:brushProperty name="height" value="0.17143" units="cm"/>
      <inkml:brushProperty name="color" value="#0F01CD"/>
    </inkml:brush>
  </inkml:definitions>
  <inkml:trace contextRef="#ctx0" brushRef="#br0">150 62 7901,'-6'-14'-106,"4"4"1,-7-1 122,4 2 0,1 3 281,-3-1-156,5 3 0,-9 4 14,2 0-35,2 0 1,-8 3 0,6 2 106,-3 4 1,0-1-90,3 3-72,2 0 0,-2 3 0,3 0-35,2-1 1,2 1 29,0-1 0,1 1-26,1-1-54,0 4 0,1-3 0,1 2 1,3-2-106,1 0 0,1 0 1,3-1-54,4 1 0,2-4 1,2-2-1,-2-2-83,-2-4 1,2-1 0,0-1-2,-1 0 224,-1 0 1,2-6 29,3-3-65,-3-3 1,-2-2 0,-3 1 255,-1-1-75,-1 0 1,-3 1 227,-2-1-184,2-2 1,-5 1 0,1-1 37,-1-1 1,-4 5 0,-1-1 35,-2 0-162,-1 0 0,0 2 0,0 0 141,-3 1-79,0 1 0,-1 3 1,-1 1 20,0 0 1,-3 4 0,-1-1 78,1 1-166,1 1 0,3 3 1,-1 1 130,0 0-259,3 2 1,-4-2 205,4 5-188,-3 2 0,4 3-22,-3 2 31,6-5 0,-1 5 0,6-5-120,0 2 87,0-2 0,0 1 0,3-1-413,4-1 183,0 3 0,6-4-369,1 2 492,0-3 1,2 1-1,-2-4 1,-1-2-292,1 0 0,0-2 31,2 1 337,-5-1 1,5-5-9,-5-3 218,-1-3 1,-2-1 0,-5 0 0,1-1 183,0-1 1,-3-2-1,2 0-57,-3 0 0,0-1 0,-3 2 0,-1 1-82,-2-1 1,-1 3 0,0-1-2,-2 0 12,1 3 1,-6 0 24,1 4 0,-4 3-51,-3 4-130,6 5 1,-1 1-1,6 3 1,0 2-17,2 2 1,1 0 0,0 0-86,2 0 60,2-5 1,-1 3-50,3-2-65,0 5 0,5-4 52,4 2-82,-1-5 1,7-2-1,-3-5-324,0-1 323,-1-1 0,5 0-3,0 0 64,-1 0 1,0-3 142,-4-2 33,-3-4 0,1 1 115,-4-4-138,-2 4 0,-3-2 457,0 1-261,-3 1 1,-2-3 0,-4 4 223,-2 0 0,0 1 14,0 4-428,3 1 0,-3-1 68,2 4-106,2 5 1,-3 1 132,3 4-527,0-4-96,4 2 144,0-1 34,6-1 147,3 2 1,5-4-114,3-2 203,-1-1 1,-2-3-68,1 0 38,-1 0 79,0-3 60,1-4 1,-7 1 432,-1-3 1,-4 0-51,-4-4 0,-1 5 138,-7 4-528,4 2 0,-3 2-197,2 0 1,0 5-1337,-3 4 1501,6-2 0,-3 6 0,1-6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7:40:06.681"/>
    </inkml:context>
    <inkml:brush xml:id="br0">
      <inkml:brushProperty name="width" value="0.17143" units="cm"/>
      <inkml:brushProperty name="height" value="0.17143" units="cm"/>
      <inkml:brushProperty name="color" value="#00A0D7"/>
    </inkml:brush>
    <inkml:brush xml:id="br1">
      <inkml:brushProperty name="width" value="0.08571" units="cm"/>
      <inkml:brushProperty name="height" value="0.08571" units="cm"/>
      <inkml:brushProperty name="color" value="#00A0D7"/>
    </inkml:brush>
  </inkml:definitions>
  <inkml:trace contextRef="#ctx0" brushRef="#br0">1 502 10215,'15'-4'271,"1"2"-358,-1 1 76,-3 1 1,1 0 0,1 0 0,2 0-149,2 0 0,1 0 0,-3 0 1,1 0-49,2 0 0,1 0 0,-1 0 0,0 0-120,-1 0 0,-3 0-459,1 0 786,-1 0 0,-11 3 0,-2 1 0</inkml:trace>
  <inkml:trace contextRef="#ctx0" brushRef="#br0" timeOffset="1105">835 48 7751,'-7'-14'298,"3"4"-153,-5 0 1,6 4 434,-6 1-444,3 2 0,-5 7 0,3 3 74,-1 3 0,-1 3 0,2 1 216,-1 2-333,-3-1 0,4 3 0,-1 0 0,1 1-33,-1 2 1,2 1-1,0 1 1,1 1-80,1 0 1,2 5 0,1-1-227,1 2 181,1 1 0,0 4 0,1 1 0,0 3-135,2 4 0,-1-2 0,-2 2-185,0-2 300,0-3 1,-1-1-1,0-4 1,-2-1-62,-1-3 1,-3-2 0,-2-4 168,1-3 19,-3-1 0,3-2 0,-3-3 148,-1-2-207,-4-4 0,1 0 1,0-4-1,0-1-220,-1-2 1,1 0 0,0-2 235,0-1 0,2-5 0,-1-3 0</inkml:trace>
  <inkml:trace contextRef="#ctx0" brushRef="#br1" timeOffset="10704">909 455 7969,'-3'0'-702,"-4"0"864,4 0 0,-2 0 543,1 0-408,2-3 0,-3 1-204,3-3 0,-1 3 0,4-2 0,1 1-82,0-1 0,3 2 0,0-3 153,1 0-233,1 2 0,2-3 1,3 2-108,0 0 144,-1-2 1,2 3 0,-3-1 0,2 1 24,-1 3 0,-3 0 0,1 0-14,-1 0 24,-1 3 0,-3 1 1,0 5-1,-1 3 15,-2 0 1,0 2 0,-1 0 39,0 2-48,0-2 1,-1 3-1,-1-3 1,-2 1 32,-2 1 0,-1-2 1,0-3-1,0 0 19,0 0 1,-2 1 0,0-3 0,0-1 143,0 0 1,1-1-1,-1-1 454,1-2-144,2-1-434,2-3 1,1-1 0,3-1-103,0-2 0,4-5 0,2 0-188,5 1 143,-1-3 1,3 3-1,0-2-132,2 0 79,1-2 1,0 1 0,0-2 0,-1 1-168,-1 1 1,0 2 0,1-2-114,1-1 383,0 2 0,-5-2 0,1 3 0,-1 0 35,-1 2 0,0 0 1,-3 0 29,0 1 0,-3 0 498,1 1 47,-4 2-454,-1 0 1,-1 2-1,-4-1 363,0 1-335,-1 4 0,-1-1 0,1 3 303,-1 3-406,-3-2 1,2 7-1,-1-2 1,1 2 5,-1 1 1,4 2 0,-1 0 0,1-1-93,1 2 1,3-3-1,-1 2 1,2-2-275,2 0 0,2-1 1,3-1-555,2-1 326,-1-3 1,5 2 0,0-3 521,2 0 0,1 0 0,-2-1 0</inkml:trace>
  <inkml:trace contextRef="#ctx0" brushRef="#br1" timeOffset="11865">1553 543 7948,'4'-3'-429,"2"1"287,-1-2 257,-2-1 0,1-2 0,-2 1-21,2-1 1,-1 0-1,0 0 75,0 0-110,-2 1 0,2-3 0,-3 0 144,0 0-98,0 2 1,-1 0 85,-1 0 10,-2 3 0,-3-2 124,-2 2-208,1 1 1,-4 0-1,2 3 213,0 0-232,-1 0 1,-3 3-1,1 1 1,1 2 117,1 1 0,0 0 0,-2 0-21,1 3-89,0-3 0,4 7 0,-1-2-5,1 4-114,2-1 0,0 0 0,1 0-98,3 1 57,1-4 1,1 1-1,1-2 1,0-1-84,2-1 1,4-1-1,1-2 1,4-2-114,2-1 0,2-3 0,0 0 0,2-3 3,1-4 0,1-2 0,-1-3 26,-1 0 304,-3 1 0,1-3 0,-4-1 1,-2-2 17,0 0 1,-1-1 0,-2-3 0,-1 1 175,-1 0 1,-2-3 0,-1 0 201,0-1-306,0 2 0,1-2 0,-1 4 251,-1 0-357,3 2 0,-3 0 1,1 2 38,-1 1-93,-1 0 0,2 2 1,0 0-1,0 2 29,-1 2 1,-1 1 189,0 1-366,0 4 0,-3 6 1,0 6-67,0 3 300,-2 4 1,1 2 0,-1 3 215,0 1-302,-1 5 0,0 2 0,1 3 0,2-1 13,0 0 1,2 2-1,0-2-265,2-3 157,3 2 1,6-9-1,1 1 1,2-4-447,1-2 1,-1-2-1,2-1 1,0-4 526,0-2 0,1-2 0,-2 2 0</inkml:trace>
  <inkml:trace contextRef="#ctx0" brushRef="#br1" timeOffset="13047">1892 305 8002,'0'-13'-534,"0"-1"1,3 1 0,-1-1-125,0 1 1296,-2-1 0,0 1 0,0 1 0,0 2 229,0 0 0,0 1-75,0 2-280,3 3-400,-2-2 0,3 8 1,-3 1 321,2 5-266,-1 3 0,-2 3 1,0 2-1,-1 5 84,-1 3 0,-3 3 0,-3 2 134,-1 0-365,0 3 1,3-1 0,1 2 0,1-3-125,1-3 1,1-2-1,2 0 1,0-3-154,0-4 0,3-1 0,2-4-490,3-2 512,0-1 1,2-4 0,0-2 0,2-1-919,1-3 1,5 0 1151,-2-3 0,3-6 0,1-6 0</inkml:trace>
  <inkml:trace contextRef="#ctx0" brushRef="#br1" timeOffset="13145">1811 427 8002,'-10'0'47,"3"-2"49,-2 0 133,4 0 1,3 2 184,4 0 0,5-3 0,5 1-59,3 1-326,-1 0 0,7-1 0,-2-1 38,3-1-282,1 2 0,-2-3 0,1 2 215,0-1 0,4 0 0,-2-3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7:40:36.529"/>
    </inkml:context>
    <inkml:brush xml:id="br0">
      <inkml:brushProperty name="width" value="0.08571" units="cm"/>
      <inkml:brushProperty name="height" value="0.08571" units="cm"/>
      <inkml:brushProperty name="color" value="#00A0D7"/>
    </inkml:brush>
  </inkml:definitions>
  <inkml:trace contextRef="#ctx0" brushRef="#br0">252 137 8010,'6'-16'0,"-1"0"-586,0 1 525,-1 4 1,2-2-1,-1 2 1,-1 0 414,-1 0 0,-1 5 0,-2-1 446,0 1-415,0 3 0,-3-3 197,-1 4-364,-2 0 0,-1 2 257,0 0-383,0 3 0,1 1 0,-2 2 273,-1 1-253,2 3 1,-3 1-1,3 5 160,0 2-190,0 2 0,0 2 0,-1 2 131,-1 3-203,0 2 1,2 1 0,0 1 192,0 2-377,3 1 1,-1 2 0,2-1-441,-1 1 503,3-3 0,-2 4 0,3-1-434,0 0 409,-3-3 0,2 3 1,-2-3-366,0 2 442,-1 0 1,0-4 0,-1-2 133,0-1-122,-1-4 1,-1-1 0,0-3 157,1-2 17,-1-4 0,0-3 0,0-4 0,0-1 240,1-2 1,-1-2-1,0-3-307,0-1 0,3-2 0,0-3-582,1 0-632,1 1 1,2-1 1152,0 0 0,3-3 0,1 0 0</inkml:trace>
  <inkml:trace contextRef="#ctx0" brushRef="#br0" timeOffset="1360">347 435 8042,'-4'-1'603,"2"-1"-257,-2-2 1,3 0 201,-1-1-356,1 1 1,2-2-1,1 0 356,3 2-510,-2-1 0,3 1 1,0-1-54,3 0 73,3 2 0,-4-2 1,3 2-245,1 2 139,-2 0 0,3 1 0,-2 1-390,2 1 292,1 2 1,-4 3-1,-1 2-345,-1 0 401,-1 3 1,-1-1 0,-2 4-196,-2 1 264,-1 3 0,-2-4 1,-1 2 139,-2 0 17,-2-1 1,-1-1-1,-1 0 366,-1-2-262,2 1 0,-3-6 0,3 3 484,0-2-288,1-3 0,0 1 636,1-3-486,-1-1-597,5-3 0,-1-4 0,4-3 0,3-2-131,1 0 0,1-2 0,2 1-375,0 0 390,3-2 1,-2-1 0,4 0 0,-1 1-205,1 1 0,-1-1 0,1 0-161,0 0 385,-1 0 1,-2 2-1,1-2-133,0 0 262,-2 4 0,-1-2 0,-3 4 51,-1-1 85,1 0 0,-5 2 293,1 1 201,-1 2-167,-1-1 1,-3 3-1,-3 1-223,-2 1 0,1 3 1,-2 3 95,1 1-232,1 3 0,1-1 0,-1 2-8,0 1-100,0 3 0,1-2 1,2 2-119,1 0-89,3 1 1,0-1-1,0 1 1,3-2-379,4-2 0,3-1 0,4-1-255,2-1 190,1-2 1,5-2 630,3-2 0,3-4 0,6 2 0</inkml:trace>
  <inkml:trace contextRef="#ctx0" brushRef="#br0" timeOffset="2696">991 550 7421,'0'-7'-117,"0"3"0,0-1 0,1 1 661,1 0 0,-1-2-250,4 1-248,-4-1 0,5 0 0,-3-1 0,0 0 14,0 0 0,-1 1 0,-2-1-157,0 0 142,0 0 1,0 0 0,0 1 399,0-1-392,-3 0 0,-1 1 0,-3 1 330,1 0-236,-1 4 1,0-5 0,-1 4 250,-1 1-280,-1 0 0,-1 2 1,0 0 397,1 1-419,-2 4 0,2-2 1,-1 5 91,2 0-102,2 3 1,0-4 0,0 3-180,0 1-2,3 1 0,-1 1 0,3-1-182,0 1 142,2-1 0,0 1 1,0-1-343,3 1 312,-3-3 1,7 1-1,-1-4 1,2-1-242,1-2 1,1-4 0,1 2-226,-1-2 542,3-1 1,-2-4-1,2-2 59,1-3 34,-4-3 0,3 0 0,-1-5 0,0 0 131,2-2 0,-3-2 0,1-1 0,-1-2 0,0-2 1,0 0-1,-2-2 0,0 0 0,-2 0 0,1 2 1,-1 0 1004,0 1-1025,1 6 0,-7-2 0,1 5 0,-1 1 1,-1 3-1,0 1 0,-1 1 0,-1 3 0,-2 1 377,-2 1 0,-1 4 0,0-2-387,0 3 0,1 0 1,-1 0-1,0 4-84,0 2 1,1 2 0,1 4 0,0 1 26,0 3 1,0 2 0,0 1 0,1 2-27,1 2 0,-2 2 0,3 1 0,0 2-96,2 1 1,0 1 0,3-4 0,2 0 0,3-2 0,4 0 0,0-1-1115,2 1 886,0-5 0,-1 0 1,1-3-631,-1-1 677,1-4 1,-1-1 0,0-4-498,-2-1 638,2-2 1,-4-3-1,1-1-326,0-1-457,-1-2 896,-5-6 0,5 0 0,-2-4 0</inkml:trace>
  <inkml:trace contextRef="#ctx0" brushRef="#br0" timeOffset="2802">1343 272 7950,'0'-17'109,"0"1"0,1 4 1,1 1 345,0 2 1,0 0 0,-2 2 0,0 0 2532,0 0-2682,0 3 0,0 2 1,0 5-176,0 4 1,2 1-1,1 5 1,-2 3 44,0 3 1,-1 0 0,-1 7-1,-1 1-190,-3 2 0,-1 1 1,0-2-1,1 2-199,1-2 0,0 0 0,-1-3-417,3 0 450,1-3 1,1-2 0,0-4 0,1-2-270,1-3 1,3-1-1,3-4 1,2-2-188,0-1 0,2-3 0,4-3 636,-1-4 0,4-3 0,-1-4 0</inkml:trace>
  <inkml:trace contextRef="#ctx0" brushRef="#br0" timeOffset="2803">1276 442 7950,'-20'0'0,"3"0"1065,3 0-357,1 0 0,10-1 0,3-1 73,7 0-721,5-3 0,5 2 1,2-2-1,2 1-227,4 1 0,0-2 0,1 2 0,2 0 167,0 0 0,3-2 0,0 1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7:40:52.45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8 392 7758,'0'-15'844,"0"1"1,0 5 779,-3 1-1059,2 2-493,-2 2 240,3 1-225,7 10 0,-3 0 0,6 6 90,-1-1-197,-2 1 1,1 4 0,1 1-58,1 1 33,3 1 1,-1 2-1,3 0-183,-1 0 0,1 1 83,0-1 0,2 0-92,1 0 123,-1-3 0,-2 2 1,-1-3-76,1 1 177,-3-6 1,1 4 0,-3-5-1,-1 2-20,-1-2 1,-1-1 291,1-4 1,-1-4 383,1-6-500,-1-1 0,0-11 1,-2 1 560,0-2-445,0-5 1,2 0 0,-1-5 394,-1 0-487,-1-1 1,2-3 0,0 1 50,0-1-157,2 0 1,-3 1 0,4 0-226,1 2 128,0-2 0,-2 7 0,0 0-577,0 4-258,1 2-523,-5 4 214,0 2 710,-1 12 0,-6 3 0,-2 11 0,-2 1 468,0 3 0,-1 1 0,1 1 0</inkml:trace>
  <inkml:trace contextRef="#ctx0" brushRef="#br0" timeOffset="726">645 925 7908,'4'-7'-722,"-1"-1"2017,-3-2-520,0 5-148,-3-5-348,2 9 1,-2 8-183,3 7 1,0 4-1,0 1-258,0-1-49,0 2 1,0-1 0,0 3-398,0-3 380,0-1 0,0 0 0,0-1 0,0-1-997,0 0 1224,0-1 0,0 3 0,0 1 0</inkml:trace>
  <inkml:trace contextRef="#ctx0" brushRef="#br0" timeOffset="801">526 925 8003,'-11'-1'171,"1"-1"345,5 1-392,2-6 1,4 3 0,1-3-75,3-1 1,2 4-1,3-1 1,3 1-1,2 0-73,2-2 0,3 1 0,4-1 0,3 1-478,2-1 1,4 0 500,2-2 0,4 1 0,2-1 0</inkml:trace>
  <inkml:trace contextRef="#ctx0" brushRef="#br0" timeOffset="1501">1119 488 8065,'-8'-4'1521,"4"-2"-1444,1 5 1,7-2-65,3 3 0,6 0 0,5 0-372,-2 0 231,0-4 1,2 3 0,2-1 0,1 1 0,2 1 127,2 0 0,-2-3 0,2-1 0</inkml:trace>
  <inkml:trace contextRef="#ctx0" brushRef="#br0" timeOffset="2238">1133 644 6839,'-9'0'1070,"7"0"1,8 0-795,12 0-453,-1 0 0,2 0 1,2 0 109,3 0-186,1 0 1,0 0-1,0 0 1,1-1-366,-1-1 618,0 1 0,0-6 0,1 3 0</inkml:trace>
  <inkml:trace contextRef="#ctx0" brushRef="#br0" timeOffset="2960">1903 266 8065,'-8'-6'-113,"-1"0"1,-2 2 253,0 1 1,1 2 0,-2 5 0,1 3-1,0 2 444,0 2-458,-2 4 1,3 1 0,-3 4 0,3 1-10,-1 0 1,3 1 0,-2 0-1,2 1-167,0-1 0,4 0 1,2 0-1,1 0 1,2 0-45,1-2 1,2-2 0,4-4-29,2 1 1,3-1 0,3-1 0,2-4-105,1 0 1,0-4 0,2-1-175,-2-1 365,-2-1 0,2-3 0,-3-3 0,1-5 27,0-1 0,-2-3 0,-1-1 0,-1-1 10,-3 0 1,-2-2 0,-2-1 0,0-1 98,-1-2 0,-3 0 1,0-1 146,-1-1-149,-4 4 0,-1-4 0,-5 1 245,0 2-170,0-3 1,-5 10 0,2-1 0,-2 3 102,-1 2 0,-2 3 1,-1 2-492,-1 1 161,2 0 0,-3 6 0,3 2 0,3 2-502,1 0 0,4 2 554,2 0 0,3 6 0,4 4 0</inkml:trace>
  <inkml:trace contextRef="#ctx0" brushRef="#br0" timeOffset="3032">2347 548 8034,'-4'-15'101,"1"7"-450,6 1 349,-2 7 0,6 0 0,-3 0 0</inkml:trace>
  <inkml:trace contextRef="#ctx0" brushRef="#br0" timeOffset="3769">2703 259 7972,'0'-12'-370,"0"-1"1256,0 8-423,0-5-296,-4 9 0,-1-2 202,-5 6-234,2 1 1,-3 7 0,2 2 0,-2 2 14,0 3 0,1 2 1,1 0-1,0 1-108,2 2 0,0 0 0,0 0 0,2 2-74,3-1 1,1-3 0,1-2-192,0 2 98,3-3 0,2 1 0,5-3-107,2 2 0,3-4 0,2-2 0,3-1-493,1 1 556,2-6 1,-1 3 0,-1-7 0,0 0 21,-2-1 1,-1-5 0,1-1 0,-1-4 59,-2-4 1,-3-1-1,-1-1 1,-2 0 177,-4-2 0,-2-2 0,-4-4 0,0 1 107,0 0 0,0-1 1,-3-1-1,-3-1 9,-3 2 1,1 2 0,-3 1 0,1 1 100,-3 0 0,-3 4 1,-2 5-123,-1 2-266,-1 0 1,-1 4 0,0 2 0,2 1-273,1 1 0,-1 6 0,5 1-988,2 1 1340,3 1 0,2 1 0,-1 2 0</inkml:trace>
  <inkml:trace contextRef="#ctx0" brushRef="#br0" timeOffset="4582">3161 296 7422,'0'-15'-491,"1"1"2500,2 2-1785,-2 4 0,6 2-119,0 1-35,1 2 0,3-3 0,-1 3-45,3-2 1,-1 4-201,3-2 90,-5 3 1,4 0-1,-5 0-120,1 3 0,0 1 1,-3 4-1,-2 2 107,-3 2 1,-1 2 0,-1 1 0,0 1 68,0 1 1,-3 0 0,-3 1 0,-2 1 93,-2 0 0,-3-2 0,3 0 0,-2-1 86,-1-2 1,0 1-1,0 0 1,1 0 34,2 0 1,0-1-1,2-1 1,1-2-5,-1 0 0,4 2-177,2-1-52,1-1 0,6 0 18,5-4 0,4-3 1,6-1-284,0-2 168,-3-1 0,6 0 1,-3 0-1,0 0-97,-1 0 1,1 0 0,-2 0-42,1 0 0,0 0-3,0 0-155,-7 0-96,-6 0 536,-6 3 0,0 1 0</inkml:trace>
  <inkml:trace contextRef="#ctx0" brushRef="#br0" timeOffset="5383">3665 237 7972,'0'-12'-738,"0"1"1755,0 1-341,0 5-786,0-2 0,-1 16 93,-1 4 0,1 2 0,-3 0 0,2 0-2,-1 0 0,-1 0 0,1-1 0,1 1 7,2 0 0,0 0 0,0 0 57,0 3 0,0-5-21,0 2 0,3-6 0,3 1 61,3-5 0,0-1 1,3-4-71,1 0 1,1-4-1,1-1 1,0-1-26,0-2 1,-1 3 0,1 1 0,-1 0 2,-1 0 0,1 2-146,-2 0 151,-1 1 0,-2 3 0,-3 2-14,-1 3 0,-3 6 1,0 1 41,-1 3 1,-1 0 0,0-2 0,-1 1 22,-1 1 0,1-1 1,-2 1-1,2-2 1,-2 0 0,2-1 0,-3-1 1,0-1-29,-1-1 0,0 1 0,-2-2 0,-1-2-126,-2-2 0,1 0 1,-3-4-1,-2 0-533,0-2 637,0 0 0,-4 0 0,-1 0 0</inkml:trace>
  <inkml:trace contextRef="#ctx0" brushRef="#br0" timeOffset="5464">3628 192 7984,'-12'-3'281,"5"2"-164,4-2 1,4 3-225,4 0 147,3 3 0,8-2 0,1 2 0,3-3-99,1 0 0,2 0 1,2 0-1,2 0 40,2 0 0,-2 0 1,0 0-1,-3 0-152,-2-3 1,-4 2 0,-3-1-438,0 1-121,-7 1 729,-1 0 0,-17 3 0,-2 1 0</inkml:trace>
  <inkml:trace contextRef="#ctx0" brushRef="#br0" timeOffset="6223">4390 229 7935,'0'-14'2984,"0"-1"-2597,0 3 0,1 6-299,1 9 1,3 1-1,2 7 1,0-1-5,1 3 0,-1 4 0,1 2-231,2 0-6,-1 2 0,4-2 0,0 3 0,0 1-40,-1-1 1,2 0 0,-2 0-1,0 0 2,0-3 0,-2 2 0,-1-4 0,0 0 48,-2-2 0,-2-2 1,0-2 389,1 0 1,-1-5 52,2-3 0,-1-8 0,4-3 0,-2-3-47,-1-2 0,1-2 0,2-2 1,-1-3 92,0-1 1,0-2-1,1-1 1,0-3-191,2-1 1,-2 0 0,1-5 0,1 1-219,-1 0 1,-2 0-1,1 2 1,-2 1-4,0 2 0,-3 2 0,0 3 0,-1 2-98,1 3 1,-1 2-994,-2 3-460,-1-2 0,2 11-754,-3 3 2370,0 10 0,-3 5 0,-1 3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7:41:05.80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28 7732,'0'-15'684,"0"7"1,0 4-1,0 10-529,0 7 1,0 6-1,0 0 1,0 4-87,0 1 1,0 7 0,0 5 0,0 3-286,0-1 0,0 3 0,0-2 0,0 0-227,0-2 0,0-4 1,1-2-1,1-4-95,0-2 1,1-2 0,-1-4 537,0 2 0,4-6 0,-2-1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7:41:00.37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185 230 7813,'-3'-15'352,"2"3"27,-1 0 1,1 2 667,1-2-824,0 6 0,0 1-68,0 10 1,0 6 0,0 9 0,0 1-89,0 2 1,0 0-1,0 1 1,0 3-267,0-1 0,0 2 0,0-3 0,0-2-124,0 1 1,0-6-1,0 0 1,1-3-492,1 0 0,0-3-190,3 1 1004,-4-7 0,6 0 0,-3-6 0</inkml:trace>
  <inkml:trace contextRef="#ctx0" brushRef="#br0" timeOffset="875">60 208 7857,'-12'-1'909,"2"-1"-444,2 1-214,4-2-139,4-1 0,4 3 0,3-4 6,1-1-77,2-1 0,2 0 0,3 0-219,0-1 78,-4 4 0,5-2 0,-1 1-313,1 1 234,3 1 0,0 1 0,3-1 179,0 1 0,-3 5 0,-1 1 0</inkml:trace>
  <inkml:trace contextRef="#ctx0" brushRef="#br0" timeOffset="957">0 630 8054,'11'-4'106,"-1"-2"0,5 3-142,3-1 0,0 1 1,2-1 101,3 1-216,0-3 1,5 3 0,-2-3 149,3 1 0,-1 0 0,5-2 0</inkml:trace>
  <inkml:trace contextRef="#ctx0" brushRef="#br0" timeOffset="1753">563 556 6680,'4'-7'1706,"-1"2"-1342,-3-1 24,0 5 56,0-2-366,-6 6 1,-2 1-1,-4 4 1,2 0-27,2 2 0,-2-2 0,0 2 1,1-2 79,1-1 1,0 2-227,1 0 184,3 0 0,1 2-140,3-1 1,0-3-92,0 3 0,4-4 0,2 4 17,3-2 1,2-1 0,-1-1-1,1-2-115,1 2 0,2 1 1,-2-1-26,2-1 130,-2 2 1,2-3-1,-3 3-353,1 1 381,-2-1 0,-2 1 0,-1-1 77,1 0 1,-4 7-138,-2 0 361,-1 0 0,-5-4 1,-3-2-18,-5-1 1,1-2 0,1-1 509,-1-1-354,3 0 1,-7-3-74,0 0 1,0 0-550,-2 0 107,1-3 0,7 1-1059,2-3 1240,1 0 0,2-6 0,1 0 0</inkml:trace>
  <inkml:trace contextRef="#ctx0" brushRef="#br0" timeOffset="1972">918 201 7862,'4'-11'587,"3"3"-237,-6-3-85,2 7 1,-2 1 0,0 7-81,2 3 1,0 4-1,0 4 1,1 3-1,0 1-87,-2 3 1,0 1-1,0 1-339,0 0 1,1 1 0,-1-3 0,0 1-234,0-1 0,0-3 0,-1 0-537,2-1 1011,-1-4 0,-2 4 0,0-3 0</inkml:trace>
  <inkml:trace contextRef="#ctx0" brushRef="#br0" timeOffset="3334">851 149 7888,'0'-12'34,"0"-1"0,0 0 0,1 0 133,2 1 1,1 0-1,3 3 1,2-1-1,0 1 254,4 1 0,3 0-265,1 1-120,-3 3 1,1-2-1,-1 4 1,3-1-12,-1 0 0,1 2 0,-1-1 0,2 1-141,1 1 1,-2 3 0,2 1-253,-1 0 246,0 6 1,-4-4 0,1 6 0,-1 1-67,-2 1 1,-2 1 0,-4 1-41,-1 1 196,-3-1 1,1 2 0,-4-3 0,-2-1-12,-5 1 1,0-2-1,-4-1 1,-1 0 66,-1 0 0,-1-1 0,0-2 79,0 1 1,0 0-1,-2-3 300,0 1-162,0-4 0,1 3 353,-1-2-381,1-2 1,1 0 322,2-3-152,4 3-260,2-2-399,4 2 253,9 1 0,1 0 0,7 4-175,1 2 0,2-2 0,-2 3 11,-1 0-14,4 0 1,-1 4 0,3 0-325,0 0 390,-2-1 0,6 1 0,-2 0-440,1 0 321,-3 0 0,-1-1 253,-2 1 0,2 0 0,3 0 0</inkml:trace>
  <inkml:trace contextRef="#ctx0" brushRef="#br0" timeOffset="4067">1636 800 7867,'0'8'705,"0"2"0,-1-10-161,-1 0-306,1-6 1,-2-4 341,3-5-419,-4 5 1,1-7-1,-3 5 1,1-2 86,0-1 0,-2-2 1,0-2-1,-2 1-72,0 0 1,3-2 0,-1 0-1,2-1-217,1-2 1,3 1 0,-2 1 109,2 1-144,1-1 1,1 5 0,2 0-1,1 2-339,3 1 1,4 4 0,2 0-92,3 3 0,6 1 0,2 2 0,-2 2-497,-2 0 0,0 4 1002,2 2 0,4 2 0,0 0 0</inkml:trace>
  <inkml:trace contextRef="#ctx0" brushRef="#br0" timeOffset="4068">1555 652 7824,'-12'0'-99,"-2"0"-61,2 0 36,1 0 120,4 0 0,8 0 0,6 0 3,4 0-84,3 0 0,5-2 0,1-1-302,4 2 284,-1-4 0,7 1 103,-1-3 0,1 0 0,3-1 0</inkml:trace>
  <inkml:trace contextRef="#ctx0" brushRef="#br0" timeOffset="4733">2176 104 8285,'15'0'232,"-2"0"1,0 0-200,2 0 1,4 0 0,5 0-366,1 0 332,-1 0 0,2 0 0,0 0 0</inkml:trace>
  <inkml:trace contextRef="#ctx0" brushRef="#br0" timeOffset="4734">2191 260 8209,'6'4'138,"-3"0"1,12-2 0,0 0-247,1 0 1,1 1-1,3 0 1,2-2 107,-1 0 0,6-1 0,-4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7:41:07.45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1 178 7119,'1'-12'1243,"1"2"0,0 6-1082,3 4 1,2 6-1,3 5 1,0 0-79,1 2 1,-2 1 0,2 1 0,1 1-129,-1 1 1,1 2-1,3 3 1,0 0-187,0 1 0,0-1 0,-1-1 0,0-1 53,-1-3 1,0-1 0,-2-2-1,-1-2 0,1-2 1,0-3 264,-1-2-34,4-1 1,0-8-1,0-1 1,0-4 243,-3-4 1,3-3-1,-2-2 1,0-1 63,0-2 0,-3-1 1,2-3-1,-1-1-226,0 0 0,0-4 0,-1 2 0,1-2-204,-1-2 1,0 6-1,-2-3-243,0 3-227,-3 5 0,2 3 539,-3 3 0,-1 0 0,-2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7:41:08.23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15 45 8043,'-5'-7'1732,"0"-1"-613,4 1-963,-3-4-888,8 6 463,0-1 1,3 7 268,1 4 0,-4 0 0,-1 6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7:41:15.36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100 184 8021,'-1'-17'-688,"-2"0"1411,3 3 1,-4 2 291,1 2-811,2 2-279,-2 1 1,4 4-64,1 6 0,2 6 0,4 4 1,-1 0 23,1 1 0,-4 3 1,1 3-1,0 2-16,-1 0 1,2 3 0,-3 2 0,-2 2-90,0 1 1,-1-1-1,0 0 1,0-2 50,0-2 1,0-3-1,1-2 1,1-3-125,0-1 0,1-4 292,-3 1 0,3-4 0,1 1 0</inkml:trace>
  <inkml:trace contextRef="#ctx0" brushRef="#br0" timeOffset="959">41 103 8021,'-8'-7'14,"1"-1"215,-1 1 0,2-1 590,1-2-618,-2 5 0,11-7 1,0 6-195,4 1 0,5 1 0,0 0-123,4 1 120,2-3 0,3 3 0,0-2 0,0 3-39,0 1 0,1-2 0,1 1 0,1 1-35,-1 3 1,1-1 0,1 4 0,-1 1-85,1 1 0,-5 2 0,-4 2 0,-1 0-21,-1-1 1,-4 3 0,-2-3-3,-3 2 166,1-3 0,-6 6 0,1-1 19,-1 2 1,-7-1-1,-2-3 1,-4 1 7,-3-2 0,-1 2 0,-4-3 0,0-1 110,-2 0 0,3-2 0,-1 0 0,-1 1 175,0-1 1,0 1 0,0-1 260,1 0-250,4-3 0,-3 3 448,2-2-389,1-2-499,5 1 1,11-1 0,9 2 0,2 1 59,1-2 1,2 3 0,2-2-33,1 2 1,1 0 0,0 1 0,1 2 0,0 2-259,1 2 0,0 1 0,2 0 1,1 1-243,2 1 1,-1-1 599,3 1 0,0 2 0,2 0 0</inkml:trace>
  <inkml:trace contextRef="#ctx0" brushRef="#br0" timeOffset="1832">877 688 7343,'1'14'0,"1"0"0,2 0-32,0 5 1,2-5 0,-3 0-1,1-1 1,0-2 486,0 2 153,-2-2 150,1 0-242,-3-4 1,0-4-376,0-6 1,-1-3-1,-1-8 1,-1 0 64,-1 0 0,0-3 1,-2 2-63,1-4 1,0 0 0,-1-4 0,0 1-81,1 0 1,3 0 0,-3 0 0,2-1-75,2 1 1,0 1 0,1 0 0,0 2-34,0 1 0,0 1 0,1 3 0,0 1-317,2 1 1,5 2-510,-1 1 538,9 0 1,-3 5 0,6 2-337,-1 1 1,0 1-1,-1 1 667,0 1 0,3 6 0,-1 3 0</inkml:trace>
  <inkml:trace contextRef="#ctx0" brushRef="#br0" timeOffset="1935">781 695 8021,'-8'-4'6,"1"0"91,-1 1 1,6 3-47,4-3 0,6 2 0,8 1 0,0 0-319,1 0 0,6-2 1,-1-1-1,2 1-258,2-1 526,0 2 0,7-6 0,1 3 0</inkml:trace>
  <inkml:trace contextRef="#ctx0" brushRef="#br0" timeOffset="2716">1388 170 9407,'18'0'-91,"-3"0"0,3 0 0,-3 0 1,1 0-210,1 0 1,0 0 0,2 0 299,-1 0 0,5 0 0,0 0 0</inkml:trace>
  <inkml:trace contextRef="#ctx0" brushRef="#br0" timeOffset="2871">1373 332 8021,'-8'0'313,"3"0"-211,10 0 1,5 0 0,8 0 0,-1 0-106,1 0 0,0 0 0,3 0 0,-2 0-177,2 0 1,0 0 0,1 0 0,0 0-403,-2 0 0,1 0 582,-1-3 0,1 2 0,1-2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7:41:13.83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15 8 8105,'-4'-4'603,"-3"0"0,6 6-930,-1 3 1,1 1 326,1 6 0,0 0 0,0 3 0</inkml:trace>
  <inkml:trace contextRef="#ctx0" brushRef="#br0" timeOffset="710">363 67 8094,'3'-12'231,"1"4"-463,4 3 232,-1 4 0,4 1 0,0 4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7:29:39.12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86 243 7077,'0'-18'988,"-5"7"-574,-1-1-553,0 9 1,6-7 196,0 4 67,0-3 1,2-3 88,4 1-166,-4-1 1,13 0 0,-3 3 0,1-1 13,-1 1 1,3-1-1,-3-3-14,3 1-40,2 1 0,6 1 0,0 2-38,-2 1 9,-1 5 0,-3-12 0,2 8-43,4 3 0,-4 1 1,5 2 71,-5 0-87,-10 7 1,5 3 0,-7 9-211,3 4 273,-6 4 1,4 8-1,-8-1-127,0 1 119,-8-1 1,-2 1 0,-7 0 27,0-1-17,-1 8 0,-5-11 0,-2 4 0,0-4 34,0-5 0,-3 5 0,5-8 376,1-2-242,3-1 1,-4-5 0,0-2 0,2-1 138,2 1 1,1-3 0,1 0 72,0-3 1,0-1 106,-1-6-338,9 0 1,1-2 167,8-4-276,0 4 1,0-13-140,0 4 78,8-5 1,1-1-96,9 0 85,-1 7 0,0-3 0,0 7-134,1 2 68,7 2 1,-6 2 0,6 0-324,0 0 295,-6 0 1,12 8 0,-6 1 0,2 3-183,3-1 0,3 3 0,2 5 1,-3 2-368,-3 0 686,4-5 0,1 9 0,11-8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7:41:28.98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48 8021,'0'-18'458,"0"6"290,0 2 267,0 9-715,0-5 1,0 16 0,0 3-74,0 2 0,2 5 0,2 1 0,-1 2-200,0 1 1,2 4 0,-2-1 0,-1 1-199,1 0 1,-2 0 0,2-3-1,-3 1-66,0-1 1,0-3-1,0-3 157,0-1 0,0 2 253,0-3 536,0-3-876,-3-6 1,3-8 0,-1-6-890,3-3 1,4 3 1055,-1-1 0,1 1 0,2-1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7:41:29.75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27 45 7814,'-11'-5'449,"1"0"-268,5 3 1,8-1 0,7 3-1,5 0-47,5 0 0,0 0 1,8 0-1,3 0-61,6 0 0,2 0 0,4 0 1,-2-1-91,-1-1 1,2 1 0,-2-2 0,-2 0-127,0 1 0,-1-1 0,-1 3 0,-1 0 30,-3-3 0,-5 2 0,-2-1 1,-3 1-214,-2 1 1,-3-1-1,-4 0-555,-1-2 881,-6 1 0,4 2 0,-6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7:41:30.56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30 27 7736,'-4'-14'993,"-3"5"0,6 5-871,-1 12 1,1 1-1,1 8 1,0 0 7,0 0 0,-1 2 1,0 3-1,-2 0-155,2 0 0,0 3 1,0 0-1,-1-2-222,0-3 1,-1 2-1,3-3 1,0-1-270,0 0 1,0-5-1,0-1-673,0 1 1189,4-2 0,0 0 0,3-4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7:41:31.37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22 82 8021,'-5'-5'-147,"0"0"0,0-1 646,1-3 0,1 3 0,8-2-425,4 2 1,5 0-1,7 0 1,-2 1-168,-1 0 0,2 1 1,-2 1-1,0 1-181,0-1 0,3 1 1,-2 2-1,4 0 274,1 0 0,-1 3 0,3 1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7:41:31.47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38 8223,'15'-7'167,"0"2"1,2 1-74,0 0 1,3 1 0,-2 1-1,1 0-155,1 0 1,2 1 0,0-1 0,1-1-207,2 2 1,1 0 0,4 1 0,-2 0 266,-1 0 0,6 0 0,-3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7:41:32.21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105 36 8021,'6'-11'396,"-1"-1"1,-3 5-139,-7 2-249,-3 6 1,-4 3-1,1 5-72,1 0 1,1 0 0,0 1 0,0-2 63,2-1 1,0 1-1,-1-1 1,1 1 61,-1 2 0,4-1-50,2 3-21,1-3 0,3 5 0,3-4-125,4-1 0,2-1 0,2-1-122,3 1 1,-2-1 0,2 1 70,-3 2 1,1 1-1,0 1 1,-2-2 32,-3-2 1,-4 0 0,-1 0 101,-1 2 1,0 1 0,-4 3 284,-1-1 0,-3-3 1,-2-2-1,0-1-81,-1 0 1,1 1-1,-1-2 1,-1 0-203,-1-1 1,-3 0 46,0 2 0,-4 1 0,-2-1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7:41:33.38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8 8021,'14'-1'-1075,"-6"-1"1024,-4 1 184,-7-2 1,3 9-1,0 4-48,0 3 1,0 0 0,0 0 0,0 2-63,0 1 1,1 5 0,0 0-1,2 1-15,-2 0 0,-2-1 0,1 2 1,0 0-23,-2-2 1,2 0-1,-2 0 1,1-1-12,1-3 1,1-3-1,0-2 207,2 1 302,-1-2 12,-2-1 0,0-7-397,0-6 1,0-2-95,0-10 1,1 4-97,1-4 1,2 2-1,5-1 1,0 1-146,1 1 0,0 3 0,-1-2 23,1 0 0,-1 1 0,0-3 151,4 3 0,-1 2 0,0 1-67,1-1 1,1 4 0,0 2-242,2 1 1,1-2-279,-3 1 648,1 0 0,-8 5 0,-7 1 13,-9 0 0,-4 2 1,-3-3 59,-4 1 1,7-1 0,-5 2 231,-2 0 1,7 0-85,-12 3 1,14-5-1,-2 4 31,6-3 1,8-1-165,-4-1 0,6 0-6,4 3 1,2-1 0,0 2-1,0-1-52,0 1 0,1 0 0,-1 2 0,1-1-101,2 0 0,-2 2 1,2 0-1,1 1-132,1 2 1,1 0 0,0 3 0,-1 0-313,-2 0 1,1-1 514,-3 1 0,0-3 0,-3-2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7:43:16.385"/>
    </inkml:context>
    <inkml:brush xml:id="br0">
      <inkml:brushProperty name="width" value="0.08571" units="cm"/>
      <inkml:brushProperty name="height" value="0.08571" units="cm"/>
      <inkml:brushProperty name="color" value="#00A0D7"/>
    </inkml:brush>
  </inkml:definitions>
  <inkml:trace contextRef="#ctx0" brushRef="#br0">73 233 7669,'-7'-4'0,"0"0"559,-1 1-231,1 2 0,0-4 1,0 2 96,-1-2 0,4 3 1,-1-2 1200,-1 1-804,3 0-637,0 3-313,3 0 0,5 0 100,3 0 1,0 0-1,0 0 88,-1 0 1,1 0 0,1 0 0,1 0 17,-2 0 0,5 0 1,0 0-1,3 0-69,1 0 1,2-2 0,2 0 0,3 0-42,2 1 0,-2-1 1,0-1-1,-3 2-15,-4 0 1,0 1 0,-6 0-237,0 0 1,-3 0 231,-3 0 606,-3 0-3098,1 0 2543,-3 3 0,0 1 0,0 3 0</inkml:trace>
  <inkml:trace contextRef="#ctx0" brushRef="#br0" timeOffset="1520">720 80 7983,'-4'-3'-22,"1"1"1,2-2 0,-1 0 370,0 0 0,0 2 49,2-3 0,-2 1 0,0-2 76,1 1 0,1 4-240,-5-2 0,4 2 0,1 1 1,3 0 709,-2 0-960,2-3 1,-4 2 0,6-1 0,4 0-18,-1 0 0,4 0 0,-1-2 0,4 0 7,-2 0 0,4 3 0,-2-3 0,1 2-3,2 0 0,-2-1 0,2 3 0,0 0-23,-2 0 1,-2 0 0,0 0 27,1 0 1,-4 0 0,-4 0 160,-1 0 0,-2 0 264,1 0 4,-3 0 103,1 0 0,-8 2 0,0 2-377,-1 3 1,0 3 0,-3 0 0,-2 4-15,0 2 1,-1 4 0,-3 0-1,1 1-168,-1 0 1,1 4 0,-1-1 0,0-1-54,-2 0 1,4-1-1,-2 0 1,2-1 64,-1-2 0,2 0 0,0-3 0,1 0 37,0-2 1,2 0 0,-1-3 0,2 1 41,1-3 0,0 2 1,0-1 196,2-2 621,-1-3-430,5-1 0,-2-5 0,3-2-296,0-2 0,0-1 1,0-1-1,1-1-77,1 1 0,2 0 1,3 0-1,1-1-187,-1 1 1,3 0-1,-1 0 1,1 0-29,0 2 1,-1 0-1,3 1 1,-2 1-3,-1 0 1,1 1 0,1 2 0,-1 0 37,1 3 0,1 1 0,-1 2 1,-1 0-127,1-1 0,1 0 0,-3 2 0,1 0-85,1 0 1,-3 1 0,1-1 31,-1 0 1,0 0 0,-2 1 0,0-2-100,-1-1 0,-3-1 1,3-2 168,1 0 1,0 1-1,0-4 233,-1-2 1,1 2 0,-3-4-188,1-1 1,-2 2 0,0-1-686,-1 0 1,-1 1 871,0-1 0,3 0 0,1-2 0</inkml:trace>
  <inkml:trace contextRef="#ctx0" brushRef="#br0" timeOffset="2493">778 218 8021,'-4'-3'-678,"-1"1"0,1-2 1364,0 1 0,2 1 1,-3 1 576,-1-2-566,3 3-104,0-4-445,3 4-121,3 0 0,1 0 0,4 0 0,0 0 2,1 0 0,3 0 0,2 0 0,1 0-113,2 0 0,0-2 0,2 0 1,0-1-113,0 0 0,1 2 1,-3-1-1,-1 0 6,0 0 1,-3 1 0,-1-2 0,-2 3-329,-2 0 1,-3 0 214,0 0 0,-4 0 0,-1 0 52,-4 3 1,-3 0-1,-1 3 251,-2-1 0,2 3 0,-2 3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7:43:33.10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13 135 7997,'-3'-12'512,"3"-1"-259,-6 3 281,5 0-42,-2 1-585,3 5 0,0 2 1,0 8 81,0 4 53,3 2 0,-2 4 0,1 1 12,-1 2 0,-1 3 1,0 3-1,1 2-75,1 1 1,-2 0 0,3 0 0,-3-1-125,0-1 0,2-1 0,1-1 1,-2-4-389,0-2 232,-1-2 0,0-5-435,0-1 456,2-2-128,2-4 408,2-5 0,1-11 0,-1-2 0</inkml:trace>
  <inkml:trace contextRef="#ctx0" brushRef="#br0" timeOffset="1164">308 110 7707,'0'-13'-176,"0"6"625,0-5-205,0 11-142,0-5 1,2 14-1,1 3 247,-2 2-278,0 3 1,-1 1 0,-1 4 201,-1 3-283,1 1 1,-2 1 0,1-1 0,0-2-60,1-2 1,0-1 0,1-1-22,0-2 1,0-1 130,0-1-22,0-1-43,0-4 35,0-2 288,0-7 0,4-8-46,0-6-238,4-2 1,-4 2-1,4 0-80,0 0 12,1 0 0,0 0 1,2 1-261,1-1 224,1-3 1,0 2-1,1 0-332,1 3 341,0-1 0,0 5 0,0-2-125,0 2 74,-5 0 1,0 4-145,-1 1 178,-5 1 1,2 3 132,-6 2 9,-3-3 1,-1 9 193,-5-1-82,2-5 1,-3 7 212,1-6-309,-1 3 1,-2-1 484,-1-1-277,0 3 1,0-7 163,0 5-192,3-2 31,1-2-205,3 3 10,2-5-943,1 2 714,12 0 133,-1-3 0,7 5-292,-2-3 195,6 6 0,-3-3 0,4 3-597,-2-1 454,-1 0 0,3-1 259,1 0 0,-1 4 0,2 0 0</inkml:trace>
  <inkml:trace contextRef="#ctx0" brushRef="#br0" timeOffset="2283">783 366 7434,'-4'7'1057,"2"3"-1054,2-4 247,2-2-198,2 4 13,5-1 0,2 0-324,4 1 307,-4-3 0,1 0-344,-3-3 212,1 0 0,3-2-73,2 0 123,-4 0 1,2-3 1,-5-1 13,2-5 1,0-1-14,-1-3 110,-2-2 1,-3 1 0,-2-2-40,-1 1 152,-1 1 1,-3-4-1,1 1 298,-2-2-358,0 0 0,-1 0 0,2 1 181,0 1-234,-2 0 0,4 1 0,-1 1-78,1 1 73,1 2 0,0 1-29,0 0-35,3-2 1,2 2 0,3 0-310,3 1 120,4 2 1,-1-1 0,4 3-325,2-1 341,-1 1 0,6 0 0,-2 1-287,0 1 369,2 3 0,-3-2 0,2 3-215,-1 0 245,-2 3 0,-1 0 0,-4 3 0,-1 2-37,-3 0 0,1 3 120,-2 4-28,-5-2 1,0 4-1,-6-3 98,0 1-55,-3 3 0,0-4 1,-4 2 185,1 0-132,-1-1 1,1 0 0,0 0 298,-1-1-361,1 0 1,2-1-1,-1-1 166,0 1-130,0-3 0,0 2 113,1-1-14,0-2-13,0 1-171,1-4 1,7 0 0,2-2 44,4-2-59,2-1 1,5-1-1,2-1 18,4-1-8,-1 1 0,5-4 0,-1 2-280,3 0 173,-2 1 1,2 0-1,-2 2 1,-2 0-835,-2 0 955,1 0 0,-7 0 0,1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7:43:46.63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93 71 7785,'-4'0'-1414,"1"0"2058,1 0 189,1 0 96,-2 0-531,0 0 1,2-1-302,-1-1 1,4-1 0,3-2 0,0 1 134,2 2-236,-1-3 0,4 2 0,0-2-60,2 1 1,1 0 0,0-1-1,0 1-38,0-1 0,0 1 0,1 1 0,1 0-9,0 1-15,-5 2 1,2 0 91,-4 0 1,0 2 0,-4 3 0,-1 0-7,-3 2 21,0-1 0,0 4 1,-3-1 61,-1 1 0,-2 3 0,0-3 0,-1 0 56,-2 1 0,0-1 0,-2 1 0,3-2 188,1 0-253,0-2 0,1 2 0,0-4 55,2-1 18,-2 0-6,6 0 3,-3-1-2,3-3-62,3-3-87,0 2 1,3-4-1,2 3-107,0 1 87,-1-3 1,5 3 0,-3-1-20,1-1 1,-2 2 0,3-1 0,0 1-143,-1 1 183,2 0 0,-5 3 1,2 1-47,1 2 0,-4 1 0,1 1 0,-2 1-129,0 1 211,-2-2 1,1 3 0,-3-1-59,1 0 70,0 0 1,-2 0-1,-3 0 34,-1-1-3,-2-2 1,0 2 0,0-2-10,-1-1 82,-2 0 1,1 0 0,-3-1 364,0-1-188,-1-2 1,-2 1 0,-1-3 414,-2 0-501,-1 0 1,-2 0 0,1 0 3,-3 0-162,2 0 1,-2-2 0,4-1-272,0-1 1,1 2 0,2-2 0,1-1-175,3 2 0,1-3 1,5 2-1,1-1 405,4 1 0,6-2 0,4 2 0</inkml:trace>
  <inkml:trace contextRef="#ctx0" brushRef="#br0" timeOffset="1007">497 71 7926,'4'-7'-1071,"-2"1"1140,-2-1 1,0 1 145,0 0 0,0 1 0,1 1 169,1-1 70,-1 2 74,2 0-484,-3 3 235,3 3-156,-3 1 0,3 4 0,-3 2 0,-1 0 38,-1 4 0,2-1 1,-3 4-47,0-2-142,2 3 1,-2-3 0,3 1-20,0 0 1,0-2 0,0-3 0,-2-1-97,0 0 0,0-2 1,2-1 67,0-1 3,0 0 206,0-2 165,0-1-178,3-6 0,-2-1 0,3-2 31,-1 0-117,2-1 0,-2 1 0,4-1-138,-1 1 58,3-1 0,-2 1 1,3 0-1,-2-1-125,1 1 1,1-1-1,0 2-122,0 0 153,0 0 0,0 3-216,-1-2 88,-2 3 98,-1-2 161,-2 3 1,-1 3 44,-3 1 21,0-1 0,-3 2 1,-1 0 66,1 0 0,-4 0 0,2-1 0,-3 0 0,0 0 107,1 1 1,1-2-1,-2 2-19,0-3-37,4 1 1,-6-2 181,4 1-112,0-1 0,-2-1 256,4 0-347,3 0 310,-2 0-700,3 3 207,0-3 0,0 4-105,0-2 65,0-1 0,1 2-141,1 0 174,1-3 1,6 5 0,-1-3 0,1 1-159,0-1 1,1 0 0,3 2 50,0 1 1,2 0 0,0 0-1,0-1-811,0 1 709,-1 1 1,2 0-1,-1 0-335,2-2 1,-2 2 0,-1-2 577,-3-1 0,-3 3 0,1-3 0</inkml:trace>
  <inkml:trace contextRef="#ctx0" brushRef="#br0" timeOffset="2199">856 205 7822,'-3'0'799,"0"-2"-414,3 1 0,0-2-249,3 3 0,-2 0 1,3 0-1,1 1-29,1 1 0,0-1 1,1 1-1,-1 1-71,1 2 1,0-2-1,1 1 1,0 1-122,0 1 70,-1-2 0,2 1 0,0-3 4,1 2-6,-2-3 0,3 2 1,-2-3-17,1 0 0,-1 0 1,1 0-1,-1 0-4,-1 0 1,-1 0-1,0 0 1,-2 0 70,0-3 1,0 0 4,-3-3 1,0-1-1,-2 1 1,0-1 30,0 1 1,-3-1 0,-1 0 0,0-1 102,0 0 1,0-3 0,0 2-1,1 0-77,0-1 0,3 0 0,-3 0 0,3 1-41,0 0 0,0-2 0,0 2 0,3 0-33,1-1 0,2 2 0,2 1 0,1 1-72,1 0 0,1 0 1,2 1-1,0 1-93,0-1 1,-1 1 0,1 1 0,0 0-8,0 1 1,-1-1-1,-1 1 1,-1 1 71,0 0 1,0 1 0,-1 1-1,-1 0 21,2 1 0,-5 3 1,3 0-1,-1 0 43,-2 2 0,2-1 1,-4 1-1,2 0 40,-1 1 1,-1-1-1,2 3 1,-1-1-16,-1 2 1,-1-1 0,-2 0 0,-1 0 105,-1 0 0,1-2 1,-4 2-1,0 0-11,-3 0 0,1-1 0,-3 1 1,2-1-22,-1-1 0,1-1 1,1-1-1,1 1 196,0-1 1,1-2 0,2-1 0,0-1-35,1 3 1,2-3-1,2 1-235,0 0 1,5-2 0,0 1 0,0-1-72,3 2 0,0-3 1,2 2-1,1-1-82,0-1 0,1 0 0,0 0 0,2 0-214,0 0 1,-1 0 0,1 0 0,-1 0-108,-3 0 0,1 0 0,-5 0-327,0 0 0,-4 1-99,-4 1 888,-3-1 0,-4 4 0,1-1 0</inkml:trace>
  <inkml:trace contextRef="#ctx0" brushRef="#br0" timeOffset="3396">863 231 8000,'0'-3'325,"0"0"0,0 3-301,0 3-54,2-3 1,2 4-1,2-3 1,2 1-182,0 0 1,2-1-1,3-1 211,0 0 0,2 2 0,2 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7:29:42.32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35 295 7806,'0'-18'259,"8"1"-90,-7 0 0,7 5 649,-8 1-599,0-1-33,0-5 59,0 7-162,0 3-166,0 7 0,0 15 1,0 6-1,-2 6 93,-4 2 0,5 0 0,-7 7 0,2 4 9,0 7 1,1-3-1,3 0-29,-4-2 35,4-1 0,-6-7 0,8-1-140,0-4 132,0 3 1,0-13 0,0 5-227,0-5 208,0-10 0,8 5-47,4-8 66,3-1 0,2-5 1,0 0 139,1 0-154,-1 0 0,0-7 0,1-3 0,-1-1 6,0-1 1,-5 2-1,-1-3 1,1 1-6,-3-1 1,7 3-1,-7-1 1,3-3-15,-1-1 0,-1 3 0,4 1-4,-3-3 2,-7-1 0,9-2 0,-5 1 10,2 5 96,-7-4 0,7 7 0,-6-6 236,2 3-295,-1-1 0,-5 1 336,0-1-161,0 8 0,0-5 97,0 3-133,0 4-360,0-6 1,-1 22 139,-5 3 1,4 4 0,-4-3 0,4 1 0,2 4 1,0-4-1,0 6 1,0-2-68,0 0 0,0 0 1,0-5-108,0-1 200,0 0 0,2-1 0,2-3-9,2-1 111,-1-9-166,-5 5 597,0-8 1,0-13-18,0-5-424,0-3 0,2 4 0,2 0 0,2-1-12,-2 1 0,-2 0 0,-2-1-95,0 1 1,6 0 0,1 0-61,3-1 1,-4 7 0,5-1-9,3-1 0,-5 3 1,3 1-188,1 1 203,3 2 0,1 0 1,0 1-1,0 1-32,1 2 0,-7 2 0,1 0 19,1 0 28,-5 0 0,1 2 69,-3 3 27,-4 5 0,6 7 0,-8 1-15,0-1 9,0 0 1,0 1-1,0-1 1,0 0 1,0 0 1,0 1 0,-2-1 0,-2 0-45,-2 1 0,1-1 1,5 0-340,0 0 0,0 1 85,0-1 0,5-5 0,3-3-879,2-1 635,9-2 520,0-6 0,21 0 0,-3 0 0</inkml:trace>
  <inkml:trace contextRef="#ctx0" brushRef="#br0" timeOffset="1381">1263 104 7809,'0'-9'-1,"0"1"0,-2 8 0,-4 0 191,-6 0 1,-1 2 0,0 4 0,1 5 37,-1 5 1,-3 9 0,-3 3 0,0 5-95,1 2 1,-3 1 0,10 5-1,-3 5-53,3 4 0,3 3 0,8 3 0,2 2-220,4-3 0,3-1 0,9-2 0,1 0-223,4 0 1,4-2 0,8-4 0,-3-6-305,-3-3 0,8 1 666,-9-3 0,17 3 0,-9-11 0</inkml:trace>
  <inkml:trace contextRef="#ctx0" brushRef="#br0" timeOffset="2323">1609 467 7796,'0'-11'-320,"0"-1"523,0 9 1,0-7 96,0 4 128,0 4-253,0-5-162,0 22 0,0-3 0,0 12 0,0 0-47,0-1 0,0 0 1,0-6-1,0 0-28,0 1 1,5-1 0,3 0-82,2 0 65,1-7 1,6 3 0,1-7 60,-1-2 0,2-2 0,2-2 1,2-2-1,-1-2-24,-3-2 0,4-7 0,0 1 124,-2-3-42,-2-2 1,-1 0-1,-3-1 1,-2 1 98,-1 0 1,-6-1 0,3 1 0,1 0 84,-1-1 0,-5 1 0,4 0 719,0 0-518,-6 7-238,5-5-263,-7 13 1,0-4 0,2 10 109,4 2 0,-4 1 1,4-1-1,-4 6 7,-2 3 1,0 2 0,0 0 0,0 3 11,0 3 1,0 4 0,0 7 0,0 1-9,0-1 1,0 9 0,0 3 0,0 4-42,0 2 0,0 5 0,0 1 0,0-2-80,0-3 0,2 3 0,1-2 0,3-6 31,-2-4 0,4 0 1,-3-5-1,-1-5 54,-2-1 0,-2 2 0,0-10 0,0 0 1,0 0 0,-2-2-29,-4-6 231,5 0 21,-15-7-117,7-2 0,-3-8 1,1-2-12,-3-4 1,4-6-1,-1-9 1,-1-4-23,3-2 0,-7-2 1,7-5-1,-3-3-143,1-3 0,7 4 0,-2-7 0,4 1-315,2-4 0,0 2 1,2-2-1,6-1-163,9 3 1,8 0-1,10 6 1,1-3 536,5 3 0,3 1 0,8 3 0</inkml:trace>
  <inkml:trace contextRef="#ctx0" brushRef="#br0" timeOffset="2897">2162 104 7796,'-2'-17'-344,"-4"0"0,2-1 1811,-7 1-302,7 0-943,-4 7 0,10 3 1,6 7-78,9 0 0,1 5 0,7 3 319,-1 2-459,3 9 1,8 2 0,-2 10 60,-5 5-38,5-1 0,-12 15 1,6-4-1,0 6 17,0 5 1,-6 3-1,2 5-273,-4-1 72,-1-9 0,-9 11 0,-3-9-601,-4-1 555,-2-2 0,-8-8 0,-5-2-849,-8-1 709,-6-3 225,-8-6 0,-7 1 1,-2 0-1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7:44:07.50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136 39 8105,'0'-7'0,"0"1"15,0 0 0,-1 0 161,-1 2-12,-2-2 1,0 5 0,0-1 106,-1 1-203,2 1 1,-3 0-1,2 0 58,-2 0-71,0 0 1,-1 1 0,1 0 0,0 2 122,-1 1 0,1-2 1,1 2 13,1 1-139,0 4 0,-3-1 0,1 3 161,0 3-141,-1 1 0,3 2 0,0 0 72,-1-2 1,2 3-209,1-3 1,1-1-3,1-4-54,0 3 0,3-4 1,2 2-6,3-3 0,2-1 1,3-3-1,1 0-573,1-1 566,3-1 0,-4-2 0,1 0-216,-2 0 265,0-3 1,-3 0-1,-1-4 85,1-2-30,-6 2 1,4-5 0,-4 2 0,0-1 114,-2 0 0,-2 1 0,0-3 252,0 0-166,-2 0 0,0 0 0,-3 1 287,-2 2-341,-2-3 1,-2 6-1,0-1 125,0 1-162,-1 0 1,0 2-1,1 0 140,2 0-288,-1 4 1,3-3 185,-1 2-556,1 1 1,3-1-1242,2 4 856,1 2 820,1 2 0,6 4 0,1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7:44:08.57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 7 8161,'-4'0'411,"1"0"411,3-3 203,0 2-1240,0-2 1,3 6 0,1 1-1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7:44:08.67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77 19 8127,'0'-6'-1517,"0"0"1834,-2 2 0,0 1 41,-2 3-283,0 0 0,-1 0 0,1 0 1,0 1 74,0 1 0,-2 2 0,2 2 83,-2 0-134,3 1 0,-3-1 1,3 1-1,-2 2 35,1 2 0,2 1 0,-2 1 0,2-1-38,0 1 0,1 1 1,1 0 45,0 1-222,0 0 0,1-4 0,1-1 1,3 0-131,0 0 0,4-3 0,0 1-350,1-3 445,-2-2 1,4-3-1,-2 0 1,1 0-54,-1 0 1,1-3-1,1-2 96,-1-3 41,1 1 0,-5-4 1,2 2-1,-3-1 68,-2-2 1,0 1-1,-3-1 1,1-1 184,0-1 0,-4 1 1,-3 0 58,0 0-197,-2-3 1,1 4-1,0-1 1,-2 4 25,0 1 0,1 2 1,-2 0-1,2 2-105,1 2 1,-1 1-1,1 2-273,-1 1 0,4 2 0,1 3 268,1 1 0,-2 2 0,0 3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7:44:09.72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16 71 8127,'-2'-6'156,"1"-1"1,-1 1 554,1 0-412,1 2 1,0-2-144,0 2 0,2-2 0,1 1 0,1 0 0,0 3-60,-1-1 1,3 1-1,-2-1 1,2 0-1,0 1 1,1 2-129,-1 0 0,1 0 0,1 0 0,1 0 0,-1 3-435,-1 1 377,-1 2 0,0 0 1,-1 1 2,-1 2 1,-2 1 0,0 2 0,-2 1 0,0 0 17,-2 0 1,-3 0 0,-3 0-39,0-1 120,-4 1 0,5-2 0,-4-1-29,0-1 164,1 0 1,1-2-1,3 0 1,-1 0 144,1-1 0,-1-2 1,2 1 258,0-1-146,3-2-205,-1 1 1,3-1-246,0 0 0,5 0 0,3-1 0,1 0-100,0 1 0,1 0 1,3-2-1,0 0-168,0 0 1,-1 0 0,1 0-227,0 0 368,-3 0 0,1 0 0,-2 0 0,-1 0-885,-1 0 399,-1 0 0,-2 1-266,-2 1 922,-1-1 0,-4 5 0,-1-3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7:44:09.96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 39 8127,'0'-6'0,"-1"0"335,-1-1 0,1 1 404,-1-1-770,1 4-30,1 0 0,2 6 0,1 2 77,-2 3 1,0-1 0,-1 2 0,0 0-1,0 1 4,0 0 0,0 2 0,0-3 0,-1 0-19,-1 0 0,1 2 0,-1-2 0,1-2 9,1 1 0,0-2 1,1 0 17,1 1 0,0-4 0,2 0 21,1-3 1,1 0 0,0 0-1,0 0 1,2 0-6,0 0 0,0-2 1,2 0-1,0 0-46,0-1 1,-2 2 0,1-3-1,0 1-20,-1 2 1,1 0 0,-3 1-49,0 0 58,1 0 1,-1 1 0,1 0-90,-1 1 83,1 3 1,-3-1-1,-1 2 1,0 1-2,-1-1 0,-2 1 1,0 1-1,0 1 18,0-2 0,-3 3 1,-1-2-1,-1 1 66,-2 0 0,0-4 1,-1 1-1,0 0 124,0 0 1,0-3-1,0 0 1,0-3-58,0 0 0,1 0 0,0 0 0,0 0-112,-2 0 1,2 0-1,-1 0-568,1-3 1,1 0 547,2-4 0,1-2 0,3-1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7:44:15.31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 13 8166,'-3'-3'919,"2"-3"-859,-2 5 1,4-2-1,1 3 1,3 0-343,3 0 195,2 0 1,4 0-1,2 0 1,3 0-128,-1 0 1,2 0 0,-2 0 0,1 0 39,4 0 0,-6 0 0,3 0 0,-5 0-187,-3 0 1,-2 0 100,-1 0 1,-3 0 259,-4 0 0,-6 0 0,-6 0 0,-3 0 0,1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7:44:16.57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11 20 7984,'3'0'16,"-1"-3"241,-7 1-303,1 0 0,-1 2-59,3-3 0,4 3 54,0-2 0,0 1 1,6 1 79,4 0 1,-4 0-1,7 0 1,-2 0 16,0 0 1,5 0 0,-2 0 0,4 0 51,4 0 0,1 0 0,3 0 0,3 0-26,1 0 0,10 0 0,-4 0 0,8 0-15,3 0 1,4 0 0,-3 0 0,7 0-75,5 0 1,-3-2 0,-4 0 0,3 0-3,1 1 1,3 1 0,-10 0 0,-2 0 25,-2 0 0,2 0 0,-8 0 0,2 0-13,-2 0 1,-3 0 0,-6 0 0,1 0 5,-2 0 1,-1 0 0,-9 0 0,0 0-174,-3 0 1,-1 0 0,-8 0-1,-1 0-166,-2 0 0,-4 1 1,-3 1-1,-4 0-468,-4 2 807,-2-3 0,-6 5 0,0-2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7:44:17.74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22 51 7958,'-3'-3'130,"0"-1"272,-4 2 1,3 1-268,0-1 0,3 1-24,1-1 1,3 0-1,3-1 1,1-1-95,-1 1 0,3 0 0,-1 0 0,1-1 0,0 1-37,2 1 1,-1 0 0,0 1 41,2-1 0,-1 1 1,1-1-1,-2 1-59,2 1 1,-1 0-1,0 1 1,-3 1 0,0 2-12,-2 2 1,0 1 0,-2 1 0,-2 1-30,-1 1 1,-3 1 0,-1 2 52,-4 2 1,-3-1 0,-2 1-1,-1-2 1,-2 0 139,1 0 0,0-1 0,1 0 32,0-2 0,0-2 0,1 1 1,1-2 9,0-1 1,3 0 0,1-1 0,1-2 133,2 0 1,2 0-237,0-1 1,2-1-1,3 1 1,3-1-107,4-1 0,3 0 0,3 0-149,3 0 199,3-3 0,2 2 1,2-4-1,2 1 0,0 0 1,-3 2-262,-3-1 1,0 2 7,0-1 1,-1 1 0,-2 1 0,0 0-1,-2 0-316,-2 0 0,-2 0 1,-2 0-91,-3 0 0,-1 1 659,-3 1 0,2-1 0,-3 2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7:44:19.11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26 23 7958,'0'-3'-29,"0"-3"146,0 2 13,0 1-135,0 0-72,0 0 82,0 3 0,0 2 102,0 4 1,0 4-1,0-1 94,0 1-191,0-2 1,0 4-1,0-1 83,0 1-97,0 4 0,0-2 0,-1 3-46,-1-2 0,-1 2 0,-2-1 14,1 0 1,2-1 0,-2 0 0,2-2-1,0-1 1,1 0-1,1-2 1,0-2 5,0 1 1,0-2 261,0-1-73,0-2 0,3-2 0,-1-3-105,2-2 1,-2-2-1,2 1 1,1-2 4,1 0 0,-2 0 1,1-1-9,0 1 0,0-1 0,2 1 0,0-1-108,1-2 1,0 2 0,2-1 0,0 0-54,0 2 0,0 0 0,2 0 0,-2 1 76,-1 1 1,-1 2-1,-1-2-20,-1 1 22,-2 1 119,-1 2 1,-8 3 1,1 1 0,-4 2 0,3 0 63,-3-2-109,-1 2 1,1-4 0,-1 3 18,1 0 1,1-4 0,1 2-1,-1-1 1,1 0 223,-1 0 0,1 0-140,0 1 0,0-1 1,1 0 15,1 0-313,2 0 28,-1 1 1,3 1 85,0 2 1,3-2-1,2 1 1,1-1-28,2-1 0,0 1 0,3-3 0,1 2-209,2 1 0,0-1-51,1 2 0,-2 0 0,0 0 0,-1-2 0,-1 1-17,-2-1 1,-2 2 0,-2-1 0,0 1-349,0-1 689,-4 2 0,2-3 0,0 4 0,0-1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7:42:36.092"/>
    </inkml:context>
    <inkml:brush xml:id="br0">
      <inkml:brushProperty name="width" value="0.08571" units="cm"/>
      <inkml:brushProperty name="height" value="0.08571" units="cm"/>
      <inkml:brushProperty name="color" value="#00A0D7"/>
    </inkml:brush>
  </inkml:definitions>
  <inkml:trace contextRef="#ctx0" brushRef="#br0">654 219 7835,'-2'-7'0,"-1"-1"-8,2 1 0,-1 0 0,1 0 61,-2-1 0,1 1 0,2 0 268,0 0 0,0 2 260,0 0-515,0 3 0,0 0-104,0 4 0,0 3 0,-1 4 87,-1 1 0,1 0 0,-2 0 1,0 2 4,1 2 0,-3 1 0,2 1 1,1 2-14,-1 1 1,2 0 0,-2 2-1,0-1-11,1-1 0,-1 0 1,3 0-1,1-2-54,2-1 1,-2-2 0,4 0 0,0-1-31,-1-1 0,3-3 1,-3 1-1,3-3 8,0-2 0,0 1 0,1-2 38,-1 0 0,-2 0 0,0-4 27,0 0 1,2 0 0,0 0-1,-1-1 19,-1-2 1,2-1 0,-2-2 0,3-1-35,-1 0 0,3 1 0,-4-3 0,3 1-3,0 0 1,-4 0 0,0-1-1,1 0 5,0 0 0,-1 0 0,-1 0 0,0-1 26,0 1 0,-1-2 1,1 0-1,-1-1 31,-1 0 1,-1 0 0,1-1 0,0 2 62,0 1 1,-1 0 0,-1 3 0,0-1 340,0 1 1,0 2 153,0 0-713,0 4 0,0-2 1,0 6 41,0 2 1,0 4 0,0 1-1,0 1-12,0 2 0,0 1 0,0 1-6,0-1 48,0 4 1,0-3-1,0 3 1,0-1-52,0 0 1,2 0-1,1-3 1,-2-2 1,0 1 1,0-5 0,0 2 0,2-2 14,-1 0 723,-2-4-426,0-1 1,0-4-1,0-1 1,0-3-50,0-2 1,0-1 0,0-1 0,0-1-131,0-2 1,1 0 0,1-1-1,0 0-56,0 1 1,-1 0 0,1-1 0,1 2-76,1 1 1,-1-1 0,2 2-1,0-1-60,2 2 0,0 2 1,0 1-1,1-1 18,2 0 0,-2 0 0,3 0 0,-2 2-72,1 1 1,2-1 0,-2 3-1,-1-2 60,-1 2 1,-1 0 0,0 1 64,0 0 0,1 3 0,-2 2 38,-1 1 55,-2 2 0,0-1 0,-1 1 1,0 2-14,-1 2 0,-1-1 1,0 1-1,0 0 32,0 0 0,0 1 0,0 0 0,0-1-53,0 1 1,0 0-1,0-4 1,0 1-81,0 0 1,0-2-1,0 2-289,0-2 225,3-4 1,2 3 0,4-3-233,0 0 0,2 1 1,-2-2-1,4-1-210,0-2 0,5 0 1,1 0 582,2 0 0,4 0 0,1 0 0</inkml:trace>
  <inkml:trace contextRef="#ctx0" brushRef="#br0" timeOffset="1354">1497 132 7831,'3'-8'-190,"0"-1"0,0-1 35,1 1 1,0 0 0,0 1 0,-1 0 312,0 2 1,0 0 154,-3-1 0,-1 3-238,-2 1 1,-1 6 0,-4 2 0,-1 4 140,0 3 1,-4 3 0,1 2 231,1 2-373,-3 2 0,3 4 1,-3 3-1,2 2 17,3 1 1,1 3 0,3-2 0,3 1-265,1-1 1,2-1 0,2-1-1,4-2-308,5-2 0,5 2 0,2-5 0,3-1 480,2-2 0,5-4 0,4 2 0</inkml:trace>
  <inkml:trace contextRef="#ctx0" brushRef="#br0" timeOffset="2797">1665 263 7822,'0'-8'-175,"0"1"1,0 2 68,0 0 482,0 4 117,0-6-396,0 6 0,-3 6 0,1 6 0,-1 0 0,1 1 0,0 0 265,0 0-337,1-1 1,1 2 0,0-3 0,0-1-18,0 2 1,1-4 0,1 1 0,2-2-71,0-1 0,4 1 1,-2-1-1,3-3 12,0-1 1,0-1 0,0 0 0,0 0 80,0 0 1,0-3-1,0-2 1,1-1 30,-1 2 1,-1-4 0,-1 2-1,0-3 1,0 0 0,1 0 179,-1-1 0,-2 2-180,0-1 0,-3-2 1,3 2-1,0 0 84,-1 1 0,2 0 12,-4-2-6,0 2 1,1-3 278,-1 4-50,1 3-223,-3 1-251,0 3 0,0 5 127,0 3 0,-1 4 0,-1-1 0,0 1 14,0 0 0,1 1 1,1 3-1,0 2 5,0 1 1,0-2 0,0 2 0,0 1-26,-3 1 1,2 1 0,-1 0 0,1 0 1,1 3 0,-1-2 0,0 3 0,-2 0-22,2 0 0,0-3 1,1 1-1,0 0 5,0 0 0,0-4 0,-1 2 0,-1-2-9,0-1 1,0-2 0,1-3-1,-1-1 3,0-1 1,-3-3 17,2 1 420,1-5-255,-1-2 0,0-6 1,-2-2-1,2-2-168,2-3 1,-1-1-1,-1-4 1,0 0 59,-1-2 1,-1-2-1,0-3 1,-1 0-288,1 1 1,0-1 0,2 1 0,2 1 1,0 0 0,1 3 1,0-1-1,1 0-110,1 2 0,3 1 1,5 0-1,3 1-731,3 2 0,2-1 1044,4 4 0,3-4 0,1 1 0</inkml:trace>
  <inkml:trace contextRef="#ctx0" brushRef="#br0" timeOffset="2915">1992 23 7822,'-4'-4'-553,"3"-3"1739,-4 2-29,3 2-1044,-1 0 1,3 9 0,1 1 56,1 1 1,2 3-1,5 1 1,0 2-34,3 1 1,2 0-1,1 2 1,0 2-157,2 2 1,-2 1 0,2 1 0,-1 1-22,1 3 1,-4 0 0,1 0 8,-3 0-45,-1-3-1,-5 3 1,-1-2 0,-1 0-119,-1 0 1,-6-1-1,-3-2 1,-4 0-253,-3 0 1,-1 1 0,-2 0 446,-3-2 0,-4-1 0,-2 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7:29:48.08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35 7671,'0'-9'470,"0"1"1,2 8 0,4 0-403,5 0 0,-1 0 0,1 0 0,3 0-60,1 0 1,2 0 0,1 0 0,-1 0-33,0 0 1,1 0 0,1 0 0,4 0-225,6 0 1,-2 0-1,1 0 1,3 0-135,2 0 0,1 0 1,1 0-361,-1 0 742,1 0 0,0-8 0,-1-1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7:44:50.375"/>
    </inkml:context>
    <inkml:brush xml:id="br0">
      <inkml:brushProperty name="width" value="0.08571" units="cm"/>
      <inkml:brushProperty name="height" value="0.08571" units="cm"/>
      <inkml:brushProperty name="color" value="#00A0D7"/>
    </inkml:brush>
  </inkml:definitions>
  <inkml:trace contextRef="#ctx0" brushRef="#br0">161 19 7647,'0'-6'-204,"0"2"0,-3-1 430,-2 3 0,0 0 0,-2 2-85,1 0 0,0 2 0,-2 1 0,1 1-7,-2 1 0,0 1 1,2 2-1,-1 1-20,0 1 1,-1 1 0,1 2 0,-1 0-21,1 2 0,1 2 0,1 2 1,-1 0-53,1 0 0,2 1 0,0-2 0,1 1-133,2 0 0,0-4 1,1 3-1,0-3-90,0 0 1,0-2-1,1-3 1,1-1 41,2-4 0,4 1 0,1-4 0,1 0-14,2-2 0,-2-3 0,1-2 0,0-2 88,1-1 1,-1-4-1,-1 1 1,-1-3 87,-1-1 0,-2-2 0,-1 2 0,-1-2 34,-1-1 1,-1 1 0,-2-1 0,0 1 58,0 2 0,-3-2 0,-1 1 0,-2 0 28,0 1 1,-1 0-1,1 4 1,-1 1 243,1 1-329,2 0 0,-1 6 1,0 0 150,0 0-268,1 2 0,-2-1-104,2 4 0,1 2 0,1 2 0,1 1 162,1 2 0,0-2 0,0 2 0</inkml:trace>
  <inkml:trace contextRef="#ctx0" brushRef="#br0" timeOffset="927">250 231 7996,'-3'-4'1851,"0"2"-1401,0-1 1,2 2-163,-4-1-33,4 1-331,-2 1 1,6 3-1,1 1 1</inkml:trace>
  <inkml:trace contextRef="#ctx0" brushRef="#br0" timeOffset="1897">417 103 8038,'0'-7'5,"0"1"0,0-1 1,0 1 120,0 0 125,0 2 0,0-2 444,0 2-596,0 1 1,-1 0-110,-1 3 34,2 3 0,-5 1 0,2 3 33,-1 2 0,3 0 0,-5 4 1,2 1-1,0 1 5,0 2 0,0 0 1,-1 2-52,1 1-24,3 0 0,-4-1 1,3-1-1,0-2-54,1 0 0,1-2 0,1-3-301,1 0 268,2-3 1,3 0 0,1-3-454,0 0 389,1-4 0,0 2 1,1-3-1,1-1 28,0-1 1,-4-2 0,3-4-1,-3-1 43,0 2 1,1-3 0,-5-1 135,1-1-11,2-1 1,-6-1 0,2 0 283,-1-1-178,-1-3 0,-2 4 0,-1-2 0,0 0 0,-2 2 0,-1 2 0,-1 2 0,0 1 29,-1 1 1,1 1-1,-3 1 1,2 1-1,-1 2 1,1 0-1,1 2-762,1 0 0,2 2-930,2 1 1525,1-2 0,4 6 0,1-2 0</inkml:trace>
  <inkml:trace contextRef="#ctx0" brushRef="#br0" timeOffset="2044">597 128 8046,'-4'-6'0,"-1"2"653,3-1-193,0 1 1,0 0 431,0 0-767,-1-1 1,3 1 0,1 0-32,1 2-75,-1-3 1,5 3 0,-2-1-127,2 0 110,0 1 1,1 1-1,-1 0-229,0-2 169,1 1 1,-1 2 0,1 1 0,-1 0-60,0 2 0,1 2 0,-1-1-259,1 1 330,-4 2 0,2 0 0,-3 2 0,0 1 24,-1 2 0,-1-1 0,-1 0 182,-1 0-176,-2 1 1,-2 2 0,-1 0 233,1 1-154,-1 0 1,0-4-1,-1-1 1,1 1 115,-1-1 1,1 0-1,2-2 242,3 0-407,-1 1 1,2-3-1,-1 1 15,1-1 1,1 1-1,1-1-80,1 0 1,2-1 0,3-2-1,1 0-120,0-1 1,3-2 0,-1 0 0,1 0-119,0 0 1,-3 0-1,2 0 1,0 0-312,0 0 1,-2 0-756,1-3 1353,-2 3 0,-4-6 0,0 2 0</inkml:trace>
  <inkml:trace contextRef="#ctx0" brushRef="#br0" timeOffset="2931">860 83 7967,'0'-6'0,"0"0"313,0 2 818,0-2-325,0 3-360,0-1-364,0 1 0,0 8 38,0 2 1,-1 4-1,0-2 1,-2 2-124,2 0 0,0-1 0,1 1 0,0-2-135,0 0 0,-2-1 1,0 3 29,1 0 1,0-4 0,1 0 54,0-2 1,1-2 0,0 0 46,1 0 1,3-2 0,-1 1 0,2-2-8,1 0 0,-1 0 1,0 0-1,1 0-54,-1 0 1,3 0 0,-1 0 0,0 0-1,-1 0 1,0 0 0,-1 1 0,0 1 0,-1 2-1,-2 2-366,0 1 0,1-1 432,-1 0 1,-1 3-1,-2 0 1,0 1-1,0 1 1,-1 0-1,-1-1 1,-2 0 453,1 0-295,-3-3 0,3 3 1,-4-3 95,1 0 0,-1 1 0,1-4-17,-1 2 0,1-3 0,0-1 1,-1-1-99,1-1 1,-1 0 0,0 0 0,-1 0-329,0 0 1,-1-3-1,3-1 1,-1-1-1,2-1 1,0 1 188,3-3 0,-1-2 0,-1 0 0</inkml:trace>
  <inkml:trace contextRef="#ctx0" brushRef="#br0" timeOffset="3788">847 71 7954,'-4'0'628,"1"0"359,3 0-76,6 0-780,-2-3 1,9 1 0,-3-1 215,0 0-241,2 1 0,-2 0 1,2 0-224,1 0-66,0-1 0,0 2 0,0-1-243,0 1 183,-1 1 0,-1 0 1,-1 0-565,-1 0-48,-3 0 50,0 0 34,-6 0 771,3 0 0,-8 0 0,-3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7:44:56.136"/>
    </inkml:context>
    <inkml:brush xml:id="br0">
      <inkml:brushProperty name="width" value="0.08571" units="cm"/>
      <inkml:brushProperty name="height" value="0.08571" units="cm"/>
      <inkml:brushProperty name="color" value="#00A0D7"/>
    </inkml:brush>
  </inkml:definitions>
  <inkml:trace contextRef="#ctx0" brushRef="#br0">20 13 7980,'-7'0'-15,"4"0"369,0 0 665,0 0-12,2 0-698,-2 0 1,9 0 0,3 0-261,2 0 1,2 0 0,0 0-1,2-1-140,0-1 0,2 1 1,-2-1-1,1 1-118,0-1 0,-2 1 1,-3-1-1,-1 1-72,0 1 1,-2 0 0,-1 0-281,-1 0 1,-2 1 489,-2 1 1,-2-1 0,-2 1 0,-3-1-160,0 1 0,0-1 1,1 2-1,-1-1 230,-1 0 0,0 3 0,-1-1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7:45:08.68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211 50 7926,'-2'-4'0,"0"0"0,0 2 0,2-3 38,0 0 181,-3 3 0,2-4 264,-1 2-22,1 1-33,1-3-226,0 5 0,0-2-134,0 1 0,1 1 0,0-1 1,2 4 24,-2 2 1,0 2 0,-1 1 170,0 2-252,0 1 0,0 2 1,0 1-1,0 1-86,0 1 1,0 1 0,2 3 130,0-2-170,0 1 1,-2-3 0,1 1-92,1 0 146,-1-1 0,2-5 0,-3 0 13,0-1 4,2 0 0,-1-3-25,1 1 22,-1-4 53,-1 0-379,0-3 0,0-5 1,0-1 369,0-1 0,3 0 0,0 0 0</inkml:trace>
  <inkml:trace contextRef="#ctx0" brushRef="#br0" timeOffset="1458">32 435 7884,'0'-3'0,"-3"0"0,-1 2 0,1-1 325,-3 1 0,4-2 192,-2 3-51,3 0-212,-5 0-175,5 0 0,-1 0 0,4 0-41,3 0 1,3 0 0,4 0-1,1 0-195,2 0 125,6 0 0,-1 0 0,6-2 0,2-1-183,2 0 0,3-1 1,2-3-1,0 1-67,0-1 0,-1 3 1,-4 0-1,-3-1 14,0 2 1,-5-1 0,-1 3-132,-3-1 82,-5-3 1,-4 4 316,-3-1 0,-2-2 0,-1 1 0</inkml:trace>
  <inkml:trace contextRef="#ctx0" brushRef="#br0" timeOffset="1621">282 576 7974,'6'-6'-218,"-2"2"0,-1 0 0,-1 1 239,0-1 0,0 2 1103,-2-2-889,0 2 1,0 0-1,0 4-193,0 2 58,-3 2 1,0 1-1,-4-1 94,1 0-113,-4 4 0,3-1 0,-3 2 0,0 0 93,0 0 1,-1-1 0,-2 1 0,0 0 31,1 2 0,1-3 0,0 1 0,0 0 43,1-1 1,1 1 0,3-2 140,-1-2-248,1 1 1,2-2-195,2 0 0,2 1 1,2-1 1,2 0-1,2-2 1,2-2 0,-1-1-60,2-1 1,3 0 0,1 0-64,3 0 1,1-1 0,2 0 0,1-2 0,0 0-712,3 0 713,-3-2 0,-1 4 0,-2-3-179,-1 1 1,-4 1-99,-1 2 1,-4 1 0,0 1-746,-5 2 742,-1 2 451,-1 1 0,-6-1 0,-1 0 0</inkml:trace>
  <inkml:trace contextRef="#ctx0" brushRef="#br0" timeOffset="2707">314 660 7899,'3'-10'0,"0"1"43,-3 2 0,0 1 1,0-1 1072,0 1-296,0-1-537,0 4 0,0 0-48,0 3 0,0 5-80,0 1 1,0 4-1,0 0-134,0 0 1,2 2 0,1 4 0,0 1 0,0 0 0,-2 2-176,0 0 0,0 2 1,0 0-1,1-1 1,0-1-1,-2 1-279,0-3 443,0 3-93,-2-7 0,1 3 0,-1-4 0,0-1 0,1-3-687,-1-1 320,0 0-206,2-4 0,0-3 656,2-4 0,2-4 0,2-2 0</inkml:trace>
  <inkml:trace contextRef="#ctx0" brushRef="#br0" timeOffset="3880">821 179 7851,'3'-7'-43,"-1"1"1,-1 2 68,-1-1 376,3 1 286,-3 0-478,3 2 0,-1 2-21,1 2 1,-1 4 0,0 3 0,0 2 62,-1 3-148,0 1 0,-3 5 0,-1 0-130,0 1 1,1 2 1,-3 0 0,3-1-18,1-2 0,-2 0 1,0-4-1,0-1 176,0-2-104,1 2 1,1-6-1,0 2 1,-1-3 45,0-1 27,2-3 0,0-1 89,0 0 165,0-3-345,3 3 0,-1-6 0,3-1 0,3-2 5,1-3 0,0 1 0,2-2 1,0 0-119,1 0 1,3 2 0,0-2 0,0 0-1,0 0-142,0 1 1,-1 1 0,-2 1 32,-2 1 0,-2 0 0,0 1 0,-2 2 170,-2 0 0,-3 1 1,-1 2 304,-4 2-161,-4 2-92,1 5 1,-6-2 0,3 2 0,-2-2 0,-1-1 190,0 1 1,0-3 0,1 0 0,1 1 41,0 1 0,1 1 0,-1-1 1,3 0-1,1 0 137,0-2 0,3 0-249,0-2 1,2-1-133,0 4 0,2-4 0,2 1 0,3 0 0,3-1 25,3 1-13,1 0 0,1 1 0,0-1-174,2-1 0,-1 2 0,1 0 1,0 0-140,0 2 0,2 1 1,-2 1 36,0-1 1,0 0 0,0 1-1,-3-2 1,-1 0-302,-2 0 1,0-1 0,-3 2 563,-2 1 0,-1-1 0,-3 1 0</inkml:trace>
  <inkml:trace contextRef="#ctx0" brushRef="#br0" timeOffset="4939">1225 480 7822,'-7'-3'43,"1"3"179,-1-3-81,4 3 0,-1 0 926,2 0-29,1 0-711,-1 0 1,2 3-1,2 0-259,3 1 1,0 1 0,2-3 0,1 0-102,1 1 1,-1-2 0,-1 1 0,-1 1 0,1-1 0,1-1 0,1 0-1,-1-1 1,1 0-95,-1 0 0,3-2 0,-2-1 0,1-1 0,0-1 0,-1 0-65,0 1 173,0-2 1,-4 3 0,0-4 0,-1 1 22,-1-1 0,-1 1 0,-2 0 44,0-1-1,0 1 0,0-1 1,-1-1-1,-1-1 176,-2 1 0,-4-1 1,-1 0-1,2-1-2,-1-1 0,0-2 0,-1 1 191,2 2-357,-1-2 1,3 1 0,0-3-1,3 1 48,2 1 0,0 0 1,2 0-1,3 1-122,3 0 1,3 2-1,4-1 1,2 1-74,2 1 1,5 1-1,2 2 1,2 0-86,0 0 1,2 3-1,0-1 1,-1 0-94,-1 1 0,4 2 1,-7 0-1,-1 2 128,-2 3 1,-3 0 0,-2 3 0,-2 0 79,-4 3 0,-2 1 0,-5 1 0,-2 0 110,-1 2 1,-7 1 0,-3 2 244,-2-1-107,-2 0 0,-3 0 0,-1-1 405,-1 0-338,-1-1 1,-1-2 0,2-1 0,1-1 63,2 0 1,2-3 0,2 1 0,3-2 3,3-1 0,3 0 1,2 1-319,0-1 1,3-1 0,4-2-55,3 0 0,2 1 0,3-2 0,2 0 1,0-1-106,0-1 1,0-1-1,2-1 1,0 0-69,1-2 1,-1 2 0,0-2 0,0 1 54,1-1 0,-3 3 1,-1-1-1,0 1-61,-2 1 1,-2 0 0,-2 0-71,-1 0-303,-4 0 259,1 0 29,-5 3 1,2-2 0,-4 3-71,-1-1 1,-1-1 0,-2 0 384,1 0 0,-3 3 0,-3-1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7:45:28.56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26 70 7803,'-2'-6'10,"-1"-1"32,-1 1 1,3 0 103,-1-1 1,0 1 0,1-1 440,-1 1 1,0 2 268,2-1-684,0 1-76,0 0 0,0 2 0,0 4 12,0 3 1,0 0 0,0 3 0,0 0-18,0 3 1,0 2 0,0 2-1,0 4 1,0 2-58,0 2 1,-2 0 0,-1 1-132,2 0 1,0-2 122,1 2 0,0-3 0,0-4-72,0-2 0,0 0 1,0-1-91,0-2 0,2-6 0,1 1 89,-2-1-11,3-4 0,-4 1 0,2-6 0,-1-1-398,-1-2 0,0 2 0,0 0 0,0-1 456,0-1 0,3 0 0,1-1 0</inkml:trace>
  <inkml:trace contextRef="#ctx0" brushRef="#br0" timeOffset="734">385 115 7760,'6'-10'-57,"-2"2"0,-1 3 260,-3 0 1,0 2-82,0 1 0,-3 3 0,-1 6-31,-2 2 0,-2-1 0,-2 5 0,0 3-43,-1 2 1,-2 3 0,-1 1 0,-1 1 40,1 1 1,-3 3 0,1 1 0,-2-1 0,0 0 99,-2 1 1,-1-2-1,2 2-23,-1-2 1,2-2 0,1-1 0,2-2 0,2-2 53,2-4 0,1-3 0,3-2-78,1-1 0,3-3-628,-1-1 369,2-4 1,0 1 0,4-4 0,0-2-638,2-2 1,-2 2 0,2 0 753,-1-1 0,4-1 0,0-1 0</inkml:trace>
  <inkml:trace contextRef="#ctx0" brushRef="#br0" timeOffset="1502">488 359 7568,'0'-7'-523,"0"3"1047,0 0-81,0 0 0,0-1-60,0 1 0,0 2 65,0-2 1,0 3-308,0 1 0,0 3 0,1 3-71,1 1 1,-2 2 0,3 2 0,-3 3-101,0 1 1,0 3-1,0-1 1,0 0-77,0 1 1,0 2 0,-2-3 0,0-2-149,1 0 1,0-3-1,1-2 1,0-1 0,0-2-1255,0-1 1508,0-2 0,3-1 0,0-3 0</inkml:trace>
  <inkml:trace contextRef="#ctx0" brushRef="#br0" timeOffset="2265">411 365 7789,'0'-4'35,"0"0"204,0-1 0,0 1-58,0 0 0,3 2 1,1-2-1,2 1 32,0-1 1,1 0-1,-1-1 1,1 1-69,2-1 1,-2 2 0,4-1 0,0 1-249,-1 2-217,2-3 1,-3 4-1,2 0 1,-2 2 319,0 1 0,-1 4 0,1 3 0</inkml:trace>
  <inkml:trace contextRef="#ctx0" brushRef="#br0" timeOffset="2365">404 603 9616,'7'0'0,"-1"0"117,1 0 1,-1-1 0,1-1-56,2 0 1,0-1 0,2 2-1,0-1 1,1 0 0,0 0-657,0-1 0,1 1-428,0 2 0,-1 0 1022,-1 0 0,4-3 0,-2 0 0</inkml:trace>
  <inkml:trace contextRef="#ctx0" brushRef="#br0" timeOffset="3117">738 513 7781,'4'-7'29,"-2"3"0,-1 1 425,1 0-291,-1-2-82,2 4 1,-4-1 0,-1 3 75,-2 1 0,-2 3-97,0 0 1,1 0 0,1 2 0,-1-1 169,-1 1-184,0-4 0,2 4 1,0-2-48,1 0 0,1 0 1,2 2-121,0-1 0,1-2 1,1-2 20,2-2 0,2 3 0,0-1 0,1-1-115,2 0 1,-1 1 0,2 1 56,-1 0 0,0-1 0,-3 0 0,0-1 1,1 1 46,-1 0 0,-1 2 1,-2-1 89,0 1 0,-1-2 0,-2 2 124,0 1 0,-1-1 0,-1-1 442,-2 0-482,-2 2 1,0-4 0,-1 3 0,1-1 206,0-2 0,-1 1-176,1 0-275,-1-1 1,1 1 180,0-2 0,-4 3 0,0 1 0</inkml:trace>
  <inkml:trace contextRef="#ctx0" brushRef="#br0" timeOffset="3913">1007 89 7930,'0'-10'-484,"0"2"1,0 0 914,0 0 1,0 0 0,0 0 426,0 1-419,0 0-52,0 1 0,0 2-333,0-1 0,0 7 0,0 0 0,1 4 46,1 2 1,-1 2-1,1 3-110,-1 0 0,-1 2 0,0 3 0,0 0 1,0 2-39,0 1 1,0-1 0,-1 1 0,0-2-46,-1-2 1,-1-2-1,1 0 1,0 0 22,1-3 1,0-2-1,0 0 204,-1-3-79,1-1 1,-1-4 287,2 2 1,0-3-1,0-1-243,0-4 1,0-2 0,2 0 0,3-1-88,0-2 0,2 0 0,-1-2 1,1 1-177,2 0 0,0 0 0,3 0 0,-2 1 0,2 0 0,0 1-226,3 1 1,-3 1-1,1 1 1,-2 2 0,-1-1-1,-1 1-750,-2 0 927,-1 1 241,-2 2 1,-2 2 0,-4 1 0,-3 1 143,0 1 1,-4 0-1,0 2 1,-1-1-1,-1 0 1,1-1-1,0-1 1,0-1 1446,0 1-1325,2 0 1,-4 0 0,4 1 233,0 0 1,2-2-284,1 1 1,2-2-316,3 3 0,1-3 0,1 2-41,0 1 1,3-1 0,-1-1-1,2 1-1,0-1 1,1 0-1,0 0 1,1 1-207,3-1 1,0-1-1,1 2 1,-2-1-1534,2-2 1850,0 3 0,4-4 0,0 3 0</inkml:trace>
  <inkml:trace contextRef="#ctx0" brushRef="#br0" timeOffset="4714">1354 288 7829,'-5'0'446,"1"0"255,-1 0-215,2 0 0,0 0 380,1 0-445,1 0-284,-2 0 1,4 2-1,1 1-83,2 1 1,0-1 0,0 2 0,2 0-25,2 0 0,-1-2 1,1 1-1,-1 1-173,0-2 0,-1 2 0,1-3 0,-1 0-98,0-1 0,1-1 1,-1 0-1,1 0 73,-1 0 1,3-1 0,-1-1 0,0 0 97,-1-2 1,0 0 0,-1-1 0,0 1 59,1-1 1,-3 0-1,0-2 1,-1 1 126,-2-1 0,0-1 1,-1-1-1,-1 1 195,-1-2 0,0 3 1,-2-3-1,-1 0-52,-1 0 1,1 0 0,0-1 0,0 2-134,0-1 1,0 3-1,0-1 1,2 1-61,0 0 0,-1 1 1,2-1-1,1 1-131,2 0 0,2 1-327,3-2 326,-1 5 1,5-7 0,-2 6-1,3-1-163,1-1 1,1 2-1,1-2 1,1 1-16,2 1 0,1-1 0,1 1 0,0 0 29,-2 1 0,2-1 0,-3 3 1,0-2-1,-1 0 175,-4 1 0,0 2 0,-2 2 0,-2 1 0,-1 3 0,-3 0 0,0 2 0,-1 0 188,-2 2 0,0 1 0,0 1 0,-2 0 0,-1-1 68,0-1 1,1 1-176,-3-2 1,2 2-1,-2-1 1,1 0 31,-1 0 0,-1-1 0,0 0 0,-1 0 30,1 0 1,-1-2 0,1 1 0,-1-2 106,1-1 1,0-2-1,1 1-65,1 0 0,3-3 0,1 1-101,4-3 1,5 0 0,4 0 0,3 0-59,3 0 0,0 0 0,1-2 0,0 0 29,-1 1 1,2-2-1,-4 1 1,1 0-1,-2 2-182,-3 0 1,-1 0-317,-3 0 1,-1 0-43,-1 0 0,-2 0 0,0 2-1197,-3 3 1721,-4 0 0,-2 2 0,-2-1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7:46:12.20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3836 212 7998,'0'-6'30,"2"0"1,0-1 166,-1 1 1,0-1 35,-1 1 1,0 0 0,0-1 445,0 1 0,0-1 224,0 1-576,0 2-207,0 4 1,2 6 138,0 3-193,1 2 1,-3 0-1,0 4-35,0 2 0,0 1 1,0 1-1,0 1-63,0 2 0,0 0 0,0 2 0,0-1-172,0-1 0,0-1 90,0-1 0,0-2-7,0-1 0,0-3 1,0-5-1,2-1-117,0-2 18,0-1 34,-2-2 10,3 0 0,-2-4-223,1-1 1,-2-1 398,0-4 0,0-2 0,0-1 0</inkml:trace>
  <inkml:trace contextRef="#ctx0" brushRef="#br0" timeOffset="827">4124 232 7952,'0'-7'36,"0"1"0,0-1 333,0 1-185,0 2 1,0-1 296,0 0 285,0 0-522,0 1 5,0 1 1,0 4 7,0 1-103,0 2 0,0 3 0,0 1 160,0 3-281,0 1 0,0 2 0,0 1 145,0 2-128,0 1 1,0-1-1,0 1-274,0-1 32,0-1 0,0 2 1,0-3-320,0-1 147,0-3 1,0 0 0,0-2-841,0-1 960,0-1 244,0-4 0,0 3 0,0-2 0</inkml:trace>
  <inkml:trace contextRef="#ctx0" brushRef="#br0" timeOffset="1683">4131 232 8022,'-3'-7'828,"2"4"-180,-2-3 67,1 5-571,1-2 42,-2 3-50,9 3 0,-4 1 0,3 2 1,-1 1-1,-3 0 247,0 1-268,-1-1-150,0 6 0,1-6 1,0 2 197,1 0-238,1-2 0,-3 3 0,2-4-61,0 0 0,3-1 0,-1-2 1,3 1-205,1-1 311,-1-1 0,5 1 1,-1-4-298,1-1 274,1 1 0,-3-5 0,-1 3 1,0-1-29,-1-1 0,1-1 1,-3-3 291,1 2-36,-1-1 0,1 0 0,-1-1 493,0-1-580,1-1 1,-1 0 0,1 1-1,-1-2 0,0 0 1,0 1-1,-1 1 78,-1-2-48,-2 3 0,1-2 0,-1 2 32,0 1 166,0 4 0,-2-2-37,0 2 1,-2 0 0,-1 1-86,0 0-171,1 1 0,-1 3 0,1 1 45,0 2-67,0-1 0,1 3 0,0 0-149,-1 2 90,-1 3 1,3-1 0,1 3-276,1 0 227,-1 0 1,3-1 0,-3 1-297,1 0 212,3 3 0,-2-3 0,2 2-550,-1-1 450,1-1 1,-1-3-1,0 0-699,1 0 579,1-2 1,0-2 408,1-2 0,2 2 0,1-3 0</inkml:trace>
  <inkml:trace contextRef="#ctx0" brushRef="#br0" timeOffset="1812">4605 116 7929,'0'-6'46,"-2"-1"60,1 4 0,-2-3 445,3 2-267,0-2 1,0 2 496,0 0-181,0 2-216,0-1 0,0 8-254,0 2 1,2 3-1,0 1 144,0 1-226,-2 4 1,3-2 0,-1 3-87,-1 1-86,0-2 1,-1 2 0,0-1 0,1 0-155,1 0 1,-2-4 0,3 1 0,-3-3-175,0 1 1,0-3 0,0 0 0,0-2-1,0-1 452,0 1 0,3-4 0,1 0 0</inkml:trace>
  <inkml:trace contextRef="#ctx0" brushRef="#br0" timeOffset="3292">4599 65 7929,'-4'-4'472,"-1"-1"-98,4 1 1,-2 0-93,3 0 0,3 1 1,1 0-1,2 0-4,0 2 1,4-2 0,0 0 0,0-1-97,1-1 1,0 2-1,4-1-307,0 1 134,0-2 0,-2 5 1,1-3-930,1 3 703,0 0 1,-4 0 0,-1 0-1377,-1 3 764,-3 0 829,0 4 0,-3-1 0,4 0 0</inkml:trace>
  <inkml:trace contextRef="#ctx0" brushRef="#br0" timeOffset="3974">4637 200 9336,'7'0'0,"-1"0"1108,1 0-920,2 0 0,1 0 1,4 0-110,0 0-208,0 0 0,2 0 1,-1 0-425,0 0 464,-3 0 89,0 0 0,1 0 0,3 0 0</inkml:trace>
  <inkml:trace contextRef="#ctx0" brushRef="#br0" timeOffset="3975">0 1393 8044,'0'-7'194,"0"1"207,0-1 0,0 1 0,0 0 1118,0-1-1169,0 4 43,0 0-240,0 8 1,1 0 0,0 6 0,1 1-98,0 2 0,-2 5 0,0 2 0,0 1-184,0 0 1,0 1 0,0 2 0,0 0 0,0-1-267,0-3 0,0 1 0,0-3-703,0 0 0,0-4 1097,0 0 0,3-2 0,1 0 0</inkml:trace>
  <inkml:trace contextRef="#ctx0" brushRef="#br0" timeOffset="4715">225 1444 7922,'0'-10'0,"0"1"219,0 2 1,0 1 0,0-1 0,-1 2 0,-1 0 757,0 0-854,0 4 1,2-1-1,0 5 285,0 3-339,0 1 1,0 5 285,0 1-422,0 0 0,0 6 1,0-2-4,0 1 0,0 1 1,0 1-1,0-2 1,0 0-140,0-1 0,0-3 1,0 1-1,0-2 27,0-2 1,0-2 320,0-2 1,0-5 187,0-2 1,0-3 0,0-5 222,0-1-491,0-2 0,1-1 0,0-3 47,1 1 0,1-3 0,-1 0 0,2-1-57,0 1 0,1 1 1,-3 2-1,1 1-82,0 1 1,1 1-1,-2 0 49,0 3 1,-1 1-122,1 3 0,0 1 81,2 3 1,-2 1-1,0 1 1,1 3 17,-1 3 1,2 0 0,-1 2-1,0 2-56,0 0 0,-1 2 0,0 0-51,0 1 78,3 0 1,-2-1 0,2 0-348,-1-2 296,0-1 1,1 1 0,-1-1-38,1-3 0,-2-1 0,1-2 202,-1-1 0,2-2 0,-2-1 154,1-2 0,1-3 0,-3-3 0,0-2 0,1-1 26,1 0 1,0-1 0,0 2 0,-1-1-86,1-2 1,0 0-1,2-1 1,1 0-165,-1 1 0,1-2 0,-1 0 1,0-1-63,1 1 0,1 0 0,0 2 0,-1 1 162,-2 3 1,-2 1 63,1 0 0,0 4-198,-2 1 34,-1 6 0,2 1 1,-3 4-1,2 0-59,0 2 0,2 0 1,-1 2-1,0-1 1,0 1-86,-2 1 1,2 0 62,-1 1 1,3-1 0,-3 3 0,1-2-16,0-1 1,1 2 0,-1-1 0,0-1 0,1-1-252,-1-2 286,1-2 1,1 0-140,-1-1 1,-3-1 0,2-4-190,0 0 0,-2-1 0,1-5-1736,-1-1 2115,-1-2 0,0 0 0,0 0 0</inkml:trace>
  <inkml:trace contextRef="#ctx0" brushRef="#br0" timeOffset="5468">712 1591 7850,'-4'0'691,"2"0"1,2 0 0,2 1-304,0 1-239,3-1 0,-2 4 0,4-2 126,-1 0-195,1-1 1,0 4 0,1-3 0,1 1-72,1 1 1,-2-4 0,2 2-1,0-1-230,0 0 0,-1 0 0,1-2-139,-1 0 215,0 0 1,-3 0-1,1 0-226,2 0 291,-2-2 1,0 0 0,-3-1-91,1 0 125,-2-2 1,2 1-1,-3-2 1,0-1 49,-2 1 1,0-1 0,0 0 240,0-1-173,0 1 1,-2-5-1,-2 3 1,0 0 113,-1-1 0,1-1 0,-1 1 227,0 0-267,0-2 0,4 4 0,-1-3 137,1 0-189,1 2 0,0-1 1,1 2 224,1-1-329,1 1 0,6 1 0,0 2 0,1 0-75,2 0 1,0 1 0,1-1 0,1 0-105,1 0 0,1 3 0,-1-1-326,2 0 426,2 1 1,-2 2 0,-1 0-351,0 0 256,-1 0 0,-2 2 1,0 3-154,-1 0 283,-2 2 1,0 0-1,-5 1 1,0 1 62,-3 1 1,-2 1 0,0 2 59,0-1-10,0 1 1,-2 0 0,-3 0-1,0 0 1,-2-1 0,1-1 0,-1 0-1,1 0 1,0-1 175,-1-2 0,3-1 0,0 0 0,-1-1 597,2 0-323,0 1-369,3-4 0,0 3 199,0-2-348,3-1 0,0 0 1,4-3 64,-1 0 1,3 0 0,2 0-1,1 0-289,1 0 168,3 0 1,-3 0 0,3 0-617,0 0 470,-3 0 1,3-2-1,-3 0 1,-1 0-148,1 2 0,-3 0 0,-1 0 0,-2 0-480,-1 3 0,-2-2-381,-2 3 1217,-4 1 0,-2 1 0,-2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7:46:20.52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20 81 7931,'-3'-10'0,"2"0"0,-1 4 307,1 0-232,1-1 0,0 1 1,0-1 737,0 1 80,0-1-25,0 1-281,0 0-478,0 2 0,0 5 0,0 5 1,-1 4-20,-1 2 1,2 4 0,-3 2 0,3 2-122,0 1 1,0 3-1,0 0-227,0 1 42,-3 0 0,2 0 1,-1 0-175,1-2 295,1-2 1,0 0 0,0-4 28,0-2 23,0-4 1,0-2-1,0-2-218,0-1 202,0-2 0,1-2-217,1-2 105,-1-2 0,4-2 0,-2-2-818,0-1 689,-1 1 300,1-1 0,2 1 0,2 0 0</inkml:trace>
  <inkml:trace contextRef="#ctx0" brushRef="#br0" timeOffset="2407">270 87 7893,'0'-6'50,"0"-1"0,0 1 0,0-1 251,0 1 133,0 2 409,0-1-617,0 4 1,0 6-162,3 6 1,-3 2-1,2 1 1,-1 0-108,-1 1 4,-3 3 1,0-2-1,-2 3-159,1 1 133,0-1 1,0-1-1,-1 0 46,0-3 1,0-2 0,0-1 0,2-1 0,0-3 412,1 0 4,2-5-190,0 0 1,2-8 0,1-1-1,0-2-117,2 1 0,1 0 0,1-1-235,2 0 102,1-1 1,0 3 0,1-1-249,0 1 0,2 0 0,-1-1 0,1 1-30,-3-1 1,2 4 0,-4 1 0,0 0-148,-1 0 0,-1 2 523,-2 0 1,-2 1-135,-4 3 189,-1 0 1,-4 3 0,0-1 166,-2 1 1,0-2 0,-2 0 0,2 0-1,1-1 56,-1-1 1,1 2 0,1-2 0,1 0 0,-1 1 948,1-1-1053,2-1 1,-1 1-180,3-1-143,3-1 0,2 2 0,4-2 0,0 0-289,2 1 252,1 3 0,2-4-85,1 1 1,2 1-1,0-1 1,0 0-434,1 1 0,-3 0 1,2 2 645,-1-1 0,-4-2 0,-1 0 0</inkml:trace>
  <inkml:trace contextRef="#ctx0" brushRef="#br0" timeOffset="2616">590 260 7850,'-6'0'1781,"2"0"-1148,2 0-40,2 0-477,0 3 0,0-2 0,2 3 0,3 0-14,0-1 0,3-1 0,0 3 0,2-1-194,0-1 1,2 1 0,-1-3 0,1 2-266,1-2 0,-3 0 0,0 1 0,0 0-100,-2-1 1,-1 0 328,-1-1 0,-2-3 482,-2-1 1,-2-2 0,0 0 51,-2-1 0,-2 1 1,-2 0 380,-1-1-542,1 1 1,-1-1 0,1 1 341,0 0-425,-1-4 1,4 3 0,0-1 107,3 0-255,0-1 0,0 1 0,3-2 0,1 1-173,2 1 0,3-1 0,2 0 1,1 0-130,0-1 1,2 2 0,1 1-207,2 1 278,2-1 1,0 2 0,0 0 0,1 1-123,1 1 1,2 1 0,0 2-1,-2 0 86,-3 0 0,-1 0 1,-2 1-1,0 1 94,-2 2 0,-3 2 0,-1 0 0,-2 2 80,-1 0 0,-2 0 0,-2 3 122,-1 0 1,-4 1 0,-2 1 0,0 0 97,-2 0-36,-2-1 1,2 1-1,-2-2 1,0-1 217,1-1 1,-3 2 0,2-3 0,2 0 411,-1-1 0,2 0-417,0-1 0,3 0 0,3-1 117,3-1-467,3-2 1,3 1-1,2-1 1,2 0-25,2-1 0,-1-1 0,3-1 1,1-1-286,0 0 0,0-1 1,-2 1-1,-1 0-524,-3-1 0,0 3-803,-3-3 1666,-1 3 0,-4 0 0,-1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7:46:26.56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52 7984,'0'-6'-886,"2"-1"1039,-1 1 1,3 0 582,-2-1-462,-1 4 1,1-1 185,-2 2-362,0 1 0,3-1 191,-1 4-262,0 2 1,-2 3 0,1 2 253,1 4-166,-2 3 0,3 4 1,-3 3 259,0 3-323,0 4 1,0-3 0,0 2 0,-1 0-181,-1-2 0,2-2 0,-2-1 0,1-3 88,1-1 0,2-1 0,0-3 145,-1-3-147,3 0 1,-3-6 53,4 1 63,-4 0-2,5-5 39,-5 0 1,4-4-1,-3-1 1,-1-2-97,0-2 0,1 0 1,0-1-1,0 1-339,-2-1 0,0 1 207,0 0-1399,0-1 1515,0 1 0,3-1 0,1 1 0</inkml:trace>
  <inkml:trace contextRef="#ctx0" brushRef="#br0" timeOffset="1730">341 110 7970,'-1'-9'-8,"-1"1"1,1-1-1,-1 3 111,1 0 74,1-1 1,0 1 223,0-1 71,0 4 31,0 0-601,0 3 1,0 6 250,0 2 0,0 4 0,0 1 11,0 2-96,0 1 0,0 4 0,-1 1-18,-1 0-92,2 4 0,-5-3 0,2 1-216,2-1 269,-3-2 0,4-2 0,-2-1 0,1-2-29,1-1 0,0-2 0,0-1 27,0 0-8,0-6 0,0 3 111,0-3 0,3-3 22,1-2 61,-1 0 1,3-7-1,-2 2 116,2-3-337,0-3 1,1 1-1,1-3 1,1 2 8,1 0 1,0 1-1,2-1-355,-2 0 255,1 3 1,2-2 0,-1 3 0,-1 0-130,0 2 0,-3 0 0,0 0-425,-1 1 459,-3 3 1,0-2 151,-2 3 0,-2 0 0,0 3 0,-5 1 181,-2 2 0,-1 0 0,-3 0 0,0 1 51,-1 2 1,-1-4 0,0 1-1,1 0 1,1 0 0,2 0-1,0-1 1,1-1 0,0 1 711,1 1-869,3 0 0,1-2 0,3 0 0,1 1 1,1-1-1,3 0 0,3 1 0,3-1 1,1-1-1,1 0-245,-1-1 132,1 1 0,1-2 0,0 1 0,1 0 0,-1-1 0,0 1 0,-1 0 1,-1-1-1,-2 0 0,-1 2-2379,-2 1 2477,0-3 0,-1 5 0,0-3 0</inkml:trace>
  <inkml:trace contextRef="#ctx0" brushRef="#br0" timeOffset="3258">680 399 7936,'0'-4'1433,"0"-2"-877,0 6-332,0-3-291,3 6 81,-2-3 1,5 5-1,-2-2 4,2-2 1,0 0 0,1 1-1,-1 0 1,0-1-2,1 0 1,2-1 0,1 0 41,0 0-64,2 0 0,-1-2 0,3 0 0,2 0-32,0-1 0,-1 0 0,1-2 1,0 1-10,-2-1 1,0 1-1,-2 1 1,-2-1 20,-4 0 1,0 0-1,-4-2 36,0-1 0,-2 0 1,-3-1 38,-4 0 0,0-4 1,-5 2-1,-2-2 1,0-2 21,1-1 0,-2 1 0,0-3 102,1-1-84,3 2 1,0-2-1,4 3 1,2-1 19,2 0 1,0 1-1,3 3 1,1-1-33,1 0 1,7 1 0,4 0 46,3 2-214,1 2 0,7-1 1,4 2-1,1 1 67,4-1 1,0 4 0,-2 1-1,-3 1-236,-1 1 1,-1 0-1,-4 1 1,-1 1 33,-1 2 0,1 2 1,-5 1-1,1 1 111,-2 0 1,-2 4-1,-3-2 21,-1 0 81,-2 2 1,-3-2 0,-2 3 0,-2-1 122,0 1 1,-2 1 0,-3 0 225,-3 1-240,-2 3 1,-3-4 0,0 2 0,0 0 84,-2-2 1,3 0-1,0-2 1,2-1 19,2-3 1,2 2-1,2-2 21,1 0-236,3-1 0,1-3 0,3 0 0,6-1 175,3 1 0,6-3 0,6 2 0,1-3 9,2 0 0,5 0 0,-1 0-255,0 0 132,-2-3 0,1 3 1,-3-2-77,-1 1 38,-6 1 0,-1 0 0,-5 0-361,-1 0 1,-1 0-1,-2 0-268,-2 0 1,-5 1-1,-3 1-658,-2 2 967,-3 2 1,-2-2 0,-1 0 0,1 1 308,0-2 0,-1 3 0,1-3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7:46:44.23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15 162 8001,'-4'-5'-890,"1"0"781,-1-1 0,4 2 0,-3-1 154,2-1 1,1 0 0,0-2 0,0 1 0,0-1 0,0-1 165,0-1 0,0-2 0,1 2 0,1 0 136,0-1 1,1 3 196,-3-2 1,1 2 55,1 0-477,-1 4 0,2 3 0,-3 5 1,0 4-22,0 3 0,0 5 1,0 6-1,0 5 176,0 5-292,0-2 0,0 5 0,0-5-120,0-1 1,0-1 0,1 1 0,1-3-31,0-4 1,1 0 0,-1-5 139,0-1 1,2-3-34,-2-3 1,-1-2-182,1-1-68,-1-3 0,-1-1 1,0-6 305,0-2 0,4-4 0,0-3 0</inkml:trace>
  <inkml:trace contextRef="#ctx0" brushRef="#br0" timeOffset="855">274 103 7916,'-5'-7'-13,"0"2"1,4-1 165,-2 1 174,-1 1 28,3-2 0,-2 6-340,3 0 0,0 4 0,0 5 0,0 2-46,0 0 1,0 2-1,0 5 1,0 1 65,0 3 1,0-3-1,0 1 1,0 0 0,0 0 21,0-1 0,0-2 1,0 0-1,0-2 39,0-3 1,0-1-1,0-4 141,0 1-192,0-4 0,0-2 1,0-4-1,1-4 1,1-3 27,3-3 1,2 0-169,0 0 0,3 0 1,0-1-1,0 2 0,1 0-211,1 2 116,-1 1 1,2 0-1,-3 2 45,2 1 0,-3-1 0,1 4 1,-2 0-26,-1 1 1,-2 2 0,0 1 357,-2 3 1,-2 0 0,-3 2-103,-3 1 1,-4 4 0,-2-2 0,0 1 0,-2 0 279,2-2 0,-2 1 1,3 0 169,1-1 0,-2-3 1,1-1 792,1 1-1339,4-3 1,3 0-1,4-3-33,3-3 1,4 2-3,1-1 1,3 1 0,-1 1 0,0 1-156,1 1 0,-2 2 0,2 1 0,0 0-236,0 1 0,0 1 1,0 0-1,-1 0 1,-2 2-650,-1 0 0,0 0 1085,-2 1 0,0-2 0,1-1 0</inkml:trace>
  <inkml:trace contextRef="#ctx0" brushRef="#br0" timeOffset="1610">578 347 8053,'-8'0'1318,"1"0"-932,0 0 0,2 1-242,3 1 0,2 0 1,2 2-93,3-1 1,3 0 0,1-2 0,2 1 0,-1 2 477,1 0-702,2 0 1,-4-2 0,3 1-131,-2-2 0,3 1 0,-3-1 31,-1 2 0,-1-1 317,-1-2 0,0 0 1,-2-3 82,-3-2 1,-1-1 0,-1-3 0,0 0 403,0-1-305,0 1 0,-2 1-114,-1 1 1,-3-3 0,2 0 0,-1 1 0,1 1-41,1 0 1,-2 1 0,2 0-138,2-1 1,0 1 0,1-1-1,1 1-112,1 0 1,2-1-1,1 1 1,0-1-132,1 1 150,1-1 0,2 1 49,1 0 1,1 2 0,-2 0 0,2 0 0,0 0-30,2 0 0,1 1 1,1-2 134,0 1 0,1 4 1,0-2-1,1 2 1,-1 1-1,-2 0-69,-2 0 1,-3 4 159,1 4 9,-1-1 1,-3 8 0,0-1 0,-2 2 76,-1 1 27,0 2 1,-7-3-1,0 3 1,-3-1 142,0-1 0,-3-2 0,2 0 0,2-1 188,-1-2 1,4-1-55,0-3-282,3-1 0,0-2-202,0 0 0,0-1 0,3 1 0,3-2-182,3 0 1,0-2-1,3 2-378,1-2 298,-2-1 77,3 0 1,-5 0-1,3 0-148,1 3 1,-2-2 0,-1 2-89,-2 0 1,-1-1-1,-2 3-1011,-3 1 967,-1-3 469,-1 4 0,-3-3 0,-1 3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7:46:47.61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23 6780,'0'-7'882,"0"2"236,0 0-923,0 3 0,1-1 1,0 4-132,2 1 72,-1 2 0,-2 7-87,0 1 1,0 2 0,0 1 0,0 1-1,0 1-52,0 3 1,0 1-1,0 1 1,0 0 0,0-2-105,0 0 1,0-4 0,0 2 21,0-3-163,0-3 1,1 1-46,1-3-89,-1 0 1,6-6-955,-2-2 1336,-2-1 0,4-1 0,-3 0 0</inkml:trace>
  <inkml:trace contextRef="#ctx0" brushRef="#br0" timeOffset="829">215 104 7941,'5'-5'-152,"-3"-3"186,-1-1 1,-1 2 0,1 0 423,1 2-160,-1-1 0,3 5-364,-2-2 1,-1 3-1,2 3 158,-2 2 1,-1 2 0,0 3-1,0 2 1,-1 3-61,-2 3 1,2-3 0,-3 3-46,0 0 1,-1-2-1,3 0 1,-1-2 0,1-1-24,-1 0 1,1-2 0,2-2-57,0 0 108,0-2 1,0-2 116,0 0 1,1-3 31,1 0 0,-1-2 1,2-2-1,0-3 0,0-2-87,1 0 0,-1-1 1,2 2-1,0 0-75,2 1 1,0-1-1,1-3 1,0-1-265,2 1 0,-1 1 0,2 1 0,1 0 13,0 2 0,-3-1 0,0 4-176,0 0 1,-4 1 456,0 1 0,-5 3 0,1 0 0,-3 1 0,-2 2 122,-2 1 0,-3-2 0,-1 1 75,1 0 0,-2 2 1,1-4-1,1 1 212,1 0 1,1-1 212,-1 1-196,4-2-644,1-3 145,3 0-63,0 4 0,1-3 46,1 1 1,1 0 0,3-1 0,-1 3-47,1 0 1,0-2 0,2 3-300,-1 1 0,3-2 0,0 1-1181,-1 1 1583,-1-3 0,3 4 0,0-3 0</inkml:trace>
  <inkml:trace contextRef="#ctx0" brushRef="#br0" timeOffset="1737">504 290 7903,'-1'4'269,"-1"-2"857,1-1 761,-2-1-1848,9 0 0,-1 0 0,5 0 0,-2 1 0,1 0-121,0 2 1,0 2 0,1-2-52,-2 1 0,2-2 1,2 0-1,0-1-69,1-1 0,-2 0 0,2 0 0,-1 0-24,-1 0 1,-2 0-1,-1-1 155,-1-1 0,0-2 175,-2-4 1,-2 1 0,-3 0 0,0-1 56,0 1 1,-3-1 0,-2 1 0,-1-1 57,1 1 0,-1-3 1,1 0-1,-2 1-30,0 1 0,0-2 0,1 0 0,2 1-42,1 1 1,0 1-1,3-1-177,0 1 0,0-1-48,0 1 0,4 0 0,1 0 0,1 1-87,2 1 1,0 3-1,1-2 1,2 0-7,0 0 1,-1 1 0,2-1 0,1 0 76,-2 0 1,3 2 0,-2 0 0,0 1 76,0 1 1,-3 0 0,1 0 0,-2 1 26,0 1 0,-1 0 0,1 3 1,-2 3-11,-1 1 0,2 2 0,-3-2 0,1 1-48,0 2 0,-4-2 1,2 1-1,-2 1 31,-1-1 1,0-2 0,0 1 0,-1-1 93,-2 1 1,-1-2 0,-3 2-1,0-2 153,-1 0 0,1 2 0,-1-1 0,1-2 186,-1-1 1,4-1 0,2 2-299,1 1 1,2-4 0,2-1-245,5 0 0,0-1 0,4 2 1,1-1-18,1-1 0,1-1 0,0-1 0,1 0 20,1 0 0,-1 2 0,4 1 1,1-1-13,0 2 0,-2-4 0,-2 3 1,-2-2-292,-3-1 0,-1 2 91,-4 1 0,-2 2 0,-4 0 1,-3-1-195,-6-2 0,1 2 529,-3 1 0,2 2 0,0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7:48:41.980"/>
    </inkml:context>
    <inkml:brush xml:id="br0">
      <inkml:brushProperty name="width" value="0.17143" units="cm"/>
      <inkml:brushProperty name="height" value="0.17143" units="cm"/>
      <inkml:brushProperty name="color" value="#0F01CD"/>
    </inkml:brush>
  </inkml:definitions>
  <inkml:trace contextRef="#ctx0" brushRef="#br0">46 104 8012,'-11'0'-55,"3"0"143,0 0 1,4 0 655,-3 0 194,4 0-211,-2 0-696,5-5 1,5 0-1,3-4 1,2 2-4,2 2 1,-1-3-1,1 3-124,-1-1 45,6 3 1,-4-2 0,3 5-50,1 0 71,-4 0 0,5 0 1,-5 2-1,-1 1-149,-1 5 0,-4 7 1,1 5 57,-4 1 128,-3 3 1,-1-1-1,0 1-41,0 3 75,0-3 1,-1 4-1,-2-5 107,-1 0-47,-5 1 1,4-5-1,-4-1 28,2-2-42,4 0 0,-6-5 0,4-1 205,-1-2 29,3-3 399,-2-5-786,5-5 2,0-1 1,5-10-1,3 1-191,2 1 207,2-4 1,0 0-1,2-5-219,2 0 185,-1 5 0,1-4 0,0 3-408,2-3 397,1-1 1,1-1 0,-3-2-288,0-1 386,4 6 0,-9 0 0,3 6-85,-6 1 459,-4 1-308,-5 1 667,0 1-287,0 4-327,-5 2 0,-1 10 0,-3 2 322,2-1-249,-1 4 1,0 1 0,2 5-6,1 2-110,-4-4 1,8 9 0,-3-1-161,2 4 106,2 1 1,0 0 0,2 1-273,2 1 109,2 2 1,6-2 0,0-2-273,4-2-20,2-2 1,6-2-1,2-1 425,1-5 0,10-2 0,-1-2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3CFB39-DE79-40A4-BBB4-45B9B0D0E0FA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F13552-3B73-4453-8CBB-065E502A8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24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78898AD-A801-DB34-C08B-6702C36A0225}"/>
              </a:ext>
            </a:extLst>
          </p:cNvPr>
          <p:cNvSpPr/>
          <p:nvPr/>
        </p:nvSpPr>
        <p:spPr>
          <a:xfrm>
            <a:off x="0" y="0"/>
            <a:ext cx="12182209" cy="685799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Electronics protoboard">
            <a:extLst>
              <a:ext uri="{FF2B5EF4-FFF2-40B4-BE49-F238E27FC236}">
                <a16:creationId xmlns:a16="http://schemas.microsoft.com/office/drawing/2014/main" id="{13C52E48-678B-3383-9A6E-33260E65A8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9000"/>
          </a:blip>
          <a:srcRect t="15730"/>
          <a:stretch/>
        </p:blipFill>
        <p:spPr>
          <a:xfrm>
            <a:off x="9791" y="10"/>
            <a:ext cx="12192001" cy="685799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92F5C9-F71A-8F9F-B405-05C5C99DDAFD}"/>
              </a:ext>
            </a:extLst>
          </p:cNvPr>
          <p:cNvSpPr txBox="1"/>
          <p:nvPr/>
        </p:nvSpPr>
        <p:spPr>
          <a:xfrm>
            <a:off x="640861" y="4863624"/>
            <a:ext cx="10900485" cy="14927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+mj-lt"/>
              </a:rPr>
              <a:t>Prepared By: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</a:rPr>
              <a:t>Shadman Shahid (SHD)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+mj-lt"/>
              </a:rPr>
              <a:t>Lecturer, Department of Computer Science and Engineering, School of Data and Sciences, BRAC University</a:t>
            </a:r>
          </a:p>
          <a:p>
            <a:pPr algn="ctr"/>
            <a:endParaRPr lang="en-US" sz="700" b="1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2000" b="1" i="1" dirty="0">
                <a:solidFill>
                  <a:schemeClr val="bg1"/>
                </a:solidFill>
                <a:latin typeface="+mj-lt"/>
              </a:rPr>
              <a:t>Email: shadman9085@gmail.com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849F7EB-8F50-9EB6-7F05-AED3145AD365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FFFFFF"/>
                </a:solidFill>
                <a:cs typeface="Calibri Light"/>
              </a:rPr>
              <a:t>CSE251: Electronic Devices and Circuits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397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slide" Target="slid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5" Type="http://schemas.openxmlformats.org/officeDocument/2006/relationships/image" Target="../media/image180.png"/><Relationship Id="rId4" Type="http://schemas.openxmlformats.org/officeDocument/2006/relationships/image" Target="../media/image17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slide" Target="slide8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slide" Target="slide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slide" Target="slide8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16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2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slide" Target="slide8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7" Type="http://schemas.openxmlformats.org/officeDocument/2006/relationships/image" Target="../media/image3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3.xml"/><Relationship Id="rId5" Type="http://schemas.openxmlformats.org/officeDocument/2006/relationships/slide" Target="slide25.xml"/><Relationship Id="rId4" Type="http://schemas.openxmlformats.org/officeDocument/2006/relationships/slide" Target="slide2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slide" Target="slide20.xml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0.xml"/><Relationship Id="rId5" Type="http://schemas.openxmlformats.org/officeDocument/2006/relationships/image" Target="../media/image32.png"/><Relationship Id="rId4" Type="http://schemas.openxmlformats.org/officeDocument/2006/relationships/image" Target="../media/image4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slide" Target="slide2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5" Type="http://schemas.openxmlformats.org/officeDocument/2006/relationships/image" Target="../media/image52.png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5" Type="http://schemas.openxmlformats.org/officeDocument/2006/relationships/image" Target="../media/image54.png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7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13" Type="http://schemas.openxmlformats.org/officeDocument/2006/relationships/image" Target="../media/image75.png"/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12" Type="http://schemas.openxmlformats.org/officeDocument/2006/relationships/image" Target="../media/image73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11" Type="http://schemas.openxmlformats.org/officeDocument/2006/relationships/image" Target="../media/image72.png"/><Relationship Id="rId5" Type="http://schemas.openxmlformats.org/officeDocument/2006/relationships/image" Target="../media/image66.png"/><Relationship Id="rId10" Type="http://schemas.openxmlformats.org/officeDocument/2006/relationships/image" Target="../media/image71.png"/><Relationship Id="rId4" Type="http://schemas.openxmlformats.org/officeDocument/2006/relationships/image" Target="../media/image65.png"/><Relationship Id="rId9" Type="http://schemas.openxmlformats.org/officeDocument/2006/relationships/image" Target="../media/image70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0.png"/><Relationship Id="rId2" Type="http://schemas.openxmlformats.org/officeDocument/2006/relationships/image" Target="../media/image78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0.png"/><Relationship Id="rId2" Type="http://schemas.openxmlformats.org/officeDocument/2006/relationships/image" Target="../media/image79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9.xml"/><Relationship Id="rId21" Type="http://schemas.openxmlformats.org/officeDocument/2006/relationships/customXml" Target="../ink/ink11.xml"/><Relationship Id="rId42" Type="http://schemas.openxmlformats.org/officeDocument/2006/relationships/image" Target="../media/image92.png"/><Relationship Id="rId63" Type="http://schemas.openxmlformats.org/officeDocument/2006/relationships/customXml" Target="../ink/ink32.xml"/><Relationship Id="rId84" Type="http://schemas.openxmlformats.org/officeDocument/2006/relationships/image" Target="../media/image113.png"/><Relationship Id="rId138" Type="http://schemas.openxmlformats.org/officeDocument/2006/relationships/image" Target="../media/image140.png"/><Relationship Id="rId159" Type="http://schemas.openxmlformats.org/officeDocument/2006/relationships/customXml" Target="../ink/ink80.xml"/><Relationship Id="rId170" Type="http://schemas.openxmlformats.org/officeDocument/2006/relationships/image" Target="../media/image156.png"/><Relationship Id="rId191" Type="http://schemas.openxmlformats.org/officeDocument/2006/relationships/customXml" Target="../ink/ink96.xml"/><Relationship Id="rId107" Type="http://schemas.openxmlformats.org/officeDocument/2006/relationships/customXml" Target="../ink/ink54.xml"/><Relationship Id="rId11" Type="http://schemas.openxmlformats.org/officeDocument/2006/relationships/customXml" Target="../ink/ink6.xml"/><Relationship Id="rId32" Type="http://schemas.openxmlformats.org/officeDocument/2006/relationships/image" Target="../media/image87.png"/><Relationship Id="rId53" Type="http://schemas.openxmlformats.org/officeDocument/2006/relationships/customXml" Target="../ink/ink27.xml"/><Relationship Id="rId74" Type="http://schemas.openxmlformats.org/officeDocument/2006/relationships/image" Target="../media/image108.png"/><Relationship Id="rId128" Type="http://schemas.openxmlformats.org/officeDocument/2006/relationships/image" Target="../media/image135.png"/><Relationship Id="rId149" Type="http://schemas.openxmlformats.org/officeDocument/2006/relationships/customXml" Target="../ink/ink75.xml"/><Relationship Id="rId5" Type="http://schemas.openxmlformats.org/officeDocument/2006/relationships/customXml" Target="../ink/ink3.xml"/><Relationship Id="rId95" Type="http://schemas.openxmlformats.org/officeDocument/2006/relationships/customXml" Target="../ink/ink48.xml"/><Relationship Id="rId160" Type="http://schemas.openxmlformats.org/officeDocument/2006/relationships/image" Target="../media/image151.png"/><Relationship Id="rId181" Type="http://schemas.openxmlformats.org/officeDocument/2006/relationships/customXml" Target="../ink/ink91.xml"/><Relationship Id="rId22" Type="http://schemas.openxmlformats.org/officeDocument/2006/relationships/image" Target="../media/image82.png"/><Relationship Id="rId43" Type="http://schemas.openxmlformats.org/officeDocument/2006/relationships/customXml" Target="../ink/ink22.xml"/><Relationship Id="rId64" Type="http://schemas.openxmlformats.org/officeDocument/2006/relationships/image" Target="../media/image103.png"/><Relationship Id="rId118" Type="http://schemas.openxmlformats.org/officeDocument/2006/relationships/image" Target="../media/image130.png"/><Relationship Id="rId139" Type="http://schemas.openxmlformats.org/officeDocument/2006/relationships/customXml" Target="../ink/ink70.xml"/><Relationship Id="rId85" Type="http://schemas.openxmlformats.org/officeDocument/2006/relationships/customXml" Target="../ink/ink43.xml"/><Relationship Id="rId150" Type="http://schemas.openxmlformats.org/officeDocument/2006/relationships/image" Target="../media/image146.png"/><Relationship Id="rId171" Type="http://schemas.openxmlformats.org/officeDocument/2006/relationships/customXml" Target="../ink/ink86.xml"/><Relationship Id="rId192" Type="http://schemas.openxmlformats.org/officeDocument/2006/relationships/image" Target="../media/image167.png"/><Relationship Id="rId12" Type="http://schemas.openxmlformats.org/officeDocument/2006/relationships/image" Target="../media/image770.png"/><Relationship Id="rId33" Type="http://schemas.openxmlformats.org/officeDocument/2006/relationships/customXml" Target="../ink/ink17.xml"/><Relationship Id="rId108" Type="http://schemas.openxmlformats.org/officeDocument/2006/relationships/image" Target="../media/image125.png"/><Relationship Id="rId129" Type="http://schemas.openxmlformats.org/officeDocument/2006/relationships/customXml" Target="../ink/ink65.xml"/><Relationship Id="rId54" Type="http://schemas.openxmlformats.org/officeDocument/2006/relationships/image" Target="../media/image98.png"/><Relationship Id="rId75" Type="http://schemas.openxmlformats.org/officeDocument/2006/relationships/customXml" Target="../ink/ink38.xml"/><Relationship Id="rId96" Type="http://schemas.openxmlformats.org/officeDocument/2006/relationships/image" Target="../media/image119.png"/><Relationship Id="rId140" Type="http://schemas.openxmlformats.org/officeDocument/2006/relationships/image" Target="../media/image141.png"/><Relationship Id="rId161" Type="http://schemas.openxmlformats.org/officeDocument/2006/relationships/customXml" Target="../ink/ink81.xml"/><Relationship Id="rId182" Type="http://schemas.openxmlformats.org/officeDocument/2006/relationships/image" Target="../media/image162.png"/><Relationship Id="rId6" Type="http://schemas.openxmlformats.org/officeDocument/2006/relationships/image" Target="../media/image730.png"/><Relationship Id="rId23" Type="http://schemas.openxmlformats.org/officeDocument/2006/relationships/customXml" Target="../ink/ink12.xml"/><Relationship Id="rId119" Type="http://schemas.openxmlformats.org/officeDocument/2006/relationships/customXml" Target="../ink/ink60.xml"/><Relationship Id="rId44" Type="http://schemas.openxmlformats.org/officeDocument/2006/relationships/image" Target="../media/image93.png"/><Relationship Id="rId65" Type="http://schemas.openxmlformats.org/officeDocument/2006/relationships/customXml" Target="../ink/ink33.xml"/><Relationship Id="rId86" Type="http://schemas.openxmlformats.org/officeDocument/2006/relationships/image" Target="../media/image114.png"/><Relationship Id="rId130" Type="http://schemas.openxmlformats.org/officeDocument/2006/relationships/image" Target="../media/image136.png"/><Relationship Id="rId151" Type="http://schemas.openxmlformats.org/officeDocument/2006/relationships/customXml" Target="../ink/ink76.xml"/><Relationship Id="rId172" Type="http://schemas.openxmlformats.org/officeDocument/2006/relationships/image" Target="../media/image157.png"/><Relationship Id="rId193" Type="http://schemas.openxmlformats.org/officeDocument/2006/relationships/customXml" Target="../ink/ink97.xml"/><Relationship Id="rId13" Type="http://schemas.openxmlformats.org/officeDocument/2006/relationships/customXml" Target="../ink/ink7.xml"/><Relationship Id="rId109" Type="http://schemas.openxmlformats.org/officeDocument/2006/relationships/customXml" Target="../ink/ink55.xml"/><Relationship Id="rId34" Type="http://schemas.openxmlformats.org/officeDocument/2006/relationships/image" Target="../media/image88.png"/><Relationship Id="rId50" Type="http://schemas.openxmlformats.org/officeDocument/2006/relationships/image" Target="../media/image96.png"/><Relationship Id="rId55" Type="http://schemas.openxmlformats.org/officeDocument/2006/relationships/customXml" Target="../ink/ink28.xml"/><Relationship Id="rId76" Type="http://schemas.openxmlformats.org/officeDocument/2006/relationships/image" Target="../media/image109.png"/><Relationship Id="rId97" Type="http://schemas.openxmlformats.org/officeDocument/2006/relationships/customXml" Target="../ink/ink49.xml"/><Relationship Id="rId104" Type="http://schemas.openxmlformats.org/officeDocument/2006/relationships/image" Target="../media/image123.png"/><Relationship Id="rId120" Type="http://schemas.openxmlformats.org/officeDocument/2006/relationships/image" Target="../media/image131.png"/><Relationship Id="rId125" Type="http://schemas.openxmlformats.org/officeDocument/2006/relationships/customXml" Target="../ink/ink63.xml"/><Relationship Id="rId141" Type="http://schemas.openxmlformats.org/officeDocument/2006/relationships/customXml" Target="../ink/ink71.xml"/><Relationship Id="rId146" Type="http://schemas.openxmlformats.org/officeDocument/2006/relationships/image" Target="../media/image144.png"/><Relationship Id="rId167" Type="http://schemas.openxmlformats.org/officeDocument/2006/relationships/customXml" Target="../ink/ink84.xml"/><Relationship Id="rId188" Type="http://schemas.openxmlformats.org/officeDocument/2006/relationships/image" Target="../media/image165.png"/><Relationship Id="rId7" Type="http://schemas.openxmlformats.org/officeDocument/2006/relationships/customXml" Target="../ink/ink4.xml"/><Relationship Id="rId71" Type="http://schemas.openxmlformats.org/officeDocument/2006/relationships/customXml" Target="../ink/ink36.xml"/><Relationship Id="rId92" Type="http://schemas.openxmlformats.org/officeDocument/2006/relationships/image" Target="../media/image117.png"/><Relationship Id="rId162" Type="http://schemas.openxmlformats.org/officeDocument/2006/relationships/image" Target="../media/image152.png"/><Relationship Id="rId183" Type="http://schemas.openxmlformats.org/officeDocument/2006/relationships/customXml" Target="../ink/ink92.xml"/><Relationship Id="rId2" Type="http://schemas.openxmlformats.org/officeDocument/2006/relationships/image" Target="../media/image710.png"/><Relationship Id="rId29" Type="http://schemas.openxmlformats.org/officeDocument/2006/relationships/customXml" Target="../ink/ink15.xml"/><Relationship Id="rId24" Type="http://schemas.openxmlformats.org/officeDocument/2006/relationships/image" Target="../media/image83.png"/><Relationship Id="rId40" Type="http://schemas.openxmlformats.org/officeDocument/2006/relationships/image" Target="../media/image91.png"/><Relationship Id="rId45" Type="http://schemas.openxmlformats.org/officeDocument/2006/relationships/customXml" Target="../ink/ink23.xml"/><Relationship Id="rId66" Type="http://schemas.openxmlformats.org/officeDocument/2006/relationships/image" Target="../media/image104.png"/><Relationship Id="rId87" Type="http://schemas.openxmlformats.org/officeDocument/2006/relationships/customXml" Target="../ink/ink44.xml"/><Relationship Id="rId110" Type="http://schemas.openxmlformats.org/officeDocument/2006/relationships/image" Target="../media/image126.png"/><Relationship Id="rId115" Type="http://schemas.openxmlformats.org/officeDocument/2006/relationships/customXml" Target="../ink/ink58.xml"/><Relationship Id="rId131" Type="http://schemas.openxmlformats.org/officeDocument/2006/relationships/customXml" Target="../ink/ink66.xml"/><Relationship Id="rId136" Type="http://schemas.openxmlformats.org/officeDocument/2006/relationships/image" Target="../media/image139.png"/><Relationship Id="rId157" Type="http://schemas.openxmlformats.org/officeDocument/2006/relationships/customXml" Target="../ink/ink79.xml"/><Relationship Id="rId178" Type="http://schemas.openxmlformats.org/officeDocument/2006/relationships/image" Target="../media/image160.png"/><Relationship Id="rId61" Type="http://schemas.openxmlformats.org/officeDocument/2006/relationships/customXml" Target="../ink/ink31.xml"/><Relationship Id="rId82" Type="http://schemas.openxmlformats.org/officeDocument/2006/relationships/image" Target="../media/image112.png"/><Relationship Id="rId152" Type="http://schemas.openxmlformats.org/officeDocument/2006/relationships/image" Target="../media/image147.png"/><Relationship Id="rId173" Type="http://schemas.openxmlformats.org/officeDocument/2006/relationships/customXml" Target="../ink/ink87.xml"/><Relationship Id="rId194" Type="http://schemas.openxmlformats.org/officeDocument/2006/relationships/image" Target="../media/image168.png"/><Relationship Id="rId19" Type="http://schemas.openxmlformats.org/officeDocument/2006/relationships/customXml" Target="../ink/ink10.xml"/><Relationship Id="rId14" Type="http://schemas.openxmlformats.org/officeDocument/2006/relationships/image" Target="../media/image78.png"/><Relationship Id="rId30" Type="http://schemas.openxmlformats.org/officeDocument/2006/relationships/image" Target="../media/image86.png"/><Relationship Id="rId35" Type="http://schemas.openxmlformats.org/officeDocument/2006/relationships/customXml" Target="../ink/ink18.xml"/><Relationship Id="rId56" Type="http://schemas.openxmlformats.org/officeDocument/2006/relationships/image" Target="../media/image99.png"/><Relationship Id="rId77" Type="http://schemas.openxmlformats.org/officeDocument/2006/relationships/customXml" Target="../ink/ink39.xml"/><Relationship Id="rId100" Type="http://schemas.openxmlformats.org/officeDocument/2006/relationships/image" Target="../media/image121.png"/><Relationship Id="rId105" Type="http://schemas.openxmlformats.org/officeDocument/2006/relationships/customXml" Target="../ink/ink53.xml"/><Relationship Id="rId126" Type="http://schemas.openxmlformats.org/officeDocument/2006/relationships/image" Target="../media/image134.png"/><Relationship Id="rId147" Type="http://schemas.openxmlformats.org/officeDocument/2006/relationships/customXml" Target="../ink/ink74.xml"/><Relationship Id="rId168" Type="http://schemas.openxmlformats.org/officeDocument/2006/relationships/image" Target="../media/image155.png"/><Relationship Id="rId8" Type="http://schemas.openxmlformats.org/officeDocument/2006/relationships/image" Target="../media/image750.png"/><Relationship Id="rId51" Type="http://schemas.openxmlformats.org/officeDocument/2006/relationships/customXml" Target="../ink/ink26.xml"/><Relationship Id="rId72" Type="http://schemas.openxmlformats.org/officeDocument/2006/relationships/image" Target="../media/image107.png"/><Relationship Id="rId93" Type="http://schemas.openxmlformats.org/officeDocument/2006/relationships/customXml" Target="../ink/ink47.xml"/><Relationship Id="rId98" Type="http://schemas.openxmlformats.org/officeDocument/2006/relationships/image" Target="../media/image120.png"/><Relationship Id="rId121" Type="http://schemas.openxmlformats.org/officeDocument/2006/relationships/customXml" Target="../ink/ink61.xml"/><Relationship Id="rId142" Type="http://schemas.openxmlformats.org/officeDocument/2006/relationships/image" Target="../media/image142.png"/><Relationship Id="rId163" Type="http://schemas.openxmlformats.org/officeDocument/2006/relationships/customXml" Target="../ink/ink82.xml"/><Relationship Id="rId184" Type="http://schemas.openxmlformats.org/officeDocument/2006/relationships/image" Target="../media/image163.png"/><Relationship Id="rId189" Type="http://schemas.openxmlformats.org/officeDocument/2006/relationships/customXml" Target="../ink/ink95.xml"/><Relationship Id="rId3" Type="http://schemas.openxmlformats.org/officeDocument/2006/relationships/customXml" Target="../ink/ink2.xml"/><Relationship Id="rId25" Type="http://schemas.openxmlformats.org/officeDocument/2006/relationships/customXml" Target="../ink/ink13.xml"/><Relationship Id="rId46" Type="http://schemas.openxmlformats.org/officeDocument/2006/relationships/image" Target="../media/image94.png"/><Relationship Id="rId67" Type="http://schemas.openxmlformats.org/officeDocument/2006/relationships/customXml" Target="../ink/ink34.xml"/><Relationship Id="rId116" Type="http://schemas.openxmlformats.org/officeDocument/2006/relationships/image" Target="../media/image129.png"/><Relationship Id="rId137" Type="http://schemas.openxmlformats.org/officeDocument/2006/relationships/customXml" Target="../ink/ink69.xml"/><Relationship Id="rId158" Type="http://schemas.openxmlformats.org/officeDocument/2006/relationships/image" Target="../media/image150.png"/><Relationship Id="rId20" Type="http://schemas.openxmlformats.org/officeDocument/2006/relationships/image" Target="../media/image81.png"/><Relationship Id="rId41" Type="http://schemas.openxmlformats.org/officeDocument/2006/relationships/customXml" Target="../ink/ink21.xml"/><Relationship Id="rId62" Type="http://schemas.openxmlformats.org/officeDocument/2006/relationships/image" Target="../media/image102.png"/><Relationship Id="rId83" Type="http://schemas.openxmlformats.org/officeDocument/2006/relationships/customXml" Target="../ink/ink42.xml"/><Relationship Id="rId88" Type="http://schemas.openxmlformats.org/officeDocument/2006/relationships/image" Target="../media/image115.png"/><Relationship Id="rId111" Type="http://schemas.openxmlformats.org/officeDocument/2006/relationships/customXml" Target="../ink/ink56.xml"/><Relationship Id="rId132" Type="http://schemas.openxmlformats.org/officeDocument/2006/relationships/image" Target="../media/image137.png"/><Relationship Id="rId153" Type="http://schemas.openxmlformats.org/officeDocument/2006/relationships/customXml" Target="../ink/ink77.xml"/><Relationship Id="rId174" Type="http://schemas.openxmlformats.org/officeDocument/2006/relationships/image" Target="../media/image158.png"/><Relationship Id="rId179" Type="http://schemas.openxmlformats.org/officeDocument/2006/relationships/customXml" Target="../ink/ink90.xml"/><Relationship Id="rId195" Type="http://schemas.openxmlformats.org/officeDocument/2006/relationships/customXml" Target="../ink/ink98.xml"/><Relationship Id="rId190" Type="http://schemas.openxmlformats.org/officeDocument/2006/relationships/image" Target="../media/image166.png"/><Relationship Id="rId15" Type="http://schemas.openxmlformats.org/officeDocument/2006/relationships/customXml" Target="../ink/ink8.xml"/><Relationship Id="rId36" Type="http://schemas.openxmlformats.org/officeDocument/2006/relationships/image" Target="../media/image89.png"/><Relationship Id="rId57" Type="http://schemas.openxmlformats.org/officeDocument/2006/relationships/customXml" Target="../ink/ink29.xml"/><Relationship Id="rId106" Type="http://schemas.openxmlformats.org/officeDocument/2006/relationships/image" Target="../media/image124.png"/><Relationship Id="rId127" Type="http://schemas.openxmlformats.org/officeDocument/2006/relationships/customXml" Target="../ink/ink64.xml"/><Relationship Id="rId10" Type="http://schemas.openxmlformats.org/officeDocument/2006/relationships/image" Target="../media/image760.png"/><Relationship Id="rId31" Type="http://schemas.openxmlformats.org/officeDocument/2006/relationships/customXml" Target="../ink/ink16.xml"/><Relationship Id="rId52" Type="http://schemas.openxmlformats.org/officeDocument/2006/relationships/image" Target="../media/image97.png"/><Relationship Id="rId73" Type="http://schemas.openxmlformats.org/officeDocument/2006/relationships/customXml" Target="../ink/ink37.xml"/><Relationship Id="rId78" Type="http://schemas.openxmlformats.org/officeDocument/2006/relationships/image" Target="../media/image110.png"/><Relationship Id="rId94" Type="http://schemas.openxmlformats.org/officeDocument/2006/relationships/image" Target="../media/image118.png"/><Relationship Id="rId99" Type="http://schemas.openxmlformats.org/officeDocument/2006/relationships/customXml" Target="../ink/ink50.xml"/><Relationship Id="rId101" Type="http://schemas.openxmlformats.org/officeDocument/2006/relationships/customXml" Target="../ink/ink51.xml"/><Relationship Id="rId122" Type="http://schemas.openxmlformats.org/officeDocument/2006/relationships/image" Target="../media/image132.png"/><Relationship Id="rId143" Type="http://schemas.openxmlformats.org/officeDocument/2006/relationships/customXml" Target="../ink/ink72.xml"/><Relationship Id="rId148" Type="http://schemas.openxmlformats.org/officeDocument/2006/relationships/image" Target="../media/image145.png"/><Relationship Id="rId164" Type="http://schemas.openxmlformats.org/officeDocument/2006/relationships/image" Target="../media/image153.png"/><Relationship Id="rId169" Type="http://schemas.openxmlformats.org/officeDocument/2006/relationships/customXml" Target="../ink/ink85.xml"/><Relationship Id="rId185" Type="http://schemas.openxmlformats.org/officeDocument/2006/relationships/customXml" Target="../ink/ink93.xml"/><Relationship Id="rId4" Type="http://schemas.openxmlformats.org/officeDocument/2006/relationships/image" Target="../media/image720.png"/><Relationship Id="rId9" Type="http://schemas.openxmlformats.org/officeDocument/2006/relationships/customXml" Target="../ink/ink5.xml"/><Relationship Id="rId180" Type="http://schemas.openxmlformats.org/officeDocument/2006/relationships/image" Target="../media/image161.png"/><Relationship Id="rId26" Type="http://schemas.openxmlformats.org/officeDocument/2006/relationships/image" Target="../media/image84.png"/><Relationship Id="rId47" Type="http://schemas.openxmlformats.org/officeDocument/2006/relationships/customXml" Target="../ink/ink24.xml"/><Relationship Id="rId68" Type="http://schemas.openxmlformats.org/officeDocument/2006/relationships/image" Target="../media/image105.png"/><Relationship Id="rId89" Type="http://schemas.openxmlformats.org/officeDocument/2006/relationships/customXml" Target="../ink/ink45.xml"/><Relationship Id="rId112" Type="http://schemas.openxmlformats.org/officeDocument/2006/relationships/image" Target="../media/image127.png"/><Relationship Id="rId133" Type="http://schemas.openxmlformats.org/officeDocument/2006/relationships/customXml" Target="../ink/ink67.xml"/><Relationship Id="rId154" Type="http://schemas.openxmlformats.org/officeDocument/2006/relationships/image" Target="../media/image148.png"/><Relationship Id="rId175" Type="http://schemas.openxmlformats.org/officeDocument/2006/relationships/customXml" Target="../ink/ink88.xml"/><Relationship Id="rId196" Type="http://schemas.openxmlformats.org/officeDocument/2006/relationships/image" Target="../media/image169.png"/><Relationship Id="rId16" Type="http://schemas.openxmlformats.org/officeDocument/2006/relationships/image" Target="../media/image79.png"/><Relationship Id="rId37" Type="http://schemas.openxmlformats.org/officeDocument/2006/relationships/customXml" Target="../ink/ink19.xml"/><Relationship Id="rId58" Type="http://schemas.openxmlformats.org/officeDocument/2006/relationships/image" Target="../media/image100.png"/><Relationship Id="rId79" Type="http://schemas.openxmlformats.org/officeDocument/2006/relationships/customXml" Target="../ink/ink40.xml"/><Relationship Id="rId102" Type="http://schemas.openxmlformats.org/officeDocument/2006/relationships/image" Target="../media/image122.png"/><Relationship Id="rId123" Type="http://schemas.openxmlformats.org/officeDocument/2006/relationships/customXml" Target="../ink/ink62.xml"/><Relationship Id="rId144" Type="http://schemas.openxmlformats.org/officeDocument/2006/relationships/image" Target="../media/image143.png"/><Relationship Id="rId90" Type="http://schemas.openxmlformats.org/officeDocument/2006/relationships/image" Target="../media/image116.png"/><Relationship Id="rId165" Type="http://schemas.openxmlformats.org/officeDocument/2006/relationships/customXml" Target="../ink/ink83.xml"/><Relationship Id="rId186" Type="http://schemas.openxmlformats.org/officeDocument/2006/relationships/image" Target="../media/image164.png"/><Relationship Id="rId27" Type="http://schemas.openxmlformats.org/officeDocument/2006/relationships/customXml" Target="../ink/ink14.xml"/><Relationship Id="rId48" Type="http://schemas.openxmlformats.org/officeDocument/2006/relationships/image" Target="../media/image95.png"/><Relationship Id="rId69" Type="http://schemas.openxmlformats.org/officeDocument/2006/relationships/customXml" Target="../ink/ink35.xml"/><Relationship Id="rId113" Type="http://schemas.openxmlformats.org/officeDocument/2006/relationships/customXml" Target="../ink/ink57.xml"/><Relationship Id="rId134" Type="http://schemas.openxmlformats.org/officeDocument/2006/relationships/image" Target="../media/image138.png"/><Relationship Id="rId80" Type="http://schemas.openxmlformats.org/officeDocument/2006/relationships/image" Target="../media/image111.png"/><Relationship Id="rId155" Type="http://schemas.openxmlformats.org/officeDocument/2006/relationships/customXml" Target="../ink/ink78.xml"/><Relationship Id="rId176" Type="http://schemas.openxmlformats.org/officeDocument/2006/relationships/image" Target="../media/image159.png"/><Relationship Id="rId17" Type="http://schemas.openxmlformats.org/officeDocument/2006/relationships/customXml" Target="../ink/ink9.xml"/><Relationship Id="rId38" Type="http://schemas.openxmlformats.org/officeDocument/2006/relationships/image" Target="../media/image90.png"/><Relationship Id="rId59" Type="http://schemas.openxmlformats.org/officeDocument/2006/relationships/customXml" Target="../ink/ink30.xml"/><Relationship Id="rId103" Type="http://schemas.openxmlformats.org/officeDocument/2006/relationships/customXml" Target="../ink/ink52.xml"/><Relationship Id="rId124" Type="http://schemas.openxmlformats.org/officeDocument/2006/relationships/image" Target="../media/image133.png"/><Relationship Id="rId70" Type="http://schemas.openxmlformats.org/officeDocument/2006/relationships/image" Target="../media/image106.png"/><Relationship Id="rId91" Type="http://schemas.openxmlformats.org/officeDocument/2006/relationships/customXml" Target="../ink/ink46.xml"/><Relationship Id="rId145" Type="http://schemas.openxmlformats.org/officeDocument/2006/relationships/customXml" Target="../ink/ink73.xml"/><Relationship Id="rId166" Type="http://schemas.openxmlformats.org/officeDocument/2006/relationships/image" Target="../media/image154.png"/><Relationship Id="rId187" Type="http://schemas.openxmlformats.org/officeDocument/2006/relationships/customXml" Target="../ink/ink94.xml"/><Relationship Id="rId1" Type="http://schemas.openxmlformats.org/officeDocument/2006/relationships/slideLayout" Target="../slideLayouts/slideLayout2.xml"/><Relationship Id="rId28" Type="http://schemas.openxmlformats.org/officeDocument/2006/relationships/image" Target="../media/image85.png"/><Relationship Id="rId49" Type="http://schemas.openxmlformats.org/officeDocument/2006/relationships/customXml" Target="../ink/ink25.xml"/><Relationship Id="rId114" Type="http://schemas.openxmlformats.org/officeDocument/2006/relationships/image" Target="../media/image128.png"/><Relationship Id="rId60" Type="http://schemas.openxmlformats.org/officeDocument/2006/relationships/image" Target="../media/image101.png"/><Relationship Id="rId81" Type="http://schemas.openxmlformats.org/officeDocument/2006/relationships/customXml" Target="../ink/ink41.xml"/><Relationship Id="rId135" Type="http://schemas.openxmlformats.org/officeDocument/2006/relationships/customXml" Target="../ink/ink68.xml"/><Relationship Id="rId156" Type="http://schemas.openxmlformats.org/officeDocument/2006/relationships/image" Target="../media/image149.png"/><Relationship Id="rId177" Type="http://schemas.openxmlformats.org/officeDocument/2006/relationships/customXml" Target="../ink/ink89.xml"/><Relationship Id="rId18" Type="http://schemas.openxmlformats.org/officeDocument/2006/relationships/image" Target="../media/image80.png"/><Relationship Id="rId39" Type="http://schemas.openxmlformats.org/officeDocument/2006/relationships/customXml" Target="../ink/ink20.xml"/></Relationships>
</file>

<file path=ppt/slides/_rels/slide4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73.png"/><Relationship Id="rId21" Type="http://schemas.openxmlformats.org/officeDocument/2006/relationships/customXml" Target="../ink/ink108.xml"/><Relationship Id="rId42" Type="http://schemas.openxmlformats.org/officeDocument/2006/relationships/image" Target="../media/image179.png"/><Relationship Id="rId47" Type="http://schemas.openxmlformats.org/officeDocument/2006/relationships/customXml" Target="../ink/ink121.xml"/><Relationship Id="rId63" Type="http://schemas.openxmlformats.org/officeDocument/2006/relationships/customXml" Target="../ink/ink129.xml"/><Relationship Id="rId68" Type="http://schemas.openxmlformats.org/officeDocument/2006/relationships/image" Target="../media/image193.png"/><Relationship Id="rId16" Type="http://schemas.openxmlformats.org/officeDocument/2006/relationships/image" Target="../media/image150.png"/><Relationship Id="rId11" Type="http://schemas.openxmlformats.org/officeDocument/2006/relationships/customXml" Target="../ink/ink103.xml"/><Relationship Id="rId32" Type="http://schemas.openxmlformats.org/officeDocument/2006/relationships/image" Target="../media/image174.png"/><Relationship Id="rId37" Type="http://schemas.openxmlformats.org/officeDocument/2006/relationships/customXml" Target="../ink/ink116.xml"/><Relationship Id="rId53" Type="http://schemas.openxmlformats.org/officeDocument/2006/relationships/customXml" Target="../ink/ink124.xml"/><Relationship Id="rId58" Type="http://schemas.openxmlformats.org/officeDocument/2006/relationships/image" Target="../media/image188.png"/><Relationship Id="rId74" Type="http://schemas.openxmlformats.org/officeDocument/2006/relationships/image" Target="../media/image196.png"/><Relationship Id="rId79" Type="http://schemas.openxmlformats.org/officeDocument/2006/relationships/customXml" Target="../ink/ink137.xml"/><Relationship Id="rId5" Type="http://schemas.openxmlformats.org/officeDocument/2006/relationships/customXml" Target="../ink/ink100.xml"/><Relationship Id="rId61" Type="http://schemas.openxmlformats.org/officeDocument/2006/relationships/customXml" Target="../ink/ink128.xml"/><Relationship Id="rId82" Type="http://schemas.openxmlformats.org/officeDocument/2006/relationships/image" Target="../media/image200.png"/><Relationship Id="rId19" Type="http://schemas.openxmlformats.org/officeDocument/2006/relationships/customXml" Target="../ink/ink107.xml"/><Relationship Id="rId14" Type="http://schemas.openxmlformats.org/officeDocument/2006/relationships/image" Target="../media/image149.png"/><Relationship Id="rId22" Type="http://schemas.openxmlformats.org/officeDocument/2006/relationships/image" Target="../media/image172.png"/><Relationship Id="rId27" Type="http://schemas.openxmlformats.org/officeDocument/2006/relationships/customXml" Target="../ink/ink111.xml"/><Relationship Id="rId30" Type="http://schemas.openxmlformats.org/officeDocument/2006/relationships/image" Target="../media/image169.png"/><Relationship Id="rId35" Type="http://schemas.openxmlformats.org/officeDocument/2006/relationships/customXml" Target="../ink/ink115.xml"/><Relationship Id="rId43" Type="http://schemas.openxmlformats.org/officeDocument/2006/relationships/customXml" Target="../ink/ink119.xml"/><Relationship Id="rId48" Type="http://schemas.openxmlformats.org/officeDocument/2006/relationships/image" Target="../media/image183.png"/><Relationship Id="rId56" Type="http://schemas.openxmlformats.org/officeDocument/2006/relationships/image" Target="../media/image187.png"/><Relationship Id="rId64" Type="http://schemas.openxmlformats.org/officeDocument/2006/relationships/image" Target="../media/image191.png"/><Relationship Id="rId69" Type="http://schemas.openxmlformats.org/officeDocument/2006/relationships/customXml" Target="../ink/ink132.xml"/><Relationship Id="rId77" Type="http://schemas.openxmlformats.org/officeDocument/2006/relationships/customXml" Target="../ink/ink136.xml"/><Relationship Id="rId8" Type="http://schemas.openxmlformats.org/officeDocument/2006/relationships/image" Target="../media/image118.png"/><Relationship Id="rId51" Type="http://schemas.openxmlformats.org/officeDocument/2006/relationships/customXml" Target="../ink/ink123.xml"/><Relationship Id="rId72" Type="http://schemas.openxmlformats.org/officeDocument/2006/relationships/image" Target="../media/image195.png"/><Relationship Id="rId80" Type="http://schemas.openxmlformats.org/officeDocument/2006/relationships/image" Target="../media/image199.png"/><Relationship Id="rId3" Type="http://schemas.openxmlformats.org/officeDocument/2006/relationships/customXml" Target="../ink/ink99.xml"/><Relationship Id="rId12" Type="http://schemas.openxmlformats.org/officeDocument/2006/relationships/image" Target="../media/image148.png"/><Relationship Id="rId17" Type="http://schemas.openxmlformats.org/officeDocument/2006/relationships/customXml" Target="../ink/ink106.xml"/><Relationship Id="rId25" Type="http://schemas.openxmlformats.org/officeDocument/2006/relationships/customXml" Target="../ink/ink110.xml"/><Relationship Id="rId33" Type="http://schemas.openxmlformats.org/officeDocument/2006/relationships/customXml" Target="../ink/ink114.xml"/><Relationship Id="rId38" Type="http://schemas.openxmlformats.org/officeDocument/2006/relationships/image" Target="../media/image177.png"/><Relationship Id="rId46" Type="http://schemas.openxmlformats.org/officeDocument/2006/relationships/image" Target="../media/image182.png"/><Relationship Id="rId59" Type="http://schemas.openxmlformats.org/officeDocument/2006/relationships/customXml" Target="../ink/ink127.xml"/><Relationship Id="rId67" Type="http://schemas.openxmlformats.org/officeDocument/2006/relationships/customXml" Target="../ink/ink131.xml"/><Relationship Id="rId20" Type="http://schemas.openxmlformats.org/officeDocument/2006/relationships/image" Target="../media/image164.png"/><Relationship Id="rId41" Type="http://schemas.openxmlformats.org/officeDocument/2006/relationships/customXml" Target="../ink/ink118.xml"/><Relationship Id="rId54" Type="http://schemas.openxmlformats.org/officeDocument/2006/relationships/image" Target="../media/image186.png"/><Relationship Id="rId62" Type="http://schemas.openxmlformats.org/officeDocument/2006/relationships/image" Target="../media/image190.png"/><Relationship Id="rId70" Type="http://schemas.openxmlformats.org/officeDocument/2006/relationships/image" Target="../media/image194.png"/><Relationship Id="rId75" Type="http://schemas.openxmlformats.org/officeDocument/2006/relationships/customXml" Target="../ink/ink1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7.png"/><Relationship Id="rId15" Type="http://schemas.openxmlformats.org/officeDocument/2006/relationships/customXml" Target="../ink/ink105.xml"/><Relationship Id="rId23" Type="http://schemas.openxmlformats.org/officeDocument/2006/relationships/customXml" Target="../ink/ink109.xml"/><Relationship Id="rId28" Type="http://schemas.openxmlformats.org/officeDocument/2006/relationships/image" Target="../media/image168.png"/><Relationship Id="rId36" Type="http://schemas.openxmlformats.org/officeDocument/2006/relationships/image" Target="../media/image176.png"/><Relationship Id="rId49" Type="http://schemas.openxmlformats.org/officeDocument/2006/relationships/customXml" Target="../ink/ink122.xml"/><Relationship Id="rId57" Type="http://schemas.openxmlformats.org/officeDocument/2006/relationships/customXml" Target="../ink/ink126.xml"/><Relationship Id="rId10" Type="http://schemas.openxmlformats.org/officeDocument/2006/relationships/image" Target="../media/image131.png"/><Relationship Id="rId31" Type="http://schemas.openxmlformats.org/officeDocument/2006/relationships/customXml" Target="../ink/ink113.xml"/><Relationship Id="rId44" Type="http://schemas.openxmlformats.org/officeDocument/2006/relationships/image" Target="../media/image181.png"/><Relationship Id="rId52" Type="http://schemas.openxmlformats.org/officeDocument/2006/relationships/image" Target="../media/image185.png"/><Relationship Id="rId60" Type="http://schemas.openxmlformats.org/officeDocument/2006/relationships/image" Target="../media/image189.png"/><Relationship Id="rId65" Type="http://schemas.openxmlformats.org/officeDocument/2006/relationships/customXml" Target="../ink/ink130.xml"/><Relationship Id="rId73" Type="http://schemas.openxmlformats.org/officeDocument/2006/relationships/customXml" Target="../ink/ink134.xml"/><Relationship Id="rId78" Type="http://schemas.openxmlformats.org/officeDocument/2006/relationships/image" Target="../media/image198.png"/><Relationship Id="rId81" Type="http://schemas.openxmlformats.org/officeDocument/2006/relationships/customXml" Target="../ink/ink138.xml"/><Relationship Id="rId4" Type="http://schemas.openxmlformats.org/officeDocument/2006/relationships/image" Target="../media/image116.png"/><Relationship Id="rId9" Type="http://schemas.openxmlformats.org/officeDocument/2006/relationships/customXml" Target="../ink/ink102.xml"/><Relationship Id="rId13" Type="http://schemas.openxmlformats.org/officeDocument/2006/relationships/customXml" Target="../ink/ink104.xml"/><Relationship Id="rId18" Type="http://schemas.openxmlformats.org/officeDocument/2006/relationships/image" Target="../media/image163.png"/><Relationship Id="rId39" Type="http://schemas.openxmlformats.org/officeDocument/2006/relationships/customXml" Target="../ink/ink117.xml"/><Relationship Id="rId34" Type="http://schemas.openxmlformats.org/officeDocument/2006/relationships/image" Target="../media/image175.png"/><Relationship Id="rId50" Type="http://schemas.openxmlformats.org/officeDocument/2006/relationships/image" Target="../media/image184.png"/><Relationship Id="rId55" Type="http://schemas.openxmlformats.org/officeDocument/2006/relationships/customXml" Target="../ink/ink125.xml"/><Relationship Id="rId76" Type="http://schemas.openxmlformats.org/officeDocument/2006/relationships/image" Target="../media/image197.png"/><Relationship Id="rId7" Type="http://schemas.openxmlformats.org/officeDocument/2006/relationships/customXml" Target="../ink/ink101.xml"/><Relationship Id="rId71" Type="http://schemas.openxmlformats.org/officeDocument/2006/relationships/customXml" Target="../ink/ink133.xml"/><Relationship Id="rId2" Type="http://schemas.openxmlformats.org/officeDocument/2006/relationships/image" Target="../media/image171.png"/><Relationship Id="rId29" Type="http://schemas.openxmlformats.org/officeDocument/2006/relationships/customXml" Target="../ink/ink112.xml"/><Relationship Id="rId24" Type="http://schemas.openxmlformats.org/officeDocument/2006/relationships/image" Target="../media/image166.png"/><Relationship Id="rId40" Type="http://schemas.openxmlformats.org/officeDocument/2006/relationships/image" Target="../media/image178.png"/><Relationship Id="rId45" Type="http://schemas.openxmlformats.org/officeDocument/2006/relationships/customXml" Target="../ink/ink120.xml"/><Relationship Id="rId66" Type="http://schemas.openxmlformats.org/officeDocument/2006/relationships/image" Target="../media/image192.png"/></Relationships>
</file>

<file path=ppt/slides/_rels/slide4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13.png"/><Relationship Id="rId21" Type="http://schemas.openxmlformats.org/officeDocument/2006/relationships/customXml" Target="../ink/ink148.xml"/><Relationship Id="rId42" Type="http://schemas.openxmlformats.org/officeDocument/2006/relationships/image" Target="../media/image221.png"/><Relationship Id="rId47" Type="http://schemas.openxmlformats.org/officeDocument/2006/relationships/customXml" Target="../ink/ink161.xml"/><Relationship Id="rId63" Type="http://schemas.openxmlformats.org/officeDocument/2006/relationships/customXml" Target="../ink/ink169.xml"/><Relationship Id="rId68" Type="http://schemas.openxmlformats.org/officeDocument/2006/relationships/image" Target="../media/image234.png"/><Relationship Id="rId84" Type="http://schemas.openxmlformats.org/officeDocument/2006/relationships/image" Target="../media/image242.png"/><Relationship Id="rId89" Type="http://schemas.openxmlformats.org/officeDocument/2006/relationships/customXml" Target="../ink/ink182.xml"/><Relationship Id="rId16" Type="http://schemas.openxmlformats.org/officeDocument/2006/relationships/image" Target="../media/image208.png"/><Relationship Id="rId11" Type="http://schemas.openxmlformats.org/officeDocument/2006/relationships/customXml" Target="../ink/ink143.xml"/><Relationship Id="rId32" Type="http://schemas.openxmlformats.org/officeDocument/2006/relationships/image" Target="../media/image216.png"/><Relationship Id="rId37" Type="http://schemas.openxmlformats.org/officeDocument/2006/relationships/customXml" Target="../ink/ink156.xml"/><Relationship Id="rId53" Type="http://schemas.openxmlformats.org/officeDocument/2006/relationships/customXml" Target="../ink/ink164.xml"/><Relationship Id="rId58" Type="http://schemas.openxmlformats.org/officeDocument/2006/relationships/image" Target="../media/image229.png"/><Relationship Id="rId74" Type="http://schemas.openxmlformats.org/officeDocument/2006/relationships/image" Target="../media/image237.png"/><Relationship Id="rId79" Type="http://schemas.openxmlformats.org/officeDocument/2006/relationships/customXml" Target="../ink/ink177.xml"/><Relationship Id="rId5" Type="http://schemas.openxmlformats.org/officeDocument/2006/relationships/customXml" Target="../ink/ink140.xml"/><Relationship Id="rId90" Type="http://schemas.openxmlformats.org/officeDocument/2006/relationships/image" Target="../media/image245.png"/><Relationship Id="rId95" Type="http://schemas.openxmlformats.org/officeDocument/2006/relationships/customXml" Target="../ink/ink185.xml"/><Relationship Id="rId22" Type="http://schemas.openxmlformats.org/officeDocument/2006/relationships/image" Target="../media/image211.png"/><Relationship Id="rId27" Type="http://schemas.openxmlformats.org/officeDocument/2006/relationships/customXml" Target="../ink/ink151.xml"/><Relationship Id="rId43" Type="http://schemas.openxmlformats.org/officeDocument/2006/relationships/customXml" Target="../ink/ink159.xml"/><Relationship Id="rId48" Type="http://schemas.openxmlformats.org/officeDocument/2006/relationships/image" Target="../media/image224.png"/><Relationship Id="rId64" Type="http://schemas.openxmlformats.org/officeDocument/2006/relationships/image" Target="../media/image232.png"/><Relationship Id="rId69" Type="http://schemas.openxmlformats.org/officeDocument/2006/relationships/customXml" Target="../ink/ink172.xml"/><Relationship Id="rId80" Type="http://schemas.openxmlformats.org/officeDocument/2006/relationships/image" Target="../media/image240.png"/><Relationship Id="rId85" Type="http://schemas.openxmlformats.org/officeDocument/2006/relationships/customXml" Target="../ink/ink180.xml"/><Relationship Id="rId3" Type="http://schemas.openxmlformats.org/officeDocument/2006/relationships/customXml" Target="../ink/ink139.xml"/><Relationship Id="rId12" Type="http://schemas.openxmlformats.org/officeDocument/2006/relationships/image" Target="../media/image206.png"/><Relationship Id="rId17" Type="http://schemas.openxmlformats.org/officeDocument/2006/relationships/customXml" Target="../ink/ink146.xml"/><Relationship Id="rId25" Type="http://schemas.openxmlformats.org/officeDocument/2006/relationships/customXml" Target="../ink/ink150.xml"/><Relationship Id="rId33" Type="http://schemas.openxmlformats.org/officeDocument/2006/relationships/customXml" Target="../ink/ink154.xml"/><Relationship Id="rId38" Type="http://schemas.openxmlformats.org/officeDocument/2006/relationships/image" Target="../media/image219.png"/><Relationship Id="rId46" Type="http://schemas.openxmlformats.org/officeDocument/2006/relationships/image" Target="../media/image223.png"/><Relationship Id="rId59" Type="http://schemas.openxmlformats.org/officeDocument/2006/relationships/customXml" Target="../ink/ink167.xml"/><Relationship Id="rId67" Type="http://schemas.openxmlformats.org/officeDocument/2006/relationships/customXml" Target="../ink/ink171.xml"/><Relationship Id="rId20" Type="http://schemas.openxmlformats.org/officeDocument/2006/relationships/image" Target="../media/image210.png"/><Relationship Id="rId41" Type="http://schemas.openxmlformats.org/officeDocument/2006/relationships/customXml" Target="../ink/ink158.xml"/><Relationship Id="rId54" Type="http://schemas.openxmlformats.org/officeDocument/2006/relationships/image" Target="../media/image227.png"/><Relationship Id="rId62" Type="http://schemas.openxmlformats.org/officeDocument/2006/relationships/image" Target="../media/image231.png"/><Relationship Id="rId70" Type="http://schemas.openxmlformats.org/officeDocument/2006/relationships/image" Target="../media/image235.png"/><Relationship Id="rId75" Type="http://schemas.openxmlformats.org/officeDocument/2006/relationships/customXml" Target="../ink/ink175.xml"/><Relationship Id="rId83" Type="http://schemas.openxmlformats.org/officeDocument/2006/relationships/customXml" Target="../ink/ink179.xml"/><Relationship Id="rId88" Type="http://schemas.openxmlformats.org/officeDocument/2006/relationships/image" Target="../media/image244.png"/><Relationship Id="rId91" Type="http://schemas.openxmlformats.org/officeDocument/2006/relationships/customXml" Target="../ink/ink183.xml"/><Relationship Id="rId96" Type="http://schemas.openxmlformats.org/officeDocument/2006/relationships/image" Target="../media/image2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3.png"/><Relationship Id="rId15" Type="http://schemas.openxmlformats.org/officeDocument/2006/relationships/customXml" Target="../ink/ink145.xml"/><Relationship Id="rId23" Type="http://schemas.openxmlformats.org/officeDocument/2006/relationships/customXml" Target="../ink/ink149.xml"/><Relationship Id="rId28" Type="http://schemas.openxmlformats.org/officeDocument/2006/relationships/image" Target="../media/image214.png"/><Relationship Id="rId36" Type="http://schemas.openxmlformats.org/officeDocument/2006/relationships/image" Target="../media/image218.png"/><Relationship Id="rId49" Type="http://schemas.openxmlformats.org/officeDocument/2006/relationships/customXml" Target="../ink/ink162.xml"/><Relationship Id="rId57" Type="http://schemas.openxmlformats.org/officeDocument/2006/relationships/customXml" Target="../ink/ink166.xml"/><Relationship Id="rId10" Type="http://schemas.openxmlformats.org/officeDocument/2006/relationships/image" Target="../media/image205.png"/><Relationship Id="rId31" Type="http://schemas.openxmlformats.org/officeDocument/2006/relationships/customXml" Target="../ink/ink153.xml"/><Relationship Id="rId44" Type="http://schemas.openxmlformats.org/officeDocument/2006/relationships/image" Target="../media/image222.png"/><Relationship Id="rId52" Type="http://schemas.openxmlformats.org/officeDocument/2006/relationships/image" Target="../media/image226.png"/><Relationship Id="rId60" Type="http://schemas.openxmlformats.org/officeDocument/2006/relationships/image" Target="../media/image230.png"/><Relationship Id="rId65" Type="http://schemas.openxmlformats.org/officeDocument/2006/relationships/customXml" Target="../ink/ink170.xml"/><Relationship Id="rId73" Type="http://schemas.openxmlformats.org/officeDocument/2006/relationships/customXml" Target="../ink/ink174.xml"/><Relationship Id="rId78" Type="http://schemas.openxmlformats.org/officeDocument/2006/relationships/image" Target="../media/image239.png"/><Relationship Id="rId81" Type="http://schemas.openxmlformats.org/officeDocument/2006/relationships/customXml" Target="../ink/ink178.xml"/><Relationship Id="rId86" Type="http://schemas.openxmlformats.org/officeDocument/2006/relationships/image" Target="../media/image243.png"/><Relationship Id="rId94" Type="http://schemas.openxmlformats.org/officeDocument/2006/relationships/image" Target="../media/image247.png"/><Relationship Id="rId99" Type="http://schemas.openxmlformats.org/officeDocument/2006/relationships/customXml" Target="../ink/ink187.xml"/><Relationship Id="rId4" Type="http://schemas.openxmlformats.org/officeDocument/2006/relationships/image" Target="../media/image202.png"/><Relationship Id="rId9" Type="http://schemas.openxmlformats.org/officeDocument/2006/relationships/customXml" Target="../ink/ink142.xml"/><Relationship Id="rId13" Type="http://schemas.openxmlformats.org/officeDocument/2006/relationships/customXml" Target="../ink/ink144.xml"/><Relationship Id="rId18" Type="http://schemas.openxmlformats.org/officeDocument/2006/relationships/image" Target="../media/image209.png"/><Relationship Id="rId39" Type="http://schemas.openxmlformats.org/officeDocument/2006/relationships/customXml" Target="../ink/ink157.xml"/><Relationship Id="rId34" Type="http://schemas.openxmlformats.org/officeDocument/2006/relationships/image" Target="../media/image217.png"/><Relationship Id="rId50" Type="http://schemas.openxmlformats.org/officeDocument/2006/relationships/image" Target="../media/image225.png"/><Relationship Id="rId55" Type="http://schemas.openxmlformats.org/officeDocument/2006/relationships/customXml" Target="../ink/ink165.xml"/><Relationship Id="rId76" Type="http://schemas.openxmlformats.org/officeDocument/2006/relationships/image" Target="../media/image238.png"/><Relationship Id="rId97" Type="http://schemas.openxmlformats.org/officeDocument/2006/relationships/customXml" Target="../ink/ink186.xml"/><Relationship Id="rId7" Type="http://schemas.openxmlformats.org/officeDocument/2006/relationships/customXml" Target="../ink/ink141.xml"/><Relationship Id="rId71" Type="http://schemas.openxmlformats.org/officeDocument/2006/relationships/customXml" Target="../ink/ink173.xml"/><Relationship Id="rId92" Type="http://schemas.openxmlformats.org/officeDocument/2006/relationships/image" Target="../media/image246.png"/><Relationship Id="rId2" Type="http://schemas.openxmlformats.org/officeDocument/2006/relationships/image" Target="../media/image201.png"/><Relationship Id="rId29" Type="http://schemas.openxmlformats.org/officeDocument/2006/relationships/customXml" Target="../ink/ink152.xml"/><Relationship Id="rId24" Type="http://schemas.openxmlformats.org/officeDocument/2006/relationships/image" Target="../media/image212.png"/><Relationship Id="rId40" Type="http://schemas.openxmlformats.org/officeDocument/2006/relationships/image" Target="../media/image220.png"/><Relationship Id="rId45" Type="http://schemas.openxmlformats.org/officeDocument/2006/relationships/customXml" Target="../ink/ink160.xml"/><Relationship Id="rId66" Type="http://schemas.openxmlformats.org/officeDocument/2006/relationships/image" Target="../media/image233.png"/><Relationship Id="rId87" Type="http://schemas.openxmlformats.org/officeDocument/2006/relationships/customXml" Target="../ink/ink181.xml"/><Relationship Id="rId61" Type="http://schemas.openxmlformats.org/officeDocument/2006/relationships/customXml" Target="../ink/ink168.xml"/><Relationship Id="rId82" Type="http://schemas.openxmlformats.org/officeDocument/2006/relationships/image" Target="../media/image241.png"/><Relationship Id="rId19" Type="http://schemas.openxmlformats.org/officeDocument/2006/relationships/customXml" Target="../ink/ink147.xml"/><Relationship Id="rId14" Type="http://schemas.openxmlformats.org/officeDocument/2006/relationships/image" Target="../media/image207.png"/><Relationship Id="rId30" Type="http://schemas.openxmlformats.org/officeDocument/2006/relationships/image" Target="../media/image215.png"/><Relationship Id="rId35" Type="http://schemas.openxmlformats.org/officeDocument/2006/relationships/customXml" Target="../ink/ink155.xml"/><Relationship Id="rId56" Type="http://schemas.openxmlformats.org/officeDocument/2006/relationships/image" Target="../media/image228.png"/><Relationship Id="rId77" Type="http://schemas.openxmlformats.org/officeDocument/2006/relationships/customXml" Target="../ink/ink176.xml"/><Relationship Id="rId100" Type="http://schemas.openxmlformats.org/officeDocument/2006/relationships/image" Target="../media/image250.png"/><Relationship Id="rId8" Type="http://schemas.openxmlformats.org/officeDocument/2006/relationships/image" Target="../media/image204.png"/><Relationship Id="rId51" Type="http://schemas.openxmlformats.org/officeDocument/2006/relationships/customXml" Target="../ink/ink163.xml"/><Relationship Id="rId72" Type="http://schemas.openxmlformats.org/officeDocument/2006/relationships/image" Target="../media/image236.png"/><Relationship Id="rId93" Type="http://schemas.openxmlformats.org/officeDocument/2006/relationships/customXml" Target="../ink/ink184.xml"/><Relationship Id="rId98" Type="http://schemas.openxmlformats.org/officeDocument/2006/relationships/image" Target="../media/image249.png"/></Relationships>
</file>

<file path=ppt/slides/_rels/slide4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01.xml"/><Relationship Id="rId21" Type="http://schemas.openxmlformats.org/officeDocument/2006/relationships/image" Target="../media/image259.png"/><Relationship Id="rId42" Type="http://schemas.openxmlformats.org/officeDocument/2006/relationships/customXml" Target="../ink/ink209.xml"/><Relationship Id="rId47" Type="http://schemas.openxmlformats.org/officeDocument/2006/relationships/image" Target="../media/image272.png"/><Relationship Id="rId63" Type="http://schemas.openxmlformats.org/officeDocument/2006/relationships/image" Target="../media/image280.png"/><Relationship Id="rId68" Type="http://schemas.openxmlformats.org/officeDocument/2006/relationships/customXml" Target="../ink/ink222.xml"/><Relationship Id="rId84" Type="http://schemas.openxmlformats.org/officeDocument/2006/relationships/customXml" Target="../ink/ink230.xml"/><Relationship Id="rId89" Type="http://schemas.openxmlformats.org/officeDocument/2006/relationships/image" Target="../media/image293.png"/><Relationship Id="rId16" Type="http://schemas.openxmlformats.org/officeDocument/2006/relationships/customXml" Target="../ink/ink196.xml"/><Relationship Id="rId11" Type="http://schemas.openxmlformats.org/officeDocument/2006/relationships/customXml" Target="../ink/ink193.xml"/><Relationship Id="rId32" Type="http://schemas.openxmlformats.org/officeDocument/2006/relationships/customXml" Target="../ink/ink204.xml"/><Relationship Id="rId37" Type="http://schemas.openxmlformats.org/officeDocument/2006/relationships/image" Target="../media/image267.png"/><Relationship Id="rId53" Type="http://schemas.openxmlformats.org/officeDocument/2006/relationships/image" Target="../media/image275.png"/><Relationship Id="rId58" Type="http://schemas.openxmlformats.org/officeDocument/2006/relationships/customXml" Target="../ink/ink217.xml"/><Relationship Id="rId74" Type="http://schemas.openxmlformats.org/officeDocument/2006/relationships/customXml" Target="../ink/ink225.xml"/><Relationship Id="rId79" Type="http://schemas.openxmlformats.org/officeDocument/2006/relationships/image" Target="../media/image288.png"/><Relationship Id="rId5" Type="http://schemas.openxmlformats.org/officeDocument/2006/relationships/customXml" Target="../ink/ink189.xml"/><Relationship Id="rId90" Type="http://schemas.openxmlformats.org/officeDocument/2006/relationships/customXml" Target="../ink/ink233.xml"/><Relationship Id="rId95" Type="http://schemas.openxmlformats.org/officeDocument/2006/relationships/image" Target="../media/image191.png"/><Relationship Id="rId22" Type="http://schemas.openxmlformats.org/officeDocument/2006/relationships/customXml" Target="../ink/ink199.xml"/><Relationship Id="rId27" Type="http://schemas.openxmlformats.org/officeDocument/2006/relationships/image" Target="../media/image262.png"/><Relationship Id="rId43" Type="http://schemas.openxmlformats.org/officeDocument/2006/relationships/image" Target="../media/image270.png"/><Relationship Id="rId48" Type="http://schemas.openxmlformats.org/officeDocument/2006/relationships/customXml" Target="../ink/ink212.xml"/><Relationship Id="rId64" Type="http://schemas.openxmlformats.org/officeDocument/2006/relationships/customXml" Target="../ink/ink220.xml"/><Relationship Id="rId69" Type="http://schemas.openxmlformats.org/officeDocument/2006/relationships/image" Target="../media/image283.png"/><Relationship Id="rId80" Type="http://schemas.openxmlformats.org/officeDocument/2006/relationships/customXml" Target="../ink/ink228.xml"/><Relationship Id="rId85" Type="http://schemas.openxmlformats.org/officeDocument/2006/relationships/image" Target="../media/image291.png"/><Relationship Id="rId12" Type="http://schemas.openxmlformats.org/officeDocument/2006/relationships/image" Target="../media/image255.png"/><Relationship Id="rId17" Type="http://schemas.openxmlformats.org/officeDocument/2006/relationships/image" Target="../media/image257.png"/><Relationship Id="rId25" Type="http://schemas.openxmlformats.org/officeDocument/2006/relationships/image" Target="../media/image261.png"/><Relationship Id="rId33" Type="http://schemas.openxmlformats.org/officeDocument/2006/relationships/image" Target="../media/image265.png"/><Relationship Id="rId38" Type="http://schemas.openxmlformats.org/officeDocument/2006/relationships/customXml" Target="../ink/ink207.xml"/><Relationship Id="rId46" Type="http://schemas.openxmlformats.org/officeDocument/2006/relationships/customXml" Target="../ink/ink211.xml"/><Relationship Id="rId59" Type="http://schemas.openxmlformats.org/officeDocument/2006/relationships/image" Target="../media/image278.png"/><Relationship Id="rId67" Type="http://schemas.openxmlformats.org/officeDocument/2006/relationships/image" Target="../media/image282.png"/><Relationship Id="rId20" Type="http://schemas.openxmlformats.org/officeDocument/2006/relationships/customXml" Target="../ink/ink198.xml"/><Relationship Id="rId41" Type="http://schemas.openxmlformats.org/officeDocument/2006/relationships/image" Target="../media/image269.png"/><Relationship Id="rId54" Type="http://schemas.openxmlformats.org/officeDocument/2006/relationships/customXml" Target="../ink/ink215.xml"/><Relationship Id="rId62" Type="http://schemas.openxmlformats.org/officeDocument/2006/relationships/customXml" Target="../ink/ink219.xml"/><Relationship Id="rId70" Type="http://schemas.openxmlformats.org/officeDocument/2006/relationships/customXml" Target="../ink/ink223.xml"/><Relationship Id="rId75" Type="http://schemas.openxmlformats.org/officeDocument/2006/relationships/image" Target="../media/image286.png"/><Relationship Id="rId83" Type="http://schemas.openxmlformats.org/officeDocument/2006/relationships/image" Target="../media/image290.png"/><Relationship Id="rId88" Type="http://schemas.openxmlformats.org/officeDocument/2006/relationships/customXml" Target="../ink/ink232.xml"/><Relationship Id="rId91" Type="http://schemas.openxmlformats.org/officeDocument/2006/relationships/image" Target="../media/image294.png"/><Relationship Id="rId96" Type="http://schemas.openxmlformats.org/officeDocument/2006/relationships/customXml" Target="../ink/ink2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3.png"/><Relationship Id="rId15" Type="http://schemas.openxmlformats.org/officeDocument/2006/relationships/image" Target="../media/image256.png"/><Relationship Id="rId23" Type="http://schemas.openxmlformats.org/officeDocument/2006/relationships/image" Target="../media/image260.png"/><Relationship Id="rId28" Type="http://schemas.openxmlformats.org/officeDocument/2006/relationships/customXml" Target="../ink/ink202.xml"/><Relationship Id="rId36" Type="http://schemas.openxmlformats.org/officeDocument/2006/relationships/customXml" Target="../ink/ink206.xml"/><Relationship Id="rId49" Type="http://schemas.openxmlformats.org/officeDocument/2006/relationships/image" Target="../media/image273.png"/><Relationship Id="rId57" Type="http://schemas.openxmlformats.org/officeDocument/2006/relationships/image" Target="../media/image277.png"/><Relationship Id="rId10" Type="http://schemas.openxmlformats.org/officeDocument/2006/relationships/customXml" Target="../ink/ink192.xml"/><Relationship Id="rId31" Type="http://schemas.openxmlformats.org/officeDocument/2006/relationships/image" Target="../media/image264.png"/><Relationship Id="rId44" Type="http://schemas.openxmlformats.org/officeDocument/2006/relationships/customXml" Target="../ink/ink210.xml"/><Relationship Id="rId52" Type="http://schemas.openxmlformats.org/officeDocument/2006/relationships/customXml" Target="../ink/ink214.xml"/><Relationship Id="rId60" Type="http://schemas.openxmlformats.org/officeDocument/2006/relationships/customXml" Target="../ink/ink218.xml"/><Relationship Id="rId65" Type="http://schemas.openxmlformats.org/officeDocument/2006/relationships/image" Target="../media/image281.png"/><Relationship Id="rId73" Type="http://schemas.openxmlformats.org/officeDocument/2006/relationships/image" Target="../media/image285.png"/><Relationship Id="rId78" Type="http://schemas.openxmlformats.org/officeDocument/2006/relationships/customXml" Target="../ink/ink227.xml"/><Relationship Id="rId81" Type="http://schemas.openxmlformats.org/officeDocument/2006/relationships/image" Target="../media/image289.png"/><Relationship Id="rId86" Type="http://schemas.openxmlformats.org/officeDocument/2006/relationships/customXml" Target="../ink/ink231.xml"/><Relationship Id="rId94" Type="http://schemas.openxmlformats.org/officeDocument/2006/relationships/customXml" Target="../ink/ink235.xml"/><Relationship Id="rId99" Type="http://schemas.openxmlformats.org/officeDocument/2006/relationships/image" Target="../media/image193.png"/><Relationship Id="rId101" Type="http://schemas.openxmlformats.org/officeDocument/2006/relationships/image" Target="../media/image194.png"/><Relationship Id="rId4" Type="http://schemas.openxmlformats.org/officeDocument/2006/relationships/image" Target="../media/image252.png"/><Relationship Id="rId9" Type="http://schemas.openxmlformats.org/officeDocument/2006/relationships/customXml" Target="../ink/ink191.xml"/><Relationship Id="rId13" Type="http://schemas.openxmlformats.org/officeDocument/2006/relationships/customXml" Target="../ink/ink194.xml"/><Relationship Id="rId18" Type="http://schemas.openxmlformats.org/officeDocument/2006/relationships/customXml" Target="../ink/ink197.xml"/><Relationship Id="rId39" Type="http://schemas.openxmlformats.org/officeDocument/2006/relationships/image" Target="../media/image268.png"/><Relationship Id="rId34" Type="http://schemas.openxmlformats.org/officeDocument/2006/relationships/customXml" Target="../ink/ink205.xml"/><Relationship Id="rId50" Type="http://schemas.openxmlformats.org/officeDocument/2006/relationships/customXml" Target="../ink/ink213.xml"/><Relationship Id="rId55" Type="http://schemas.openxmlformats.org/officeDocument/2006/relationships/image" Target="../media/image276.png"/><Relationship Id="rId76" Type="http://schemas.openxmlformats.org/officeDocument/2006/relationships/customXml" Target="../ink/ink226.xml"/><Relationship Id="rId97" Type="http://schemas.openxmlformats.org/officeDocument/2006/relationships/image" Target="../media/image192.png"/><Relationship Id="rId7" Type="http://schemas.openxmlformats.org/officeDocument/2006/relationships/customXml" Target="../ink/ink190.xml"/><Relationship Id="rId71" Type="http://schemas.openxmlformats.org/officeDocument/2006/relationships/image" Target="../media/image284.png"/><Relationship Id="rId92" Type="http://schemas.openxmlformats.org/officeDocument/2006/relationships/customXml" Target="../ink/ink234.xml"/><Relationship Id="rId2" Type="http://schemas.openxmlformats.org/officeDocument/2006/relationships/image" Target="../media/image251.png"/><Relationship Id="rId29" Type="http://schemas.openxmlformats.org/officeDocument/2006/relationships/image" Target="../media/image263.png"/><Relationship Id="rId24" Type="http://schemas.openxmlformats.org/officeDocument/2006/relationships/customXml" Target="../ink/ink200.xml"/><Relationship Id="rId40" Type="http://schemas.openxmlformats.org/officeDocument/2006/relationships/customXml" Target="../ink/ink208.xml"/><Relationship Id="rId45" Type="http://schemas.openxmlformats.org/officeDocument/2006/relationships/image" Target="../media/image271.png"/><Relationship Id="rId66" Type="http://schemas.openxmlformats.org/officeDocument/2006/relationships/customXml" Target="../ink/ink221.xml"/><Relationship Id="rId87" Type="http://schemas.openxmlformats.org/officeDocument/2006/relationships/image" Target="../media/image292.png"/><Relationship Id="rId61" Type="http://schemas.openxmlformats.org/officeDocument/2006/relationships/image" Target="../media/image279.png"/><Relationship Id="rId82" Type="http://schemas.openxmlformats.org/officeDocument/2006/relationships/customXml" Target="../ink/ink229.xml"/><Relationship Id="rId19" Type="http://schemas.openxmlformats.org/officeDocument/2006/relationships/image" Target="../media/image258.png"/><Relationship Id="rId14" Type="http://schemas.openxmlformats.org/officeDocument/2006/relationships/customXml" Target="../ink/ink195.xml"/><Relationship Id="rId30" Type="http://schemas.openxmlformats.org/officeDocument/2006/relationships/customXml" Target="../ink/ink203.xml"/><Relationship Id="rId35" Type="http://schemas.openxmlformats.org/officeDocument/2006/relationships/image" Target="../media/image266.png"/><Relationship Id="rId56" Type="http://schemas.openxmlformats.org/officeDocument/2006/relationships/customXml" Target="../ink/ink216.xml"/><Relationship Id="rId77" Type="http://schemas.openxmlformats.org/officeDocument/2006/relationships/image" Target="../media/image287.png"/><Relationship Id="rId100" Type="http://schemas.openxmlformats.org/officeDocument/2006/relationships/customXml" Target="../ink/ink238.xml"/><Relationship Id="rId8" Type="http://schemas.openxmlformats.org/officeDocument/2006/relationships/image" Target="../media/image254.png"/><Relationship Id="rId51" Type="http://schemas.openxmlformats.org/officeDocument/2006/relationships/image" Target="../media/image274.png"/><Relationship Id="rId72" Type="http://schemas.openxmlformats.org/officeDocument/2006/relationships/customXml" Target="../ink/ink224.xml"/><Relationship Id="rId93" Type="http://schemas.openxmlformats.org/officeDocument/2006/relationships/image" Target="../media/image190.png"/><Relationship Id="rId98" Type="http://schemas.openxmlformats.org/officeDocument/2006/relationships/customXml" Target="../ink/ink237.xml"/><Relationship Id="rId3" Type="http://schemas.openxmlformats.org/officeDocument/2006/relationships/customXml" Target="../ink/ink18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6" Type="http://schemas.openxmlformats.org/officeDocument/2006/relationships/slide" Target="slide11.xml"/><Relationship Id="rId5" Type="http://schemas.openxmlformats.org/officeDocument/2006/relationships/slide" Target="slide9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slide" Target="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AAD72CF1-724B-7BDA-4829-AA759723FF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Diodes - 2</a:t>
            </a:r>
          </a:p>
        </p:txBody>
      </p:sp>
    </p:spTree>
    <p:extLst>
      <p:ext uri="{BB962C8B-B14F-4D97-AF65-F5344CB8AC3E}">
        <p14:creationId xmlns:p14="http://schemas.microsoft.com/office/powerpoint/2010/main" val="15100113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728EC107-EB4C-DD43-F4DB-8DF80C0187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135" y="1844672"/>
            <a:ext cx="3895725" cy="356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1BD0B0-61C4-4E0E-9007-A0BD630F6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Operations with Diode (OR)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32BDB24B-3B4D-6575-5B8C-7CDFD8A7DE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036" y="2483450"/>
            <a:ext cx="3895725" cy="296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44D88E6-77C7-8144-C363-8D01D13CD4B3}"/>
              </a:ext>
            </a:extLst>
          </p:cNvPr>
          <p:cNvSpPr txBox="1"/>
          <p:nvPr/>
        </p:nvSpPr>
        <p:spPr>
          <a:xfrm>
            <a:off x="559278" y="2628297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5 V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044133-EAA0-AF7F-9722-822899BE1FF2}"/>
              </a:ext>
            </a:extLst>
          </p:cNvPr>
          <p:cNvSpPr txBox="1"/>
          <p:nvPr/>
        </p:nvSpPr>
        <p:spPr>
          <a:xfrm>
            <a:off x="559278" y="3738890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0 V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977517-04BF-3663-5473-BD35E0C8D6EF}"/>
              </a:ext>
            </a:extLst>
          </p:cNvPr>
          <p:cNvSpPr txBox="1"/>
          <p:nvPr/>
        </p:nvSpPr>
        <p:spPr>
          <a:xfrm>
            <a:off x="6875862" y="2613950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5 V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1F2C25-79FD-663E-AE16-5D199F1984D5}"/>
              </a:ext>
            </a:extLst>
          </p:cNvPr>
          <p:cNvSpPr txBox="1"/>
          <p:nvPr/>
        </p:nvSpPr>
        <p:spPr>
          <a:xfrm>
            <a:off x="9891053" y="2413895"/>
            <a:ext cx="829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4.3 V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E17A46-E925-5533-A955-6047C22A3FC5}"/>
              </a:ext>
            </a:extLst>
          </p:cNvPr>
          <p:cNvSpPr txBox="1"/>
          <p:nvPr/>
        </p:nvSpPr>
        <p:spPr>
          <a:xfrm>
            <a:off x="6860378" y="3660443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0 V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15E5E7C-2443-9E4A-ECD6-B6328B39215B}"/>
              </a:ext>
            </a:extLst>
          </p:cNvPr>
          <p:cNvSpPr/>
          <p:nvPr/>
        </p:nvSpPr>
        <p:spPr>
          <a:xfrm>
            <a:off x="8668899" y="3531528"/>
            <a:ext cx="800099" cy="730582"/>
          </a:xfrm>
          <a:prstGeom prst="roundRect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6">
            <a:extLst>
              <a:ext uri="{FF2B5EF4-FFF2-40B4-BE49-F238E27FC236}">
                <a16:creationId xmlns:a16="http://schemas.microsoft.com/office/drawing/2014/main" id="{23EE7B21-57A2-D106-3DBA-6F90040856AF}"/>
              </a:ext>
            </a:extLst>
          </p:cNvPr>
          <p:cNvSpPr txBox="1"/>
          <p:nvPr/>
        </p:nvSpPr>
        <p:spPr>
          <a:xfrm>
            <a:off x="923655" y="1623800"/>
            <a:ext cx="10871200" cy="5099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839"/>
              </a:lnSpc>
            </a:pPr>
            <a:r>
              <a:rPr lang="en-US" sz="4267" b="1" spc="99" dirty="0"/>
              <a:t>CVD diode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411613-43DA-9736-239B-7C0827123B8D}"/>
              </a:ext>
            </a:extLst>
          </p:cNvPr>
          <p:cNvSpPr txBox="1"/>
          <p:nvPr/>
        </p:nvSpPr>
        <p:spPr>
          <a:xfrm>
            <a:off x="5526326" y="5387192"/>
            <a:ext cx="18117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Z = 4.3 V</a:t>
            </a:r>
          </a:p>
        </p:txBody>
      </p:sp>
      <p:sp>
        <p:nvSpPr>
          <p:cNvPr id="5" name="Rectangle: Rounded Corners 4">
            <a:hlinkClick r:id="rId4" action="ppaction://hlinksldjump"/>
            <a:extLst>
              <a:ext uri="{FF2B5EF4-FFF2-40B4-BE49-F238E27FC236}">
                <a16:creationId xmlns:a16="http://schemas.microsoft.com/office/drawing/2014/main" id="{BC564228-1BBA-7A35-32A9-A62586CAF688}"/>
              </a:ext>
            </a:extLst>
          </p:cNvPr>
          <p:cNvSpPr/>
          <p:nvPr/>
        </p:nvSpPr>
        <p:spPr>
          <a:xfrm>
            <a:off x="11610975" y="6446628"/>
            <a:ext cx="505722" cy="327804"/>
          </a:xfrm>
          <a:prstGeom prst="roundRect">
            <a:avLst/>
          </a:prstGeom>
          <a:solidFill>
            <a:srgbClr val="FF0000">
              <a:alpha val="28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440849-0E8B-BF30-E861-9644CB9FCD70}"/>
              </a:ext>
            </a:extLst>
          </p:cNvPr>
          <p:cNvSpPr txBox="1"/>
          <p:nvPr/>
        </p:nvSpPr>
        <p:spPr>
          <a:xfrm>
            <a:off x="7826593" y="6211087"/>
            <a:ext cx="2484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Degraded  5 V</a:t>
            </a:r>
          </a:p>
        </p:txBody>
      </p:sp>
      <p:sp>
        <p:nvSpPr>
          <p:cNvPr id="9" name="Arrow: Circular 8">
            <a:extLst>
              <a:ext uri="{FF2B5EF4-FFF2-40B4-BE49-F238E27FC236}">
                <a16:creationId xmlns:a16="http://schemas.microsoft.com/office/drawing/2014/main" id="{4D092FBD-FBB1-9D28-CDCB-C5FDDDECBA2F}"/>
              </a:ext>
            </a:extLst>
          </p:cNvPr>
          <p:cNvSpPr/>
          <p:nvPr/>
        </p:nvSpPr>
        <p:spPr>
          <a:xfrm flipH="1" flipV="1">
            <a:off x="6778634" y="4606803"/>
            <a:ext cx="2199942" cy="2042182"/>
          </a:xfrm>
          <a:prstGeom prst="circularArrow">
            <a:avLst>
              <a:gd name="adj1" fmla="val 3239"/>
              <a:gd name="adj2" fmla="val 1025706"/>
              <a:gd name="adj3" fmla="val 19434564"/>
              <a:gd name="adj4" fmla="val 15652757"/>
              <a:gd name="adj5" fmla="val 713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7645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  <p:bldP spid="10" grpId="0" animBg="1"/>
      <p:bldP spid="4" grpId="0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BD0B0-61C4-4E0E-9007-A0BD630F6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Operations with Diode (OR)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32BDB24B-3B4D-6575-5B8C-7CDFD8A7DE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036" y="2483450"/>
            <a:ext cx="3895725" cy="296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44D88E6-77C7-8144-C363-8D01D13CD4B3}"/>
              </a:ext>
            </a:extLst>
          </p:cNvPr>
          <p:cNvSpPr txBox="1"/>
          <p:nvPr/>
        </p:nvSpPr>
        <p:spPr>
          <a:xfrm>
            <a:off x="559278" y="2628297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0 V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044133-EAA0-AF7F-9722-822899BE1FF2}"/>
              </a:ext>
            </a:extLst>
          </p:cNvPr>
          <p:cNvSpPr txBox="1"/>
          <p:nvPr/>
        </p:nvSpPr>
        <p:spPr>
          <a:xfrm>
            <a:off x="559278" y="3738890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0 V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2B35AAD-75BA-FF30-74C7-2E33C5C09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136" y="2612365"/>
            <a:ext cx="3895725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3977517-04BF-3663-5473-BD35E0C8D6EF}"/>
              </a:ext>
            </a:extLst>
          </p:cNvPr>
          <p:cNvSpPr txBox="1"/>
          <p:nvPr/>
        </p:nvSpPr>
        <p:spPr>
          <a:xfrm>
            <a:off x="6875862" y="2613950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0 V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1F2C25-79FD-663E-AE16-5D199F1984D5}"/>
              </a:ext>
            </a:extLst>
          </p:cNvPr>
          <p:cNvSpPr txBox="1"/>
          <p:nvPr/>
        </p:nvSpPr>
        <p:spPr>
          <a:xfrm>
            <a:off x="9395753" y="3373599"/>
            <a:ext cx="591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0 V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E17A46-E925-5533-A955-6047C22A3FC5}"/>
              </a:ext>
            </a:extLst>
          </p:cNvPr>
          <p:cNvSpPr txBox="1"/>
          <p:nvPr/>
        </p:nvSpPr>
        <p:spPr>
          <a:xfrm>
            <a:off x="6860378" y="3660443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0 V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15E5E7C-2443-9E4A-ECD6-B6328B39215B}"/>
              </a:ext>
            </a:extLst>
          </p:cNvPr>
          <p:cNvSpPr/>
          <p:nvPr/>
        </p:nvSpPr>
        <p:spPr>
          <a:xfrm>
            <a:off x="8668899" y="3531528"/>
            <a:ext cx="800099" cy="730582"/>
          </a:xfrm>
          <a:prstGeom prst="roundRect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6">
            <a:extLst>
              <a:ext uri="{FF2B5EF4-FFF2-40B4-BE49-F238E27FC236}">
                <a16:creationId xmlns:a16="http://schemas.microsoft.com/office/drawing/2014/main" id="{23EE7B21-57A2-D106-3DBA-6F90040856AF}"/>
              </a:ext>
            </a:extLst>
          </p:cNvPr>
          <p:cNvSpPr txBox="1"/>
          <p:nvPr/>
        </p:nvSpPr>
        <p:spPr>
          <a:xfrm>
            <a:off x="923655" y="1623800"/>
            <a:ext cx="10871200" cy="5099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839"/>
              </a:lnSpc>
            </a:pPr>
            <a:r>
              <a:rPr lang="en-US" sz="4267" b="1" spc="99" dirty="0"/>
              <a:t>Ideal diode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990A154-3D78-052E-3E55-BEA14F5059AC}"/>
              </a:ext>
            </a:extLst>
          </p:cNvPr>
          <p:cNvSpPr txBox="1"/>
          <p:nvPr/>
        </p:nvSpPr>
        <p:spPr>
          <a:xfrm>
            <a:off x="5526326" y="5387192"/>
            <a:ext cx="1454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Z = 0 V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D64B905-04AC-169A-6C4D-5A1CE1AE081C}"/>
              </a:ext>
            </a:extLst>
          </p:cNvPr>
          <p:cNvCxnSpPr>
            <a:cxnSpLocks/>
          </p:cNvCxnSpPr>
          <p:nvPr/>
        </p:nvCxnSpPr>
        <p:spPr>
          <a:xfrm>
            <a:off x="8584406" y="3903963"/>
            <a:ext cx="9525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6E30FAE5-E8E5-D2AB-AD95-25AE8DB461B5}"/>
                  </a:ext>
                </a:extLst>
              </p:cNvPr>
              <p:cNvSpPr/>
              <p:nvPr/>
            </p:nvSpPr>
            <p:spPr>
              <a:xfrm>
                <a:off x="8736807" y="2483626"/>
                <a:ext cx="921543" cy="730582"/>
              </a:xfrm>
              <a:prstGeom prst="roundRect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n-US" sz="20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6E30FAE5-E8E5-D2AB-AD95-25AE8DB461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6807" y="2483626"/>
                <a:ext cx="921543" cy="730582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053C37DA-19F7-4356-8D42-226597AE3CBC}"/>
                  </a:ext>
                </a:extLst>
              </p:cNvPr>
              <p:cNvSpPr/>
              <p:nvPr/>
            </p:nvSpPr>
            <p:spPr>
              <a:xfrm>
                <a:off x="8631483" y="3738890"/>
                <a:ext cx="952500" cy="629334"/>
              </a:xfrm>
              <a:prstGeom prst="roundRect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053C37DA-19F7-4356-8D42-226597AE3C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1483" y="3738890"/>
                <a:ext cx="952500" cy="62933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: Rounded Corners 16">
            <a:hlinkClick r:id="rId6" action="ppaction://hlinksldjump"/>
            <a:extLst>
              <a:ext uri="{FF2B5EF4-FFF2-40B4-BE49-F238E27FC236}">
                <a16:creationId xmlns:a16="http://schemas.microsoft.com/office/drawing/2014/main" id="{3966AD05-4E39-F6F7-9EB2-78C2E8E207F2}"/>
              </a:ext>
            </a:extLst>
          </p:cNvPr>
          <p:cNvSpPr/>
          <p:nvPr/>
        </p:nvSpPr>
        <p:spPr>
          <a:xfrm>
            <a:off x="11610975" y="6446628"/>
            <a:ext cx="505722" cy="327804"/>
          </a:xfrm>
          <a:prstGeom prst="roundRect">
            <a:avLst/>
          </a:prstGeom>
          <a:solidFill>
            <a:srgbClr val="FF0000">
              <a:alpha val="28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2070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  <p:bldP spid="10" grpId="0" animBg="1"/>
      <p:bldP spid="16" grpId="0"/>
      <p:bldP spid="11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728EC107-EB4C-DD43-F4DB-8DF80C0187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135" y="1844672"/>
            <a:ext cx="3895725" cy="356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1BD0B0-61C4-4E0E-9007-A0BD630F6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Operations with Diode (OR)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32BDB24B-3B4D-6575-5B8C-7CDFD8A7DE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036" y="2483450"/>
            <a:ext cx="3895725" cy="296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44D88E6-77C7-8144-C363-8D01D13CD4B3}"/>
              </a:ext>
            </a:extLst>
          </p:cNvPr>
          <p:cNvSpPr txBox="1"/>
          <p:nvPr/>
        </p:nvSpPr>
        <p:spPr>
          <a:xfrm>
            <a:off x="559278" y="2628297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0 V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044133-EAA0-AF7F-9722-822899BE1FF2}"/>
              </a:ext>
            </a:extLst>
          </p:cNvPr>
          <p:cNvSpPr txBox="1"/>
          <p:nvPr/>
        </p:nvSpPr>
        <p:spPr>
          <a:xfrm>
            <a:off x="559278" y="3738890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0 V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977517-04BF-3663-5473-BD35E0C8D6EF}"/>
              </a:ext>
            </a:extLst>
          </p:cNvPr>
          <p:cNvSpPr txBox="1"/>
          <p:nvPr/>
        </p:nvSpPr>
        <p:spPr>
          <a:xfrm>
            <a:off x="6875862" y="2613950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0 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01F2C25-79FD-663E-AE16-5D199F1984D5}"/>
                  </a:ext>
                </a:extLst>
              </p:cNvPr>
              <p:cNvSpPr txBox="1"/>
              <p:nvPr/>
            </p:nvSpPr>
            <p:spPr>
              <a:xfrm>
                <a:off x="9915010" y="2354620"/>
                <a:ext cx="11272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2400" b="1" dirty="0"/>
                  <a:t> 0.7 V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01F2C25-79FD-663E-AE16-5D199F1984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5010" y="2354620"/>
                <a:ext cx="1127232" cy="461665"/>
              </a:xfrm>
              <a:prstGeom prst="rect">
                <a:avLst/>
              </a:prstGeom>
              <a:blipFill>
                <a:blip r:embed="rId4"/>
                <a:stretch>
                  <a:fillRect t="-10526" r="-7568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A2E17A46-E925-5533-A955-6047C22A3FC5}"/>
              </a:ext>
            </a:extLst>
          </p:cNvPr>
          <p:cNvSpPr txBox="1"/>
          <p:nvPr/>
        </p:nvSpPr>
        <p:spPr>
          <a:xfrm>
            <a:off x="6860378" y="3660443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0 V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15E5E7C-2443-9E4A-ECD6-B6328B39215B}"/>
              </a:ext>
            </a:extLst>
          </p:cNvPr>
          <p:cNvSpPr/>
          <p:nvPr/>
        </p:nvSpPr>
        <p:spPr>
          <a:xfrm>
            <a:off x="8668899" y="3531528"/>
            <a:ext cx="800099" cy="730582"/>
          </a:xfrm>
          <a:prstGeom prst="roundRect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6">
            <a:extLst>
              <a:ext uri="{FF2B5EF4-FFF2-40B4-BE49-F238E27FC236}">
                <a16:creationId xmlns:a16="http://schemas.microsoft.com/office/drawing/2014/main" id="{23EE7B21-57A2-D106-3DBA-6F90040856AF}"/>
              </a:ext>
            </a:extLst>
          </p:cNvPr>
          <p:cNvSpPr txBox="1"/>
          <p:nvPr/>
        </p:nvSpPr>
        <p:spPr>
          <a:xfrm>
            <a:off x="923655" y="1623800"/>
            <a:ext cx="10871200" cy="5099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839"/>
              </a:lnSpc>
            </a:pPr>
            <a:r>
              <a:rPr lang="en-US" sz="4267" b="1" spc="99" dirty="0"/>
              <a:t>CVD diode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411613-43DA-9736-239B-7C0827123B8D}"/>
              </a:ext>
            </a:extLst>
          </p:cNvPr>
          <p:cNvSpPr txBox="1"/>
          <p:nvPr/>
        </p:nvSpPr>
        <p:spPr>
          <a:xfrm>
            <a:off x="5526326" y="5387192"/>
            <a:ext cx="1454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Z = 0 V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253EC48-10B7-5AC6-ACB3-6419308372AF}"/>
              </a:ext>
            </a:extLst>
          </p:cNvPr>
          <p:cNvSpPr/>
          <p:nvPr/>
        </p:nvSpPr>
        <p:spPr>
          <a:xfrm>
            <a:off x="8792274" y="2024286"/>
            <a:ext cx="800099" cy="1198973"/>
          </a:xfrm>
          <a:prstGeom prst="roundRect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3E49E9F-CECD-E707-41FC-41A4C40E7DBE}"/>
              </a:ext>
            </a:extLst>
          </p:cNvPr>
          <p:cNvSpPr/>
          <p:nvPr/>
        </p:nvSpPr>
        <p:spPr>
          <a:xfrm>
            <a:off x="9915009" y="2423160"/>
            <a:ext cx="1186955" cy="310074"/>
          </a:xfrm>
          <a:prstGeom prst="roundRect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hlinkClick r:id="rId5" action="ppaction://hlinksldjump"/>
            <a:extLst>
              <a:ext uri="{FF2B5EF4-FFF2-40B4-BE49-F238E27FC236}">
                <a16:creationId xmlns:a16="http://schemas.microsoft.com/office/drawing/2014/main" id="{3576175C-726B-485F-0BBA-759DB284FD4A}"/>
              </a:ext>
            </a:extLst>
          </p:cNvPr>
          <p:cNvSpPr/>
          <p:nvPr/>
        </p:nvSpPr>
        <p:spPr>
          <a:xfrm>
            <a:off x="11610975" y="6446628"/>
            <a:ext cx="505722" cy="327804"/>
          </a:xfrm>
          <a:prstGeom prst="roundRect">
            <a:avLst/>
          </a:prstGeom>
          <a:solidFill>
            <a:srgbClr val="FF0000">
              <a:alpha val="28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2783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  <p:bldP spid="10" grpId="0" animBg="1"/>
      <p:bldP spid="4" grpId="0"/>
      <p:bldP spid="5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BD0B0-61C4-4E0E-9007-A0BD630F6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Operations with Diode (OR)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32BDB24B-3B4D-6575-5B8C-7CDFD8A7DE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036" y="2483450"/>
            <a:ext cx="3895725" cy="296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44D88E6-77C7-8144-C363-8D01D13CD4B3}"/>
              </a:ext>
            </a:extLst>
          </p:cNvPr>
          <p:cNvSpPr txBox="1"/>
          <p:nvPr/>
        </p:nvSpPr>
        <p:spPr>
          <a:xfrm>
            <a:off x="559278" y="2628297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5 V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044133-EAA0-AF7F-9722-822899BE1FF2}"/>
              </a:ext>
            </a:extLst>
          </p:cNvPr>
          <p:cNvSpPr txBox="1"/>
          <p:nvPr/>
        </p:nvSpPr>
        <p:spPr>
          <a:xfrm>
            <a:off x="559278" y="3738890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5 V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2B35AAD-75BA-FF30-74C7-2E33C5C09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136" y="2612365"/>
            <a:ext cx="3895725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3977517-04BF-3663-5473-BD35E0C8D6EF}"/>
              </a:ext>
            </a:extLst>
          </p:cNvPr>
          <p:cNvSpPr txBox="1"/>
          <p:nvPr/>
        </p:nvSpPr>
        <p:spPr>
          <a:xfrm>
            <a:off x="6875862" y="2613950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5 V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1F2C25-79FD-663E-AE16-5D199F1984D5}"/>
              </a:ext>
            </a:extLst>
          </p:cNvPr>
          <p:cNvSpPr txBox="1"/>
          <p:nvPr/>
        </p:nvSpPr>
        <p:spPr>
          <a:xfrm>
            <a:off x="9395753" y="3373599"/>
            <a:ext cx="591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5 V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E17A46-E925-5533-A955-6047C22A3FC5}"/>
              </a:ext>
            </a:extLst>
          </p:cNvPr>
          <p:cNvSpPr txBox="1"/>
          <p:nvPr/>
        </p:nvSpPr>
        <p:spPr>
          <a:xfrm>
            <a:off x="6860378" y="3660443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5 V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15E5E7C-2443-9E4A-ECD6-B6328B39215B}"/>
              </a:ext>
            </a:extLst>
          </p:cNvPr>
          <p:cNvSpPr/>
          <p:nvPr/>
        </p:nvSpPr>
        <p:spPr>
          <a:xfrm>
            <a:off x="8668899" y="3531528"/>
            <a:ext cx="800099" cy="730582"/>
          </a:xfrm>
          <a:prstGeom prst="roundRect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6">
            <a:extLst>
              <a:ext uri="{FF2B5EF4-FFF2-40B4-BE49-F238E27FC236}">
                <a16:creationId xmlns:a16="http://schemas.microsoft.com/office/drawing/2014/main" id="{23EE7B21-57A2-D106-3DBA-6F90040856AF}"/>
              </a:ext>
            </a:extLst>
          </p:cNvPr>
          <p:cNvSpPr txBox="1"/>
          <p:nvPr/>
        </p:nvSpPr>
        <p:spPr>
          <a:xfrm>
            <a:off x="923655" y="1623800"/>
            <a:ext cx="10871200" cy="5099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839"/>
              </a:lnSpc>
            </a:pPr>
            <a:r>
              <a:rPr lang="en-US" sz="4267" b="1" spc="99" dirty="0"/>
              <a:t>Ideal diode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990A154-3D78-052E-3E55-BEA14F5059AC}"/>
              </a:ext>
            </a:extLst>
          </p:cNvPr>
          <p:cNvSpPr txBox="1"/>
          <p:nvPr/>
        </p:nvSpPr>
        <p:spPr>
          <a:xfrm>
            <a:off x="5526326" y="5387192"/>
            <a:ext cx="1454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Z = 5 V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D64B905-04AC-169A-6C4D-5A1CE1AE081C}"/>
              </a:ext>
            </a:extLst>
          </p:cNvPr>
          <p:cNvCxnSpPr>
            <a:cxnSpLocks/>
          </p:cNvCxnSpPr>
          <p:nvPr/>
        </p:nvCxnSpPr>
        <p:spPr>
          <a:xfrm>
            <a:off x="8584406" y="3903963"/>
            <a:ext cx="9525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: Rounded Corners 3">
            <a:hlinkClick r:id="rId4" action="ppaction://hlinksldjump"/>
            <a:extLst>
              <a:ext uri="{FF2B5EF4-FFF2-40B4-BE49-F238E27FC236}">
                <a16:creationId xmlns:a16="http://schemas.microsoft.com/office/drawing/2014/main" id="{762D8086-1C7B-7F99-38D5-BBC82E42A394}"/>
              </a:ext>
            </a:extLst>
          </p:cNvPr>
          <p:cNvSpPr/>
          <p:nvPr/>
        </p:nvSpPr>
        <p:spPr>
          <a:xfrm>
            <a:off x="11610975" y="6446628"/>
            <a:ext cx="505722" cy="327804"/>
          </a:xfrm>
          <a:prstGeom prst="roundRect">
            <a:avLst/>
          </a:prstGeom>
          <a:solidFill>
            <a:srgbClr val="FF0000">
              <a:alpha val="28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4239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  <p:bldP spid="10" grpId="0" animBg="1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728EC107-EB4C-DD43-F4DB-8DF80C0187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135" y="1844672"/>
            <a:ext cx="3895725" cy="356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1BD0B0-61C4-4E0E-9007-A0BD630F6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Operations with Diode (OR)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32BDB24B-3B4D-6575-5B8C-7CDFD8A7DE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036" y="2483450"/>
            <a:ext cx="3895725" cy="296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44D88E6-77C7-8144-C363-8D01D13CD4B3}"/>
              </a:ext>
            </a:extLst>
          </p:cNvPr>
          <p:cNvSpPr txBox="1"/>
          <p:nvPr/>
        </p:nvSpPr>
        <p:spPr>
          <a:xfrm>
            <a:off x="559278" y="2628297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5 V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044133-EAA0-AF7F-9722-822899BE1FF2}"/>
              </a:ext>
            </a:extLst>
          </p:cNvPr>
          <p:cNvSpPr txBox="1"/>
          <p:nvPr/>
        </p:nvSpPr>
        <p:spPr>
          <a:xfrm>
            <a:off x="559278" y="3738890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5 V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977517-04BF-3663-5473-BD35E0C8D6EF}"/>
              </a:ext>
            </a:extLst>
          </p:cNvPr>
          <p:cNvSpPr txBox="1"/>
          <p:nvPr/>
        </p:nvSpPr>
        <p:spPr>
          <a:xfrm>
            <a:off x="6875862" y="2613950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5 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01F2C25-79FD-663E-AE16-5D199F1984D5}"/>
                  </a:ext>
                </a:extLst>
              </p:cNvPr>
              <p:cNvSpPr txBox="1"/>
              <p:nvPr/>
            </p:nvSpPr>
            <p:spPr>
              <a:xfrm>
                <a:off x="9915010" y="2354620"/>
                <a:ext cx="9172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b="1" dirty="0"/>
                  <a:t>V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01F2C25-79FD-663E-AE16-5D199F1984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5010" y="2354620"/>
                <a:ext cx="917239" cy="461665"/>
              </a:xfrm>
              <a:prstGeom prst="rect">
                <a:avLst/>
              </a:prstGeom>
              <a:blipFill>
                <a:blip r:embed="rId4"/>
                <a:stretch>
                  <a:fillRect l="-1325" t="-10526" r="-9272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A2E17A46-E925-5533-A955-6047C22A3FC5}"/>
              </a:ext>
            </a:extLst>
          </p:cNvPr>
          <p:cNvSpPr txBox="1"/>
          <p:nvPr/>
        </p:nvSpPr>
        <p:spPr>
          <a:xfrm>
            <a:off x="6860378" y="3660443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5 V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15E5E7C-2443-9E4A-ECD6-B6328B39215B}"/>
              </a:ext>
            </a:extLst>
          </p:cNvPr>
          <p:cNvSpPr/>
          <p:nvPr/>
        </p:nvSpPr>
        <p:spPr>
          <a:xfrm>
            <a:off x="8668899" y="3531528"/>
            <a:ext cx="800099" cy="730582"/>
          </a:xfrm>
          <a:prstGeom prst="roundRect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6">
            <a:extLst>
              <a:ext uri="{FF2B5EF4-FFF2-40B4-BE49-F238E27FC236}">
                <a16:creationId xmlns:a16="http://schemas.microsoft.com/office/drawing/2014/main" id="{23EE7B21-57A2-D106-3DBA-6F90040856AF}"/>
              </a:ext>
            </a:extLst>
          </p:cNvPr>
          <p:cNvSpPr txBox="1"/>
          <p:nvPr/>
        </p:nvSpPr>
        <p:spPr>
          <a:xfrm>
            <a:off x="923655" y="1623800"/>
            <a:ext cx="10871200" cy="5099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839"/>
              </a:lnSpc>
            </a:pPr>
            <a:r>
              <a:rPr lang="en-US" sz="4267" b="1" spc="99" dirty="0"/>
              <a:t>CVD diode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411613-43DA-9736-239B-7C0827123B8D}"/>
              </a:ext>
            </a:extLst>
          </p:cNvPr>
          <p:cNvSpPr txBox="1"/>
          <p:nvPr/>
        </p:nvSpPr>
        <p:spPr>
          <a:xfrm>
            <a:off x="5526326" y="5387192"/>
            <a:ext cx="18117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Z = 4.3 V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FE97754-3840-2451-D687-E9BBBCFFC1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3160" y="3501531"/>
            <a:ext cx="1171575" cy="79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4917A24-3F0A-37D3-B3E7-35333E25CF64}"/>
              </a:ext>
            </a:extLst>
          </p:cNvPr>
          <p:cNvSpPr txBox="1"/>
          <p:nvPr/>
        </p:nvSpPr>
        <p:spPr>
          <a:xfrm>
            <a:off x="8668898" y="4251368"/>
            <a:ext cx="939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0.7 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D75C364-AC67-48BD-F751-57E1B78797B6}"/>
                  </a:ext>
                </a:extLst>
              </p:cNvPr>
              <p:cNvSpPr txBox="1"/>
              <p:nvPr/>
            </p:nvSpPr>
            <p:spPr>
              <a:xfrm>
                <a:off x="8431932" y="6240725"/>
                <a:ext cx="37600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Both diodes have same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𝑫𝑶</m:t>
                        </m:r>
                      </m:sub>
                    </m:sSub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D75C364-AC67-48BD-F751-57E1B78797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1932" y="6240725"/>
                <a:ext cx="3760068" cy="461665"/>
              </a:xfrm>
              <a:prstGeom prst="rect">
                <a:avLst/>
              </a:prstGeom>
              <a:blipFill>
                <a:blip r:embed="rId6"/>
                <a:stretch>
                  <a:fillRect l="-2431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: Rounded Corners 13">
            <a:hlinkClick r:id="rId7" action="ppaction://hlinksldjump"/>
            <a:extLst>
              <a:ext uri="{FF2B5EF4-FFF2-40B4-BE49-F238E27FC236}">
                <a16:creationId xmlns:a16="http://schemas.microsoft.com/office/drawing/2014/main" id="{9A4D5947-9D4C-36B1-33BC-AD649FFC53CA}"/>
              </a:ext>
            </a:extLst>
          </p:cNvPr>
          <p:cNvSpPr/>
          <p:nvPr/>
        </p:nvSpPr>
        <p:spPr>
          <a:xfrm>
            <a:off x="53556" y="6471557"/>
            <a:ext cx="505722" cy="327804"/>
          </a:xfrm>
          <a:prstGeom prst="roundRect">
            <a:avLst/>
          </a:prstGeom>
          <a:solidFill>
            <a:srgbClr val="FF0000">
              <a:alpha val="28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766E9B-AF8C-6B14-6351-780B0280DB95}"/>
              </a:ext>
            </a:extLst>
          </p:cNvPr>
          <p:cNvSpPr txBox="1"/>
          <p:nvPr/>
        </p:nvSpPr>
        <p:spPr>
          <a:xfrm>
            <a:off x="2882411" y="6045808"/>
            <a:ext cx="2484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Degraded  5 V</a:t>
            </a:r>
          </a:p>
        </p:txBody>
      </p:sp>
      <p:sp>
        <p:nvSpPr>
          <p:cNvPr id="8" name="Arrow: Circular 7">
            <a:extLst>
              <a:ext uri="{FF2B5EF4-FFF2-40B4-BE49-F238E27FC236}">
                <a16:creationId xmlns:a16="http://schemas.microsoft.com/office/drawing/2014/main" id="{DB0A7FFD-D00B-E241-2A93-617A249548EB}"/>
              </a:ext>
            </a:extLst>
          </p:cNvPr>
          <p:cNvSpPr/>
          <p:nvPr/>
        </p:nvSpPr>
        <p:spPr>
          <a:xfrm flipV="1">
            <a:off x="4297085" y="4942935"/>
            <a:ext cx="1811714" cy="1528621"/>
          </a:xfrm>
          <a:prstGeom prst="circularArrow">
            <a:avLst>
              <a:gd name="adj1" fmla="val 3239"/>
              <a:gd name="adj2" fmla="val 1025706"/>
              <a:gd name="adj3" fmla="val 19434564"/>
              <a:gd name="adj4" fmla="val 15652757"/>
              <a:gd name="adj5" fmla="val 713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91443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  <p:bldP spid="10" grpId="0" animBg="1"/>
      <p:bldP spid="4" grpId="0"/>
      <p:bldP spid="9" grpId="0"/>
      <p:bldP spid="11" grpId="0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BD0B0-61C4-4E0E-9007-A0BD630F6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Operations with Diode (OR)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4D88E6-77C7-8144-C363-8D01D13CD4B3}"/>
              </a:ext>
            </a:extLst>
          </p:cNvPr>
          <p:cNvSpPr txBox="1"/>
          <p:nvPr/>
        </p:nvSpPr>
        <p:spPr>
          <a:xfrm>
            <a:off x="4343402" y="3717510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5 V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044133-EAA0-AF7F-9722-822899BE1FF2}"/>
              </a:ext>
            </a:extLst>
          </p:cNvPr>
          <p:cNvSpPr txBox="1"/>
          <p:nvPr/>
        </p:nvSpPr>
        <p:spPr>
          <a:xfrm>
            <a:off x="4343402" y="4828103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5 V</a:t>
            </a:r>
          </a:p>
        </p:txBody>
      </p:sp>
      <p:sp>
        <p:nvSpPr>
          <p:cNvPr id="15" name="TextBox 6">
            <a:extLst>
              <a:ext uri="{FF2B5EF4-FFF2-40B4-BE49-F238E27FC236}">
                <a16:creationId xmlns:a16="http://schemas.microsoft.com/office/drawing/2014/main" id="{23EE7B21-57A2-D106-3DBA-6F90040856AF}"/>
              </a:ext>
            </a:extLst>
          </p:cNvPr>
          <p:cNvSpPr txBox="1"/>
          <p:nvPr/>
        </p:nvSpPr>
        <p:spPr>
          <a:xfrm>
            <a:off x="923655" y="1623800"/>
            <a:ext cx="10871200" cy="5099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839"/>
              </a:lnSpc>
            </a:pPr>
            <a:r>
              <a:rPr lang="en-US" sz="4267" b="1" spc="99" dirty="0"/>
              <a:t>CVD diode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D75C364-AC67-48BD-F751-57E1B78797B6}"/>
                  </a:ext>
                </a:extLst>
              </p:cNvPr>
              <p:cNvSpPr txBox="1"/>
              <p:nvPr/>
            </p:nvSpPr>
            <p:spPr>
              <a:xfrm>
                <a:off x="838200" y="2269129"/>
                <a:ext cx="51544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What if the diodes have different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𝑫𝑶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D75C364-AC67-48BD-F751-57E1B78797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269129"/>
                <a:ext cx="5154488" cy="461665"/>
              </a:xfrm>
              <a:prstGeom prst="rect">
                <a:avLst/>
              </a:prstGeom>
              <a:blipFill>
                <a:blip r:embed="rId2"/>
                <a:stretch>
                  <a:fillRect l="-1893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>
            <a:extLst>
              <a:ext uri="{FF2B5EF4-FFF2-40B4-BE49-F238E27FC236}">
                <a16:creationId xmlns:a16="http://schemas.microsoft.com/office/drawing/2014/main" id="{8E329CEB-72F4-A4F2-D4B2-1C012D8C26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9492" y="3225588"/>
            <a:ext cx="3895725" cy="359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3ECEF0-DCFD-5C13-66E5-191795549E8D}"/>
              </a:ext>
            </a:extLst>
          </p:cNvPr>
          <p:cNvSpPr txBox="1"/>
          <p:nvPr/>
        </p:nvSpPr>
        <p:spPr>
          <a:xfrm>
            <a:off x="4343402" y="5822308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5 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8CA1B8D-68A7-CC59-B606-9F1781776FE1}"/>
                  </a:ext>
                </a:extLst>
              </p:cNvPr>
              <p:cNvSpPr txBox="1"/>
              <p:nvPr/>
            </p:nvSpPr>
            <p:spPr>
              <a:xfrm>
                <a:off x="914245" y="3499369"/>
                <a:ext cx="2124075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lang="en-US" sz="2400" b="0" dirty="0"/>
              </a:p>
              <a:p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=0.7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=0.5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8CA1B8D-68A7-CC59-B606-9F1781776F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245" y="3499369"/>
                <a:ext cx="2124075" cy="23083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DE54232-2EE6-AA2C-738C-4BD1BE4446B5}"/>
                  </a:ext>
                </a:extLst>
              </p:cNvPr>
              <p:cNvSpPr txBox="1"/>
              <p:nvPr/>
            </p:nvSpPr>
            <p:spPr>
              <a:xfrm>
                <a:off x="5806805" y="2988414"/>
                <a:ext cx="11049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    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sub>
                      </m:sSub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DE54232-2EE6-AA2C-738C-4BD1BE4446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6805" y="2988414"/>
                <a:ext cx="1104900" cy="369332"/>
              </a:xfrm>
              <a:prstGeom prst="rect">
                <a:avLst/>
              </a:prstGeom>
              <a:blipFill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: Rounded Corners 15">
            <a:hlinkClick r:id="rId6" action="ppaction://hlinksldjump"/>
            <a:extLst>
              <a:ext uri="{FF2B5EF4-FFF2-40B4-BE49-F238E27FC236}">
                <a16:creationId xmlns:a16="http://schemas.microsoft.com/office/drawing/2014/main" id="{7A3E6D43-DA2C-EA0B-42C6-F1C6F9B13A4D}"/>
              </a:ext>
            </a:extLst>
          </p:cNvPr>
          <p:cNvSpPr/>
          <p:nvPr/>
        </p:nvSpPr>
        <p:spPr>
          <a:xfrm>
            <a:off x="11610975" y="6446628"/>
            <a:ext cx="505722" cy="327804"/>
          </a:xfrm>
          <a:prstGeom prst="roundRect">
            <a:avLst/>
          </a:prstGeom>
          <a:solidFill>
            <a:srgbClr val="FF0000">
              <a:alpha val="28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0975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5" grpId="0"/>
      <p:bldP spid="8" grpId="0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BD0B0-61C4-4E0E-9007-A0BD630F6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Operations with Diode (OR)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4D88E6-77C7-8144-C363-8D01D13CD4B3}"/>
              </a:ext>
            </a:extLst>
          </p:cNvPr>
          <p:cNvSpPr txBox="1"/>
          <p:nvPr/>
        </p:nvSpPr>
        <p:spPr>
          <a:xfrm>
            <a:off x="3914460" y="3493478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5 V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044133-EAA0-AF7F-9722-822899BE1FF2}"/>
              </a:ext>
            </a:extLst>
          </p:cNvPr>
          <p:cNvSpPr txBox="1"/>
          <p:nvPr/>
        </p:nvSpPr>
        <p:spPr>
          <a:xfrm>
            <a:off x="3914460" y="4604071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5 V</a:t>
            </a:r>
          </a:p>
        </p:txBody>
      </p:sp>
      <p:sp>
        <p:nvSpPr>
          <p:cNvPr id="15" name="TextBox 6">
            <a:extLst>
              <a:ext uri="{FF2B5EF4-FFF2-40B4-BE49-F238E27FC236}">
                <a16:creationId xmlns:a16="http://schemas.microsoft.com/office/drawing/2014/main" id="{23EE7B21-57A2-D106-3DBA-6F90040856AF}"/>
              </a:ext>
            </a:extLst>
          </p:cNvPr>
          <p:cNvSpPr txBox="1"/>
          <p:nvPr/>
        </p:nvSpPr>
        <p:spPr>
          <a:xfrm>
            <a:off x="923655" y="1623800"/>
            <a:ext cx="10871200" cy="5099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839"/>
              </a:lnSpc>
            </a:pPr>
            <a:r>
              <a:rPr lang="en-US" sz="4267" b="1" spc="99" dirty="0"/>
              <a:t>CVD diode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D75C364-AC67-48BD-F751-57E1B78797B6}"/>
                  </a:ext>
                </a:extLst>
              </p:cNvPr>
              <p:cNvSpPr txBox="1"/>
              <p:nvPr/>
            </p:nvSpPr>
            <p:spPr>
              <a:xfrm>
                <a:off x="838200" y="2269129"/>
                <a:ext cx="527221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What if two diodes have different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𝑫𝑶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D75C364-AC67-48BD-F751-57E1B78797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269129"/>
                <a:ext cx="5272213" cy="461665"/>
              </a:xfrm>
              <a:prstGeom prst="rect">
                <a:avLst/>
              </a:prstGeom>
              <a:blipFill>
                <a:blip r:embed="rId2"/>
                <a:stretch>
                  <a:fillRect l="-1852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8B3ECEF0-DCFD-5C13-66E5-191795549E8D}"/>
              </a:ext>
            </a:extLst>
          </p:cNvPr>
          <p:cNvSpPr txBox="1"/>
          <p:nvPr/>
        </p:nvSpPr>
        <p:spPr>
          <a:xfrm>
            <a:off x="3914460" y="5598276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5 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8CA1B8D-68A7-CC59-B606-9F1781776FE1}"/>
                  </a:ext>
                </a:extLst>
              </p:cNvPr>
              <p:cNvSpPr txBox="1"/>
              <p:nvPr/>
            </p:nvSpPr>
            <p:spPr>
              <a:xfrm>
                <a:off x="838200" y="3677791"/>
                <a:ext cx="2124075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lang="en-US" sz="2400" b="0" dirty="0"/>
              </a:p>
              <a:p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=0.7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=0.5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8CA1B8D-68A7-CC59-B606-9F1781776F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677791"/>
                <a:ext cx="2124075" cy="23083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6" name="Picture 2">
            <a:extLst>
              <a:ext uri="{FF2B5EF4-FFF2-40B4-BE49-F238E27FC236}">
                <a16:creationId xmlns:a16="http://schemas.microsoft.com/office/drawing/2014/main" id="{08F05877-ACE6-B8F4-E81B-472DFEE210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2938" y="2866175"/>
            <a:ext cx="3895725" cy="371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011E3F57-CA8A-DB92-7F4E-718CCD78332D}"/>
                  </a:ext>
                </a:extLst>
              </p:cNvPr>
              <p:cNvSpPr/>
              <p:nvPr/>
            </p:nvSpPr>
            <p:spPr>
              <a:xfrm>
                <a:off x="5354831" y="3164755"/>
                <a:ext cx="1358764" cy="923501"/>
              </a:xfrm>
              <a:prstGeom prst="roundRect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011E3F57-CA8A-DB92-7F4E-718CCD7833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4831" y="3164755"/>
                <a:ext cx="1358764" cy="923501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C0E27F0-F259-C3B5-81BC-5E43156C7699}"/>
              </a:ext>
            </a:extLst>
          </p:cNvPr>
          <p:cNvSpPr/>
          <p:nvPr/>
        </p:nvSpPr>
        <p:spPr>
          <a:xfrm>
            <a:off x="5600700" y="4204861"/>
            <a:ext cx="800099" cy="1037506"/>
          </a:xfrm>
          <a:prstGeom prst="roundRect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9DA3B8-6D11-8FDE-2E93-FEF56080C91A}"/>
              </a:ext>
            </a:extLst>
          </p:cNvPr>
          <p:cNvSpPr txBox="1"/>
          <p:nvPr/>
        </p:nvSpPr>
        <p:spPr>
          <a:xfrm>
            <a:off x="6774536" y="3266194"/>
            <a:ext cx="939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4.5 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C2348463-F72F-2FF5-BF48-52EFB40A8DB1}"/>
                  </a:ext>
                </a:extLst>
              </p:cNvPr>
              <p:cNvSpPr/>
              <p:nvPr/>
            </p:nvSpPr>
            <p:spPr>
              <a:xfrm>
                <a:off x="5369911" y="4318866"/>
                <a:ext cx="1358764" cy="923501"/>
              </a:xfrm>
              <a:prstGeom prst="roundRect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C2348463-F72F-2FF5-BF48-52EFB40A8D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9911" y="4318866"/>
                <a:ext cx="1358764" cy="923501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E017A30F-FF64-8CDD-0D26-BE212B8CD48B}"/>
                  </a:ext>
                </a:extLst>
              </p:cNvPr>
              <p:cNvSpPr/>
              <p:nvPr/>
            </p:nvSpPr>
            <p:spPr>
              <a:xfrm>
                <a:off x="5415772" y="6181224"/>
                <a:ext cx="1358764" cy="447032"/>
              </a:xfrm>
              <a:prstGeom prst="roundRect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  <m:r>
                            <a:rPr lang="en-US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E017A30F-FF64-8CDD-0D26-BE212B8CD4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5772" y="6181224"/>
                <a:ext cx="1358764" cy="447032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AD9EDEF-5BDE-0DFD-854F-7E13606F51A5}"/>
                  </a:ext>
                </a:extLst>
              </p:cNvPr>
              <p:cNvSpPr txBox="1"/>
              <p:nvPr/>
            </p:nvSpPr>
            <p:spPr>
              <a:xfrm>
                <a:off x="5459606" y="2728103"/>
                <a:ext cx="11049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    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sub>
                      </m:sSub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AD9EDEF-5BDE-0DFD-854F-7E13606F51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9606" y="2728103"/>
                <a:ext cx="1104900" cy="369332"/>
              </a:xfrm>
              <a:prstGeom prst="rect">
                <a:avLst/>
              </a:prstGeom>
              <a:blipFill>
                <a:blip r:embed="rId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9451C3A3-F3FF-6E50-FFF2-F906A5E9F5A8}"/>
              </a:ext>
            </a:extLst>
          </p:cNvPr>
          <p:cNvSpPr txBox="1"/>
          <p:nvPr/>
        </p:nvSpPr>
        <p:spPr>
          <a:xfrm>
            <a:off x="9639300" y="4636142"/>
            <a:ext cx="18117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Z = 4.5 V</a:t>
            </a:r>
          </a:p>
        </p:txBody>
      </p:sp>
      <p:sp>
        <p:nvSpPr>
          <p:cNvPr id="10" name="Arrow: Circular 9">
            <a:extLst>
              <a:ext uri="{FF2B5EF4-FFF2-40B4-BE49-F238E27FC236}">
                <a16:creationId xmlns:a16="http://schemas.microsoft.com/office/drawing/2014/main" id="{A7358C2F-D823-0BCD-F390-6277D63AF5A4}"/>
              </a:ext>
            </a:extLst>
          </p:cNvPr>
          <p:cNvSpPr/>
          <p:nvPr/>
        </p:nvSpPr>
        <p:spPr>
          <a:xfrm flipH="1">
            <a:off x="7157476" y="2682478"/>
            <a:ext cx="2199942" cy="1948092"/>
          </a:xfrm>
          <a:prstGeom prst="circularArrow">
            <a:avLst>
              <a:gd name="adj1" fmla="val 3438"/>
              <a:gd name="adj2" fmla="val 964344"/>
              <a:gd name="adj3" fmla="val 19474497"/>
              <a:gd name="adj4" fmla="val 15652757"/>
              <a:gd name="adj5" fmla="val 588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C94D19-B4A5-370B-059E-8013A369A365}"/>
              </a:ext>
            </a:extLst>
          </p:cNvPr>
          <p:cNvSpPr txBox="1"/>
          <p:nvPr/>
        </p:nvSpPr>
        <p:spPr>
          <a:xfrm>
            <a:off x="7531783" y="2281204"/>
            <a:ext cx="38569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Highest</a:t>
            </a:r>
            <a:r>
              <a:rPr lang="en-US" sz="2000" dirty="0"/>
              <a:t> (possible – and consistent) </a:t>
            </a:r>
          </a:p>
          <a:p>
            <a:pPr algn="ctr"/>
            <a:r>
              <a:rPr lang="en-US" sz="2000" dirty="0"/>
              <a:t>voltage here!</a:t>
            </a:r>
          </a:p>
        </p:txBody>
      </p:sp>
    </p:spTree>
    <p:extLst>
      <p:ext uri="{BB962C8B-B14F-4D97-AF65-F5344CB8AC3E}">
        <p14:creationId xmlns:p14="http://schemas.microsoft.com/office/powerpoint/2010/main" val="30185368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6" grpId="0"/>
      <p:bldP spid="7" grpId="0" animBg="1"/>
      <p:bldP spid="9" grpId="0" animBg="1"/>
      <p:bldP spid="17" grpId="0"/>
      <p:bldP spid="10" grpId="0" animBg="1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BD0B0-61C4-4E0E-9007-A0BD630F6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Operations with Diode (OR)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4D88E6-77C7-8144-C363-8D01D13CD4B3}"/>
              </a:ext>
            </a:extLst>
          </p:cNvPr>
          <p:cNvSpPr txBox="1"/>
          <p:nvPr/>
        </p:nvSpPr>
        <p:spPr>
          <a:xfrm>
            <a:off x="4116607" y="3736263"/>
            <a:ext cx="939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4.2 V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044133-EAA0-AF7F-9722-822899BE1FF2}"/>
              </a:ext>
            </a:extLst>
          </p:cNvPr>
          <p:cNvSpPr txBox="1"/>
          <p:nvPr/>
        </p:nvSpPr>
        <p:spPr>
          <a:xfrm>
            <a:off x="4343402" y="4828103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4 V</a:t>
            </a:r>
          </a:p>
        </p:txBody>
      </p:sp>
      <p:sp>
        <p:nvSpPr>
          <p:cNvPr id="15" name="TextBox 6">
            <a:extLst>
              <a:ext uri="{FF2B5EF4-FFF2-40B4-BE49-F238E27FC236}">
                <a16:creationId xmlns:a16="http://schemas.microsoft.com/office/drawing/2014/main" id="{23EE7B21-57A2-D106-3DBA-6F90040856AF}"/>
              </a:ext>
            </a:extLst>
          </p:cNvPr>
          <p:cNvSpPr txBox="1"/>
          <p:nvPr/>
        </p:nvSpPr>
        <p:spPr>
          <a:xfrm>
            <a:off x="923655" y="1623800"/>
            <a:ext cx="10871200" cy="5099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839"/>
              </a:lnSpc>
            </a:pPr>
            <a:r>
              <a:rPr lang="en-US" sz="4267" b="1" spc="99" dirty="0"/>
              <a:t>CVD diode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75C364-AC67-48BD-F751-57E1B78797B6}"/>
              </a:ext>
            </a:extLst>
          </p:cNvPr>
          <p:cNvSpPr txBox="1"/>
          <p:nvPr/>
        </p:nvSpPr>
        <p:spPr>
          <a:xfrm>
            <a:off x="838200" y="2269129"/>
            <a:ext cx="5312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What if the input voltages are different?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E329CEB-72F4-A4F2-D4B2-1C012D8C26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9492" y="3225588"/>
            <a:ext cx="3895725" cy="359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3ECEF0-DCFD-5C13-66E5-191795549E8D}"/>
              </a:ext>
            </a:extLst>
          </p:cNvPr>
          <p:cNvSpPr txBox="1"/>
          <p:nvPr/>
        </p:nvSpPr>
        <p:spPr>
          <a:xfrm>
            <a:off x="4064479" y="5839125"/>
            <a:ext cx="939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3.5 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8CA1B8D-68A7-CC59-B606-9F1781776FE1}"/>
                  </a:ext>
                </a:extLst>
              </p:cNvPr>
              <p:cNvSpPr txBox="1"/>
              <p:nvPr/>
            </p:nvSpPr>
            <p:spPr>
              <a:xfrm>
                <a:off x="914245" y="3979120"/>
                <a:ext cx="2124075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lang="en-US" sz="2400" b="0" dirty="0"/>
              </a:p>
              <a:p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=0.7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=0.5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8CA1B8D-68A7-CC59-B606-9F1781776F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245" y="3979120"/>
                <a:ext cx="2124075" cy="23083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DE54232-2EE6-AA2C-738C-4BD1BE4446B5}"/>
                  </a:ext>
                </a:extLst>
              </p:cNvPr>
              <p:cNvSpPr txBox="1"/>
              <p:nvPr/>
            </p:nvSpPr>
            <p:spPr>
              <a:xfrm>
                <a:off x="5806805" y="2988414"/>
                <a:ext cx="11049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    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sub>
                      </m:sSub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DE54232-2EE6-AA2C-738C-4BD1BE4446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6805" y="2988414"/>
                <a:ext cx="1104900" cy="369332"/>
              </a:xfrm>
              <a:prstGeom prst="rect">
                <a:avLst/>
              </a:prstGeom>
              <a:blipFill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: Rounded Corners 15">
            <a:hlinkClick r:id="rId5" action="ppaction://hlinksldjump"/>
            <a:extLst>
              <a:ext uri="{FF2B5EF4-FFF2-40B4-BE49-F238E27FC236}">
                <a16:creationId xmlns:a16="http://schemas.microsoft.com/office/drawing/2014/main" id="{7A3E6D43-DA2C-EA0B-42C6-F1C6F9B13A4D}"/>
              </a:ext>
            </a:extLst>
          </p:cNvPr>
          <p:cNvSpPr/>
          <p:nvPr/>
        </p:nvSpPr>
        <p:spPr>
          <a:xfrm>
            <a:off x="11610975" y="6446628"/>
            <a:ext cx="505722" cy="327804"/>
          </a:xfrm>
          <a:prstGeom prst="roundRect">
            <a:avLst/>
          </a:prstGeom>
          <a:solidFill>
            <a:srgbClr val="FF0000">
              <a:alpha val="28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4724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5" grpId="0"/>
      <p:bldP spid="8" grpId="0"/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0B98CC4B-484C-294B-A853-1671B83600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3589" y="2905832"/>
            <a:ext cx="4591050" cy="371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1BD0B0-61C4-4E0E-9007-A0BD630F6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Operations with Diode (OR)</a:t>
            </a:r>
          </a:p>
        </p:txBody>
      </p:sp>
      <p:sp>
        <p:nvSpPr>
          <p:cNvPr id="15" name="TextBox 6">
            <a:extLst>
              <a:ext uri="{FF2B5EF4-FFF2-40B4-BE49-F238E27FC236}">
                <a16:creationId xmlns:a16="http://schemas.microsoft.com/office/drawing/2014/main" id="{23EE7B21-57A2-D106-3DBA-6F90040856AF}"/>
              </a:ext>
            </a:extLst>
          </p:cNvPr>
          <p:cNvSpPr txBox="1"/>
          <p:nvPr/>
        </p:nvSpPr>
        <p:spPr>
          <a:xfrm>
            <a:off x="923655" y="1623800"/>
            <a:ext cx="10871200" cy="5099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839"/>
              </a:lnSpc>
            </a:pPr>
            <a:r>
              <a:rPr lang="en-US" sz="4267" b="1" spc="99" dirty="0"/>
              <a:t>CVD diode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8CA1B8D-68A7-CC59-B606-9F1781776FE1}"/>
                  </a:ext>
                </a:extLst>
              </p:cNvPr>
              <p:cNvSpPr txBox="1"/>
              <p:nvPr/>
            </p:nvSpPr>
            <p:spPr>
              <a:xfrm>
                <a:off x="838200" y="3677791"/>
                <a:ext cx="2124075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lang="en-US" sz="2400" b="0" dirty="0"/>
              </a:p>
              <a:p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=0.7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=0.5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8CA1B8D-68A7-CC59-B606-9F1781776F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677791"/>
                <a:ext cx="2124075" cy="23083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C09DA3B8-6D11-8FDE-2E93-FEF56080C91A}"/>
              </a:ext>
            </a:extLst>
          </p:cNvPr>
          <p:cNvSpPr txBox="1"/>
          <p:nvPr/>
        </p:nvSpPr>
        <p:spPr>
          <a:xfrm>
            <a:off x="6774536" y="3266194"/>
            <a:ext cx="939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3.2 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AD9EDEF-5BDE-0DFD-854F-7E13606F51A5}"/>
                  </a:ext>
                </a:extLst>
              </p:cNvPr>
              <p:cNvSpPr txBox="1"/>
              <p:nvPr/>
            </p:nvSpPr>
            <p:spPr>
              <a:xfrm>
                <a:off x="5459606" y="2728103"/>
                <a:ext cx="11049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    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sub>
                      </m:sSub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AD9EDEF-5BDE-0DFD-854F-7E13606F51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9606" y="2728103"/>
                <a:ext cx="1104900" cy="369332"/>
              </a:xfrm>
              <a:prstGeom prst="rect">
                <a:avLst/>
              </a:prstGeom>
              <a:blipFill>
                <a:blip r:embed="rId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9451C3A3-F3FF-6E50-FFF2-F906A5E9F5A8}"/>
              </a:ext>
            </a:extLst>
          </p:cNvPr>
          <p:cNvSpPr txBox="1"/>
          <p:nvPr/>
        </p:nvSpPr>
        <p:spPr>
          <a:xfrm>
            <a:off x="9639300" y="4636142"/>
            <a:ext cx="18117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Z = 3.3 V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C4B0CB-BC5E-4B2F-E1FB-E5B9AF7EE5E1}"/>
              </a:ext>
            </a:extLst>
          </p:cNvPr>
          <p:cNvSpPr txBox="1"/>
          <p:nvPr/>
        </p:nvSpPr>
        <p:spPr>
          <a:xfrm>
            <a:off x="3648074" y="3527804"/>
            <a:ext cx="939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4.2 V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D50D01-19D5-0EBE-91F7-FC721FFB5D26}"/>
              </a:ext>
            </a:extLst>
          </p:cNvPr>
          <p:cNvSpPr txBox="1"/>
          <p:nvPr/>
        </p:nvSpPr>
        <p:spPr>
          <a:xfrm>
            <a:off x="3926997" y="4636142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4 V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F47184-2A51-5750-AC15-790A7A0010AE}"/>
              </a:ext>
            </a:extLst>
          </p:cNvPr>
          <p:cNvSpPr txBox="1"/>
          <p:nvPr/>
        </p:nvSpPr>
        <p:spPr>
          <a:xfrm>
            <a:off x="3648074" y="5647164"/>
            <a:ext cx="939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3.5 V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AF2FB0-D12C-E321-304D-52354BB0F42E}"/>
              </a:ext>
            </a:extLst>
          </p:cNvPr>
          <p:cNvSpPr txBox="1"/>
          <p:nvPr/>
        </p:nvSpPr>
        <p:spPr>
          <a:xfrm>
            <a:off x="838200" y="2269129"/>
            <a:ext cx="5312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What if the input voltages are different?</a:t>
            </a:r>
          </a:p>
        </p:txBody>
      </p:sp>
      <p:sp>
        <p:nvSpPr>
          <p:cNvPr id="20" name="Arrow: Circular 19">
            <a:extLst>
              <a:ext uri="{FF2B5EF4-FFF2-40B4-BE49-F238E27FC236}">
                <a16:creationId xmlns:a16="http://schemas.microsoft.com/office/drawing/2014/main" id="{BBDA0AA7-80A6-583D-42CB-136EDB13705C}"/>
              </a:ext>
            </a:extLst>
          </p:cNvPr>
          <p:cNvSpPr/>
          <p:nvPr/>
        </p:nvSpPr>
        <p:spPr>
          <a:xfrm flipH="1">
            <a:off x="7157476" y="2682478"/>
            <a:ext cx="2199942" cy="1948092"/>
          </a:xfrm>
          <a:prstGeom prst="circularArrow">
            <a:avLst>
              <a:gd name="adj1" fmla="val 3438"/>
              <a:gd name="adj2" fmla="val 964344"/>
              <a:gd name="adj3" fmla="val 19474497"/>
              <a:gd name="adj4" fmla="val 15652757"/>
              <a:gd name="adj5" fmla="val 588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1C1762-1914-9B42-39D0-2A08FB76ED0C}"/>
              </a:ext>
            </a:extLst>
          </p:cNvPr>
          <p:cNvSpPr txBox="1"/>
          <p:nvPr/>
        </p:nvSpPr>
        <p:spPr>
          <a:xfrm>
            <a:off x="7531783" y="2281204"/>
            <a:ext cx="38569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Highest</a:t>
            </a:r>
            <a:r>
              <a:rPr lang="en-US" sz="2000" dirty="0"/>
              <a:t> (possible – and consistent) </a:t>
            </a:r>
          </a:p>
          <a:p>
            <a:pPr algn="ctr"/>
            <a:r>
              <a:rPr lang="en-US" sz="2000" dirty="0"/>
              <a:t>voltage here!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A7D8C42-3C94-1FC4-33BC-A1E85E5F7BF7}"/>
              </a:ext>
            </a:extLst>
          </p:cNvPr>
          <p:cNvSpPr txBox="1"/>
          <p:nvPr/>
        </p:nvSpPr>
        <p:spPr>
          <a:xfrm>
            <a:off x="6875594" y="4457796"/>
            <a:ext cx="939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3.3 V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05B34FE-4CAB-C64B-F0EC-C102D28B6FAB}"/>
              </a:ext>
            </a:extLst>
          </p:cNvPr>
          <p:cNvSpPr txBox="1"/>
          <p:nvPr/>
        </p:nvSpPr>
        <p:spPr>
          <a:xfrm>
            <a:off x="6943489" y="5646003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3 V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321EF96D-E1FE-C49E-FD19-FD68E28F4E2B}"/>
              </a:ext>
            </a:extLst>
          </p:cNvPr>
          <p:cNvSpPr/>
          <p:nvPr/>
        </p:nvSpPr>
        <p:spPr>
          <a:xfrm>
            <a:off x="5651658" y="3189767"/>
            <a:ext cx="800099" cy="972657"/>
          </a:xfrm>
          <a:prstGeom prst="roundRect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75BEAE6-231E-E09C-012B-B11BC41A2F2F}"/>
              </a:ext>
            </a:extLst>
          </p:cNvPr>
          <p:cNvSpPr/>
          <p:nvPr/>
        </p:nvSpPr>
        <p:spPr>
          <a:xfrm>
            <a:off x="5612006" y="5283614"/>
            <a:ext cx="800099" cy="972657"/>
          </a:xfrm>
          <a:prstGeom prst="roundRect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F2ACA1C-DD14-4EEC-BF2B-2E5AC8EEEDCA}"/>
              </a:ext>
            </a:extLst>
          </p:cNvPr>
          <p:cNvSpPr/>
          <p:nvPr/>
        </p:nvSpPr>
        <p:spPr>
          <a:xfrm>
            <a:off x="6733639" y="3390364"/>
            <a:ext cx="939681" cy="289615"/>
          </a:xfrm>
          <a:prstGeom prst="roundRect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ECAE6D60-9E0F-9EA7-94F7-AB902BEA2D89}"/>
              </a:ext>
            </a:extLst>
          </p:cNvPr>
          <p:cNvSpPr/>
          <p:nvPr/>
        </p:nvSpPr>
        <p:spPr>
          <a:xfrm>
            <a:off x="7011239" y="5753100"/>
            <a:ext cx="569284" cy="329061"/>
          </a:xfrm>
          <a:prstGeom prst="roundRect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9538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7" grpId="0"/>
      <p:bldP spid="20" grpId="0" animBg="1"/>
      <p:bldP spid="21" grpId="0"/>
      <p:bldP spid="22" grpId="0"/>
      <p:bldP spid="23" grpId="0"/>
      <p:bldP spid="25" grpId="0" animBg="1"/>
      <p:bldP spid="26" grpId="0" animBg="1"/>
      <p:bldP spid="27" grpId="0" animBg="1"/>
      <p:bldP spid="2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BD0B0-61C4-4E0E-9007-A0BD630F6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Operations with Diode (AND)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0DC6D0-12B0-4DB4-B8A3-94F2E459B5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34"/>
          <a:stretch/>
        </p:blipFill>
        <p:spPr>
          <a:xfrm>
            <a:off x="6162098" y="2253648"/>
            <a:ext cx="4918840" cy="33873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F48DA44-81BE-4BDF-80E2-9D0EA4114F8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54" t="29276"/>
          <a:stretch/>
        </p:blipFill>
        <p:spPr>
          <a:xfrm>
            <a:off x="549671" y="2253648"/>
            <a:ext cx="4019295" cy="32534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3CA832D-0D30-4F32-889D-2636261058FD}"/>
              </a:ext>
            </a:extLst>
          </p:cNvPr>
          <p:cNvSpPr txBox="1"/>
          <p:nvPr/>
        </p:nvSpPr>
        <p:spPr>
          <a:xfrm>
            <a:off x="1019503" y="1690688"/>
            <a:ext cx="24699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Logic Truth Table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788292-1CC9-4CD5-98AC-2BC8B8348345}"/>
              </a:ext>
            </a:extLst>
          </p:cNvPr>
          <p:cNvSpPr txBox="1"/>
          <p:nvPr/>
        </p:nvSpPr>
        <p:spPr>
          <a:xfrm>
            <a:off x="6773919" y="1690687"/>
            <a:ext cx="2958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Voltage Truth Table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0E308D-97ED-D3A0-AAC2-3866E9E7303C}"/>
              </a:ext>
            </a:extLst>
          </p:cNvPr>
          <p:cNvSpPr txBox="1"/>
          <p:nvPr/>
        </p:nvSpPr>
        <p:spPr>
          <a:xfrm>
            <a:off x="1228236" y="5384168"/>
            <a:ext cx="87258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			           Low/False                High/True</a:t>
            </a:r>
          </a:p>
          <a:p>
            <a:r>
              <a:rPr lang="en-US" sz="2400" dirty="0"/>
              <a:t>Logic Levels:			     0			1		</a:t>
            </a:r>
          </a:p>
          <a:p>
            <a:r>
              <a:rPr lang="en-US" sz="2400" dirty="0"/>
              <a:t>Corresponding voltage levels:     0V                               5V </a:t>
            </a:r>
          </a:p>
        </p:txBody>
      </p:sp>
    </p:spTree>
    <p:extLst>
      <p:ext uri="{BB962C8B-B14F-4D97-AF65-F5344CB8AC3E}">
        <p14:creationId xmlns:p14="http://schemas.microsoft.com/office/powerpoint/2010/main" val="3993944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C790F-ADE9-D1FC-5E83-17F389CBC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73A28-DFE1-62C1-E4E6-BAF28413A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55913"/>
            <a:ext cx="9009889" cy="363772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b="1" dirty="0"/>
              <a:t>Diode Models and IV Characteristics: Review</a:t>
            </a:r>
          </a:p>
          <a:p>
            <a:pPr>
              <a:lnSpc>
                <a:spcPct val="200000"/>
              </a:lnSpc>
            </a:pPr>
            <a:r>
              <a:rPr lang="en-US" b="1" dirty="0"/>
              <a:t>Diode Logic OR operation</a:t>
            </a:r>
          </a:p>
          <a:p>
            <a:pPr>
              <a:lnSpc>
                <a:spcPct val="200000"/>
              </a:lnSpc>
            </a:pPr>
            <a:r>
              <a:rPr lang="en-US" sz="2800" b="1" dirty="0"/>
              <a:t>Diode Logic AND operation</a:t>
            </a:r>
          </a:p>
        </p:txBody>
      </p:sp>
    </p:spTree>
    <p:extLst>
      <p:ext uri="{BB962C8B-B14F-4D97-AF65-F5344CB8AC3E}">
        <p14:creationId xmlns:p14="http://schemas.microsoft.com/office/powerpoint/2010/main" val="5289557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8" name="Picture 4">
            <a:extLst>
              <a:ext uri="{FF2B5EF4-FFF2-40B4-BE49-F238E27FC236}">
                <a16:creationId xmlns:a16="http://schemas.microsoft.com/office/drawing/2014/main" id="{CFC66C18-EDD0-F7A4-4382-CBB1675428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8384" y="861896"/>
            <a:ext cx="3971925" cy="460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F694F9D-B1DC-1B89-2198-D40BC1EB75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34"/>
          <a:stretch/>
        </p:blipFill>
        <p:spPr>
          <a:xfrm>
            <a:off x="641774" y="2078886"/>
            <a:ext cx="4918840" cy="33873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1BD0B0-61C4-4E0E-9007-A0BD630F6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Operations with Diode (AND)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0468EF-908C-415C-8422-14F475BDB61C}"/>
              </a:ext>
            </a:extLst>
          </p:cNvPr>
          <p:cNvSpPr txBox="1"/>
          <p:nvPr/>
        </p:nvSpPr>
        <p:spPr>
          <a:xfrm>
            <a:off x="1342039" y="1690688"/>
            <a:ext cx="2958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Voltage Truth Table</a:t>
            </a:r>
          </a:p>
        </p:txBody>
      </p:sp>
      <p:sp>
        <p:nvSpPr>
          <p:cNvPr id="4" name="Rectangle: Rounded Corners 3">
            <a:hlinkClick r:id="rId4" action="ppaction://hlinksldjump"/>
            <a:extLst>
              <a:ext uri="{FF2B5EF4-FFF2-40B4-BE49-F238E27FC236}">
                <a16:creationId xmlns:a16="http://schemas.microsoft.com/office/drawing/2014/main" id="{1891B32B-4BC4-CB4C-98AD-4B1CE0F7E4B1}"/>
              </a:ext>
            </a:extLst>
          </p:cNvPr>
          <p:cNvSpPr/>
          <p:nvPr/>
        </p:nvSpPr>
        <p:spPr>
          <a:xfrm>
            <a:off x="1181819" y="4252582"/>
            <a:ext cx="3838755" cy="327804"/>
          </a:xfrm>
          <a:prstGeom prst="roundRect">
            <a:avLst/>
          </a:prstGeom>
          <a:solidFill>
            <a:srgbClr val="FF0000">
              <a:alpha val="28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B547F41-4A7C-29EA-40D4-7BC95FC76081}"/>
              </a:ext>
            </a:extLst>
          </p:cNvPr>
          <p:cNvSpPr/>
          <p:nvPr/>
        </p:nvSpPr>
        <p:spPr>
          <a:xfrm>
            <a:off x="7623769" y="2644242"/>
            <a:ext cx="2088562" cy="1998207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4D88E6-77C7-8144-C363-8D01D13CD4B3}"/>
              </a:ext>
            </a:extLst>
          </p:cNvPr>
          <p:cNvSpPr txBox="1"/>
          <p:nvPr/>
        </p:nvSpPr>
        <p:spPr>
          <a:xfrm>
            <a:off x="6909422" y="2880324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044133-EAA0-AF7F-9722-822899BE1FF2}"/>
              </a:ext>
            </a:extLst>
          </p:cNvPr>
          <p:cNvSpPr txBox="1"/>
          <p:nvPr/>
        </p:nvSpPr>
        <p:spPr>
          <a:xfrm>
            <a:off x="6887466" y="3954402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3364AC-354A-A0CA-50D1-1E241A8C9687}"/>
              </a:ext>
            </a:extLst>
          </p:cNvPr>
          <p:cNvSpPr txBox="1"/>
          <p:nvPr/>
        </p:nvSpPr>
        <p:spPr>
          <a:xfrm>
            <a:off x="10751139" y="4072265"/>
            <a:ext cx="5357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=Z</a:t>
            </a:r>
          </a:p>
        </p:txBody>
      </p:sp>
      <p:sp>
        <p:nvSpPr>
          <p:cNvPr id="15" name="Rectangle: Rounded Corners 14">
            <a:hlinkClick r:id="rId4" action="ppaction://hlinksldjump"/>
            <a:extLst>
              <a:ext uri="{FF2B5EF4-FFF2-40B4-BE49-F238E27FC236}">
                <a16:creationId xmlns:a16="http://schemas.microsoft.com/office/drawing/2014/main" id="{B603B201-436B-3256-1EF7-B73414FDAB6F}"/>
              </a:ext>
            </a:extLst>
          </p:cNvPr>
          <p:cNvSpPr/>
          <p:nvPr/>
        </p:nvSpPr>
        <p:spPr>
          <a:xfrm>
            <a:off x="1181818" y="3862714"/>
            <a:ext cx="3838755" cy="327804"/>
          </a:xfrm>
          <a:prstGeom prst="roundRect">
            <a:avLst/>
          </a:prstGeom>
          <a:solidFill>
            <a:srgbClr val="FF0000">
              <a:alpha val="28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hlinkClick r:id="rId5" action="ppaction://hlinksldjump"/>
            <a:extLst>
              <a:ext uri="{FF2B5EF4-FFF2-40B4-BE49-F238E27FC236}">
                <a16:creationId xmlns:a16="http://schemas.microsoft.com/office/drawing/2014/main" id="{C8EE1277-1F2A-1790-0FE1-6E4D7F678627}"/>
              </a:ext>
            </a:extLst>
          </p:cNvPr>
          <p:cNvSpPr/>
          <p:nvPr/>
        </p:nvSpPr>
        <p:spPr>
          <a:xfrm>
            <a:off x="1181816" y="3472846"/>
            <a:ext cx="3838755" cy="327804"/>
          </a:xfrm>
          <a:prstGeom prst="roundRect">
            <a:avLst/>
          </a:prstGeom>
          <a:solidFill>
            <a:srgbClr val="FF0000">
              <a:alpha val="28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hlinkClick r:id="rId6" action="ppaction://hlinksldjump"/>
            <a:extLst>
              <a:ext uri="{FF2B5EF4-FFF2-40B4-BE49-F238E27FC236}">
                <a16:creationId xmlns:a16="http://schemas.microsoft.com/office/drawing/2014/main" id="{0D1E4D24-05F7-4F6A-27DE-CB76977C0020}"/>
              </a:ext>
            </a:extLst>
          </p:cNvPr>
          <p:cNvSpPr/>
          <p:nvPr/>
        </p:nvSpPr>
        <p:spPr>
          <a:xfrm>
            <a:off x="1181816" y="4642449"/>
            <a:ext cx="3838755" cy="327804"/>
          </a:xfrm>
          <a:prstGeom prst="roundRect">
            <a:avLst/>
          </a:prstGeom>
          <a:solidFill>
            <a:srgbClr val="FF0000">
              <a:alpha val="28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7E060F9-52AC-C6EA-EDC5-1F5927F52752}"/>
                  </a:ext>
                </a:extLst>
              </p:cNvPr>
              <p:cNvSpPr txBox="1"/>
              <p:nvPr/>
            </p:nvSpPr>
            <p:spPr>
              <a:xfrm>
                <a:off x="1069676" y="5184422"/>
                <a:ext cx="10284124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/>
                  <a:t>PULL UP NETWORK </a:t>
                </a:r>
              </a:p>
              <a:p>
                <a:pPr algn="ctr"/>
                <a:r>
                  <a:rPr lang="en-US" sz="2400" dirty="0"/>
                  <a:t>When all inputs are completely disconnected,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𝑶</m:t>
                        </m:r>
                      </m:sub>
                    </m:sSub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is </a:t>
                </a:r>
                <a:r>
                  <a:rPr lang="en-US" sz="2400" u="sng" dirty="0"/>
                  <a:t>pulled up</a:t>
                </a:r>
                <a:r>
                  <a:rPr lang="en-US" sz="2400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𝑫𝑫</m:t>
                        </m:r>
                      </m:sub>
                    </m:sSub>
                  </m:oMath>
                </a14:m>
                <a:endParaRPr lang="en-US" sz="2400" b="1" dirty="0"/>
              </a:p>
              <a:p>
                <a:pPr algn="ctr"/>
                <a:endParaRPr lang="en-US" sz="2400" dirty="0"/>
              </a:p>
              <a:p>
                <a:pPr algn="ctr"/>
                <a:r>
                  <a:rPr lang="en-US" sz="2400" dirty="0"/>
                  <a:t>Degrades the </a:t>
                </a:r>
                <a:r>
                  <a:rPr lang="en-US" sz="2400" u="sng" dirty="0"/>
                  <a:t>LOWEST</a:t>
                </a:r>
                <a:r>
                  <a:rPr lang="en-US" sz="2400" dirty="0"/>
                  <a:t> output voltage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7E060F9-52AC-C6EA-EDC5-1F5927F527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676" y="5184422"/>
                <a:ext cx="10284124" cy="1569660"/>
              </a:xfrm>
              <a:prstGeom prst="rect">
                <a:avLst/>
              </a:prstGeom>
              <a:blipFill>
                <a:blip r:embed="rId7"/>
                <a:stretch>
                  <a:fillRect t="-3101" b="-7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4593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5" grpId="0" animBg="1"/>
      <p:bldP spid="16" grpId="0" animBg="1"/>
      <p:bldP spid="1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>
            <a:extLst>
              <a:ext uri="{FF2B5EF4-FFF2-40B4-BE49-F238E27FC236}">
                <a16:creationId xmlns:a16="http://schemas.microsoft.com/office/drawing/2014/main" id="{ABC0E81A-0F19-72D0-9C37-88CF81742E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1855578"/>
            <a:ext cx="3962400" cy="459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1BD0B0-61C4-4E0E-9007-A0BD630F6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Operations with Diode (AND)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4D88E6-77C7-8144-C363-8D01D13CD4B3}"/>
              </a:ext>
            </a:extLst>
          </p:cNvPr>
          <p:cNvSpPr txBox="1"/>
          <p:nvPr/>
        </p:nvSpPr>
        <p:spPr>
          <a:xfrm>
            <a:off x="838200" y="3685360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5 V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044133-EAA0-AF7F-9722-822899BE1FF2}"/>
              </a:ext>
            </a:extLst>
          </p:cNvPr>
          <p:cNvSpPr txBox="1"/>
          <p:nvPr/>
        </p:nvSpPr>
        <p:spPr>
          <a:xfrm>
            <a:off x="838200" y="4795953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0 V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977517-04BF-3663-5473-BD35E0C8D6EF}"/>
              </a:ext>
            </a:extLst>
          </p:cNvPr>
          <p:cNvSpPr txBox="1"/>
          <p:nvPr/>
        </p:nvSpPr>
        <p:spPr>
          <a:xfrm>
            <a:off x="6926772" y="3889493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5 V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1F2C25-79FD-663E-AE16-5D199F1984D5}"/>
              </a:ext>
            </a:extLst>
          </p:cNvPr>
          <p:cNvSpPr txBox="1"/>
          <p:nvPr/>
        </p:nvSpPr>
        <p:spPr>
          <a:xfrm>
            <a:off x="9780945" y="3689438"/>
            <a:ext cx="591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0 V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E17A46-E925-5533-A955-6047C22A3FC5}"/>
              </a:ext>
            </a:extLst>
          </p:cNvPr>
          <p:cNvSpPr txBox="1"/>
          <p:nvPr/>
        </p:nvSpPr>
        <p:spPr>
          <a:xfrm>
            <a:off x="6911288" y="4935986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0 V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15E5E7C-2443-9E4A-ECD6-B6328B39215B}"/>
              </a:ext>
            </a:extLst>
          </p:cNvPr>
          <p:cNvSpPr/>
          <p:nvPr/>
        </p:nvSpPr>
        <p:spPr>
          <a:xfrm>
            <a:off x="8500734" y="3523443"/>
            <a:ext cx="1205241" cy="1076696"/>
          </a:xfrm>
          <a:prstGeom prst="roundRect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6">
            <a:extLst>
              <a:ext uri="{FF2B5EF4-FFF2-40B4-BE49-F238E27FC236}">
                <a16:creationId xmlns:a16="http://schemas.microsoft.com/office/drawing/2014/main" id="{23EE7B21-57A2-D106-3DBA-6F90040856AF}"/>
              </a:ext>
            </a:extLst>
          </p:cNvPr>
          <p:cNvSpPr txBox="1"/>
          <p:nvPr/>
        </p:nvSpPr>
        <p:spPr>
          <a:xfrm>
            <a:off x="923655" y="1623800"/>
            <a:ext cx="10871200" cy="5099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839"/>
              </a:lnSpc>
            </a:pPr>
            <a:r>
              <a:rPr lang="en-US" sz="4267" b="1" spc="99" dirty="0"/>
              <a:t>Ideal diode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990A154-3D78-052E-3E55-BEA14F5059AC}"/>
              </a:ext>
            </a:extLst>
          </p:cNvPr>
          <p:cNvSpPr txBox="1"/>
          <p:nvPr/>
        </p:nvSpPr>
        <p:spPr>
          <a:xfrm>
            <a:off x="5421618" y="5930322"/>
            <a:ext cx="1454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Z = 0 V</a:t>
            </a:r>
          </a:p>
        </p:txBody>
      </p:sp>
      <p:sp>
        <p:nvSpPr>
          <p:cNvPr id="17" name="Rectangle: Rounded Corners 16">
            <a:hlinkClick r:id="rId3" action="ppaction://hlinksldjump"/>
            <a:extLst>
              <a:ext uri="{FF2B5EF4-FFF2-40B4-BE49-F238E27FC236}">
                <a16:creationId xmlns:a16="http://schemas.microsoft.com/office/drawing/2014/main" id="{B863CB81-7400-4937-B7E9-352FE6C30B1E}"/>
              </a:ext>
            </a:extLst>
          </p:cNvPr>
          <p:cNvSpPr/>
          <p:nvPr/>
        </p:nvSpPr>
        <p:spPr>
          <a:xfrm>
            <a:off x="11610975" y="6446628"/>
            <a:ext cx="505722" cy="327804"/>
          </a:xfrm>
          <a:prstGeom prst="roundRect">
            <a:avLst/>
          </a:prstGeom>
          <a:solidFill>
            <a:srgbClr val="FF0000">
              <a:alpha val="28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FD0909D-CEE9-8F73-B32C-8D01FF0458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612" y="1690688"/>
            <a:ext cx="3971925" cy="460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93862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  <p:bldP spid="10" grpId="0" animBg="1"/>
      <p:bldP spid="1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>
            <a:extLst>
              <a:ext uri="{FF2B5EF4-FFF2-40B4-BE49-F238E27FC236}">
                <a16:creationId xmlns:a16="http://schemas.microsoft.com/office/drawing/2014/main" id="{9F7FB1E7-6FBA-22C2-21AE-216263A0B6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1748686"/>
            <a:ext cx="3962400" cy="460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1BD0B0-61C4-4E0E-9007-A0BD630F6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Operations with Diode (AND)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977517-04BF-3663-5473-BD35E0C8D6EF}"/>
              </a:ext>
            </a:extLst>
          </p:cNvPr>
          <p:cNvSpPr txBox="1"/>
          <p:nvPr/>
        </p:nvSpPr>
        <p:spPr>
          <a:xfrm>
            <a:off x="6926772" y="3768707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5 V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1F2C25-79FD-663E-AE16-5D199F1984D5}"/>
              </a:ext>
            </a:extLst>
          </p:cNvPr>
          <p:cNvSpPr txBox="1"/>
          <p:nvPr/>
        </p:nvSpPr>
        <p:spPr>
          <a:xfrm>
            <a:off x="9684788" y="3568652"/>
            <a:ext cx="829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0.7 V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E17A46-E925-5533-A955-6047C22A3FC5}"/>
              </a:ext>
            </a:extLst>
          </p:cNvPr>
          <p:cNvSpPr txBox="1"/>
          <p:nvPr/>
        </p:nvSpPr>
        <p:spPr>
          <a:xfrm>
            <a:off x="6911288" y="4815200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0 V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15E5E7C-2443-9E4A-ECD6-B6328B39215B}"/>
              </a:ext>
            </a:extLst>
          </p:cNvPr>
          <p:cNvSpPr/>
          <p:nvPr/>
        </p:nvSpPr>
        <p:spPr>
          <a:xfrm>
            <a:off x="8572501" y="3309259"/>
            <a:ext cx="1112287" cy="1274497"/>
          </a:xfrm>
          <a:prstGeom prst="roundRect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6">
            <a:extLst>
              <a:ext uri="{FF2B5EF4-FFF2-40B4-BE49-F238E27FC236}">
                <a16:creationId xmlns:a16="http://schemas.microsoft.com/office/drawing/2014/main" id="{23EE7B21-57A2-D106-3DBA-6F90040856AF}"/>
              </a:ext>
            </a:extLst>
          </p:cNvPr>
          <p:cNvSpPr txBox="1"/>
          <p:nvPr/>
        </p:nvSpPr>
        <p:spPr>
          <a:xfrm>
            <a:off x="923655" y="1623800"/>
            <a:ext cx="10871200" cy="5099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839"/>
              </a:lnSpc>
            </a:pPr>
            <a:r>
              <a:rPr lang="en-US" sz="4267" b="1" spc="99" dirty="0"/>
              <a:t>CVD diode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411613-43DA-9736-239B-7C0827123B8D}"/>
              </a:ext>
            </a:extLst>
          </p:cNvPr>
          <p:cNvSpPr txBox="1"/>
          <p:nvPr/>
        </p:nvSpPr>
        <p:spPr>
          <a:xfrm>
            <a:off x="5429953" y="5767829"/>
            <a:ext cx="18117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Z = 0.7 V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73FCD3-CC31-A9C3-6FBA-DB09E599E991}"/>
              </a:ext>
            </a:extLst>
          </p:cNvPr>
          <p:cNvSpPr txBox="1"/>
          <p:nvPr/>
        </p:nvSpPr>
        <p:spPr>
          <a:xfrm>
            <a:off x="838200" y="3685360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5 V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1F1B77-99E5-556F-0CFA-E118A3E65B43}"/>
              </a:ext>
            </a:extLst>
          </p:cNvPr>
          <p:cNvSpPr txBox="1"/>
          <p:nvPr/>
        </p:nvSpPr>
        <p:spPr>
          <a:xfrm>
            <a:off x="838200" y="4795953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0 V</a:t>
            </a:r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4FADE810-09B3-86C0-AB95-35D42CED6B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612" y="1690688"/>
            <a:ext cx="3971925" cy="460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: Rounded Corners 13">
            <a:hlinkClick r:id="rId4" action="ppaction://hlinksldjump"/>
            <a:extLst>
              <a:ext uri="{FF2B5EF4-FFF2-40B4-BE49-F238E27FC236}">
                <a16:creationId xmlns:a16="http://schemas.microsoft.com/office/drawing/2014/main" id="{8A1780C6-CE5D-570C-641B-5E55426BDFE2}"/>
              </a:ext>
            </a:extLst>
          </p:cNvPr>
          <p:cNvSpPr/>
          <p:nvPr/>
        </p:nvSpPr>
        <p:spPr>
          <a:xfrm>
            <a:off x="11610975" y="6446628"/>
            <a:ext cx="505722" cy="327804"/>
          </a:xfrm>
          <a:prstGeom prst="roundRect">
            <a:avLst/>
          </a:prstGeom>
          <a:solidFill>
            <a:srgbClr val="FF0000">
              <a:alpha val="28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7D1BC-BA02-B791-E7D1-44D3E3888A74}"/>
              </a:ext>
            </a:extLst>
          </p:cNvPr>
          <p:cNvSpPr txBox="1"/>
          <p:nvPr/>
        </p:nvSpPr>
        <p:spPr>
          <a:xfrm>
            <a:off x="7312083" y="6349261"/>
            <a:ext cx="2484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Degraded  0 V</a:t>
            </a:r>
          </a:p>
        </p:txBody>
      </p:sp>
      <p:sp>
        <p:nvSpPr>
          <p:cNvPr id="12" name="Arrow: Circular 11">
            <a:extLst>
              <a:ext uri="{FF2B5EF4-FFF2-40B4-BE49-F238E27FC236}">
                <a16:creationId xmlns:a16="http://schemas.microsoft.com/office/drawing/2014/main" id="{76936831-657B-DC2D-0C44-63505CFD760E}"/>
              </a:ext>
            </a:extLst>
          </p:cNvPr>
          <p:cNvSpPr/>
          <p:nvPr/>
        </p:nvSpPr>
        <p:spPr>
          <a:xfrm flipH="1" flipV="1">
            <a:off x="6897874" y="5587319"/>
            <a:ext cx="1194200" cy="1183104"/>
          </a:xfrm>
          <a:prstGeom prst="circularArrow">
            <a:avLst>
              <a:gd name="adj1" fmla="val 3504"/>
              <a:gd name="adj2" fmla="val 926572"/>
              <a:gd name="adj3" fmla="val 19489580"/>
              <a:gd name="adj4" fmla="val 15652757"/>
              <a:gd name="adj5" fmla="val 1182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4750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  <p:bldP spid="10" grpId="0" animBg="1"/>
      <p:bldP spid="4" grpId="0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977517-04BF-3663-5473-BD35E0C8D6EF}"/>
              </a:ext>
            </a:extLst>
          </p:cNvPr>
          <p:cNvSpPr txBox="1"/>
          <p:nvPr/>
        </p:nvSpPr>
        <p:spPr>
          <a:xfrm>
            <a:off x="6777842" y="3889493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5 V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E17A46-E925-5533-A955-6047C22A3FC5}"/>
              </a:ext>
            </a:extLst>
          </p:cNvPr>
          <p:cNvSpPr txBox="1"/>
          <p:nvPr/>
        </p:nvSpPr>
        <p:spPr>
          <a:xfrm>
            <a:off x="6762358" y="4935986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5 V</a:t>
            </a:r>
          </a:p>
        </p:txBody>
      </p:sp>
      <p:sp>
        <p:nvSpPr>
          <p:cNvPr id="15" name="TextBox 6">
            <a:extLst>
              <a:ext uri="{FF2B5EF4-FFF2-40B4-BE49-F238E27FC236}">
                <a16:creationId xmlns:a16="http://schemas.microsoft.com/office/drawing/2014/main" id="{23EE7B21-57A2-D106-3DBA-6F90040856AF}"/>
              </a:ext>
            </a:extLst>
          </p:cNvPr>
          <p:cNvSpPr txBox="1"/>
          <p:nvPr/>
        </p:nvSpPr>
        <p:spPr>
          <a:xfrm>
            <a:off x="923655" y="1623800"/>
            <a:ext cx="10871200" cy="5099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839"/>
              </a:lnSpc>
            </a:pPr>
            <a:r>
              <a:rPr lang="en-US" sz="4267" b="1" spc="99" dirty="0"/>
              <a:t>Ideal diode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990A154-3D78-052E-3E55-BEA14F5059AC}"/>
              </a:ext>
            </a:extLst>
          </p:cNvPr>
          <p:cNvSpPr txBox="1"/>
          <p:nvPr/>
        </p:nvSpPr>
        <p:spPr>
          <a:xfrm>
            <a:off x="5160518" y="6034985"/>
            <a:ext cx="1454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Z = 5 V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B70A30-4054-FDFB-0B9B-E230DA3076CC}"/>
              </a:ext>
            </a:extLst>
          </p:cNvPr>
          <p:cNvSpPr txBox="1"/>
          <p:nvPr/>
        </p:nvSpPr>
        <p:spPr>
          <a:xfrm>
            <a:off x="838200" y="3685360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5 V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461F1C-CBD7-C56E-458F-D7CFEB6FD0E5}"/>
              </a:ext>
            </a:extLst>
          </p:cNvPr>
          <p:cNvSpPr txBox="1"/>
          <p:nvPr/>
        </p:nvSpPr>
        <p:spPr>
          <a:xfrm>
            <a:off x="838200" y="4795953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5 V</a:t>
            </a:r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71F093C2-CDAF-2CCD-3A59-20C0D59EA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612" y="1690688"/>
            <a:ext cx="3971925" cy="460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82E7A2C0-8304-B2DD-DA70-C9806C8B0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Logical Operations with Diode (AND)</a:t>
            </a:r>
          </a:p>
        </p:txBody>
      </p:sp>
      <p:sp>
        <p:nvSpPr>
          <p:cNvPr id="19" name="Rectangle: Rounded Corners 18">
            <a:hlinkClick r:id="rId3" action="ppaction://hlinksldjump"/>
            <a:extLst>
              <a:ext uri="{FF2B5EF4-FFF2-40B4-BE49-F238E27FC236}">
                <a16:creationId xmlns:a16="http://schemas.microsoft.com/office/drawing/2014/main" id="{CDB6BDCF-0FF2-BAD7-382B-80A20335D9B8}"/>
              </a:ext>
            </a:extLst>
          </p:cNvPr>
          <p:cNvSpPr/>
          <p:nvPr/>
        </p:nvSpPr>
        <p:spPr>
          <a:xfrm>
            <a:off x="11610975" y="6446628"/>
            <a:ext cx="505722" cy="327804"/>
          </a:xfrm>
          <a:prstGeom prst="roundRect">
            <a:avLst/>
          </a:prstGeom>
          <a:solidFill>
            <a:srgbClr val="FF0000">
              <a:alpha val="28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0901D601-4612-51F5-5584-6993011916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5945" y="1855578"/>
            <a:ext cx="3962400" cy="459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70A8887-40D5-749D-61BB-97355B9D5409}"/>
              </a:ext>
            </a:extLst>
          </p:cNvPr>
          <p:cNvSpPr txBox="1"/>
          <p:nvPr/>
        </p:nvSpPr>
        <p:spPr>
          <a:xfrm>
            <a:off x="9934183" y="3627883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5 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4D9D1104-228E-3276-AEC9-65EF55909545}"/>
                  </a:ext>
                </a:extLst>
              </p:cNvPr>
              <p:cNvSpPr/>
              <p:nvPr/>
            </p:nvSpPr>
            <p:spPr>
              <a:xfrm>
                <a:off x="8278282" y="3682131"/>
                <a:ext cx="921543" cy="730582"/>
              </a:xfrm>
              <a:prstGeom prst="roundRect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n-US" sz="20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4D9D1104-228E-3276-AEC9-65EF559095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8282" y="3682131"/>
                <a:ext cx="921543" cy="730582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A8312814-672B-91F5-EE3A-E894CA6E158A}"/>
                  </a:ext>
                </a:extLst>
              </p:cNvPr>
              <p:cNvSpPr/>
              <p:nvPr/>
            </p:nvSpPr>
            <p:spPr>
              <a:xfrm>
                <a:off x="8172958" y="4937395"/>
                <a:ext cx="952500" cy="629334"/>
              </a:xfrm>
              <a:prstGeom prst="roundRect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A8312814-672B-91F5-EE3A-E894CA6E15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2958" y="4937395"/>
                <a:ext cx="952500" cy="629334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44054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16" grpId="0"/>
      <p:bldP spid="20" grpId="0"/>
      <p:bldP spid="23" grpId="0" animBg="1"/>
      <p:bldP spid="2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>
            <a:extLst>
              <a:ext uri="{FF2B5EF4-FFF2-40B4-BE49-F238E27FC236}">
                <a16:creationId xmlns:a16="http://schemas.microsoft.com/office/drawing/2014/main" id="{E1E4E8B8-7828-6D4A-C8D5-78EF4E6D36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0127" y="1794782"/>
            <a:ext cx="3962400" cy="459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3977517-04BF-3663-5473-BD35E0C8D6EF}"/>
              </a:ext>
            </a:extLst>
          </p:cNvPr>
          <p:cNvSpPr txBox="1"/>
          <p:nvPr/>
        </p:nvSpPr>
        <p:spPr>
          <a:xfrm>
            <a:off x="6847949" y="3828697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5 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01F2C25-79FD-663E-AE16-5D199F1984D5}"/>
                  </a:ext>
                </a:extLst>
              </p:cNvPr>
              <p:cNvSpPr txBox="1"/>
              <p:nvPr/>
            </p:nvSpPr>
            <p:spPr>
              <a:xfrm>
                <a:off x="9650212" y="3598047"/>
                <a:ext cx="9172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b="1" dirty="0"/>
                  <a:t>V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01F2C25-79FD-663E-AE16-5D199F1984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0212" y="3598047"/>
                <a:ext cx="917239" cy="461665"/>
              </a:xfrm>
              <a:prstGeom prst="rect">
                <a:avLst/>
              </a:prstGeom>
              <a:blipFill>
                <a:blip r:embed="rId3"/>
                <a:stretch>
                  <a:fillRect l="-1987" t="-10526" r="-9272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A2E17A46-E925-5533-A955-6047C22A3FC5}"/>
              </a:ext>
            </a:extLst>
          </p:cNvPr>
          <p:cNvSpPr txBox="1"/>
          <p:nvPr/>
        </p:nvSpPr>
        <p:spPr>
          <a:xfrm>
            <a:off x="6832465" y="4875190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5 V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15E5E7C-2443-9E4A-ECD6-B6328B39215B}"/>
              </a:ext>
            </a:extLst>
          </p:cNvPr>
          <p:cNvSpPr/>
          <p:nvPr/>
        </p:nvSpPr>
        <p:spPr>
          <a:xfrm>
            <a:off x="8448118" y="3456320"/>
            <a:ext cx="1115644" cy="1187427"/>
          </a:xfrm>
          <a:prstGeom prst="roundRect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6">
            <a:extLst>
              <a:ext uri="{FF2B5EF4-FFF2-40B4-BE49-F238E27FC236}">
                <a16:creationId xmlns:a16="http://schemas.microsoft.com/office/drawing/2014/main" id="{23EE7B21-57A2-D106-3DBA-6F90040856AF}"/>
              </a:ext>
            </a:extLst>
          </p:cNvPr>
          <p:cNvSpPr txBox="1"/>
          <p:nvPr/>
        </p:nvSpPr>
        <p:spPr>
          <a:xfrm>
            <a:off x="923655" y="1673028"/>
            <a:ext cx="2667270" cy="5099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839"/>
              </a:lnSpc>
            </a:pPr>
            <a:r>
              <a:rPr lang="en-US" sz="4267" b="1" spc="99" dirty="0"/>
              <a:t>CVD diode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411613-43DA-9736-239B-7C0827123B8D}"/>
              </a:ext>
            </a:extLst>
          </p:cNvPr>
          <p:cNvSpPr txBox="1"/>
          <p:nvPr/>
        </p:nvSpPr>
        <p:spPr>
          <a:xfrm>
            <a:off x="5181827" y="5985757"/>
            <a:ext cx="1454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Z = 5 V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8561BA-EC36-2D71-1CF6-895FB7C734D1}"/>
              </a:ext>
            </a:extLst>
          </p:cNvPr>
          <p:cNvSpPr txBox="1"/>
          <p:nvPr/>
        </p:nvSpPr>
        <p:spPr>
          <a:xfrm>
            <a:off x="838200" y="3685360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5 V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FFC420-1CEC-3957-ACAB-665417250FAB}"/>
              </a:ext>
            </a:extLst>
          </p:cNvPr>
          <p:cNvSpPr txBox="1"/>
          <p:nvPr/>
        </p:nvSpPr>
        <p:spPr>
          <a:xfrm>
            <a:off x="838200" y="4795953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5 V</a:t>
            </a:r>
          </a:p>
        </p:txBody>
      </p:sp>
      <p:pic>
        <p:nvPicPr>
          <p:cNvPr id="16" name="Picture 4">
            <a:extLst>
              <a:ext uri="{FF2B5EF4-FFF2-40B4-BE49-F238E27FC236}">
                <a16:creationId xmlns:a16="http://schemas.microsoft.com/office/drawing/2014/main" id="{C258F33C-7825-BCC8-F777-E3CBE7F2E2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612" y="1690688"/>
            <a:ext cx="3971925" cy="460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31A47846-7F95-AFAD-3657-D0AEF0169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Logical Operations with Diode (AND)</a:t>
            </a:r>
          </a:p>
        </p:txBody>
      </p:sp>
      <p:sp>
        <p:nvSpPr>
          <p:cNvPr id="21" name="Rectangle: Rounded Corners 20">
            <a:hlinkClick r:id="rId5" action="ppaction://hlinksldjump"/>
            <a:extLst>
              <a:ext uri="{FF2B5EF4-FFF2-40B4-BE49-F238E27FC236}">
                <a16:creationId xmlns:a16="http://schemas.microsoft.com/office/drawing/2014/main" id="{A0DA70ED-AE1F-BA6A-57C9-A7D9CEA28DF1}"/>
              </a:ext>
            </a:extLst>
          </p:cNvPr>
          <p:cNvSpPr/>
          <p:nvPr/>
        </p:nvSpPr>
        <p:spPr>
          <a:xfrm>
            <a:off x="11541994" y="6385832"/>
            <a:ext cx="505722" cy="327804"/>
          </a:xfrm>
          <a:prstGeom prst="roundRect">
            <a:avLst/>
          </a:prstGeom>
          <a:solidFill>
            <a:srgbClr val="FF0000">
              <a:alpha val="28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E215464-D2DF-969E-696A-DE277D348341}"/>
              </a:ext>
            </a:extLst>
          </p:cNvPr>
          <p:cNvSpPr/>
          <p:nvPr/>
        </p:nvSpPr>
        <p:spPr>
          <a:xfrm>
            <a:off x="8436242" y="4637574"/>
            <a:ext cx="1115644" cy="1187427"/>
          </a:xfrm>
          <a:prstGeom prst="roundRect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43C5926-7841-1E45-3C47-ECEF035EE9CD}"/>
              </a:ext>
            </a:extLst>
          </p:cNvPr>
          <p:cNvSpPr/>
          <p:nvPr/>
        </p:nvSpPr>
        <p:spPr>
          <a:xfrm>
            <a:off x="9605472" y="3639222"/>
            <a:ext cx="917064" cy="378950"/>
          </a:xfrm>
          <a:prstGeom prst="roundRect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3B9D82D-10C2-8B69-E900-FB0EF6BA48B2}"/>
                  </a:ext>
                </a:extLst>
              </p:cNvPr>
              <p:cNvSpPr txBox="1"/>
              <p:nvPr/>
            </p:nvSpPr>
            <p:spPr>
              <a:xfrm>
                <a:off x="9866390" y="3617303"/>
                <a:ext cx="5517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r>
                  <a:rPr lang="en-US" sz="2400" b="1" dirty="0"/>
                  <a:t>V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3B9D82D-10C2-8B69-E900-FB0EF6BA48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6390" y="3617303"/>
                <a:ext cx="551754" cy="461665"/>
              </a:xfrm>
              <a:prstGeom prst="rect">
                <a:avLst/>
              </a:prstGeom>
              <a:blipFill>
                <a:blip r:embed="rId6"/>
                <a:stretch>
                  <a:fillRect l="-4444" t="-10526" r="-16667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82290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  <p:bldP spid="10" grpId="0" animBg="1"/>
      <p:bldP spid="4" grpId="0"/>
      <p:bldP spid="22" grpId="0" animBg="1"/>
      <p:bldP spid="23" grpId="0" animBg="1"/>
      <p:bldP spid="2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>
            <a:extLst>
              <a:ext uri="{FF2B5EF4-FFF2-40B4-BE49-F238E27FC236}">
                <a16:creationId xmlns:a16="http://schemas.microsoft.com/office/drawing/2014/main" id="{4816E064-50A6-3C93-5EB0-21905EE943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0849" y="1846053"/>
            <a:ext cx="3962400" cy="460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1BD0B0-61C4-4E0E-9007-A0BD630F6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Operations with Diode (AND)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977517-04BF-3663-5473-BD35E0C8D6EF}"/>
              </a:ext>
            </a:extLst>
          </p:cNvPr>
          <p:cNvSpPr txBox="1"/>
          <p:nvPr/>
        </p:nvSpPr>
        <p:spPr>
          <a:xfrm>
            <a:off x="6736335" y="3884731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0 V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1F2C25-79FD-663E-AE16-5D199F1984D5}"/>
              </a:ext>
            </a:extLst>
          </p:cNvPr>
          <p:cNvSpPr txBox="1"/>
          <p:nvPr/>
        </p:nvSpPr>
        <p:spPr>
          <a:xfrm>
            <a:off x="9951551" y="3653898"/>
            <a:ext cx="591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0 V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E17A46-E925-5533-A955-6047C22A3FC5}"/>
              </a:ext>
            </a:extLst>
          </p:cNvPr>
          <p:cNvSpPr txBox="1"/>
          <p:nvPr/>
        </p:nvSpPr>
        <p:spPr>
          <a:xfrm>
            <a:off x="6720851" y="4931224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0 V</a:t>
            </a:r>
          </a:p>
        </p:txBody>
      </p:sp>
      <p:sp>
        <p:nvSpPr>
          <p:cNvPr id="15" name="TextBox 6">
            <a:extLst>
              <a:ext uri="{FF2B5EF4-FFF2-40B4-BE49-F238E27FC236}">
                <a16:creationId xmlns:a16="http://schemas.microsoft.com/office/drawing/2014/main" id="{23EE7B21-57A2-D106-3DBA-6F90040856AF}"/>
              </a:ext>
            </a:extLst>
          </p:cNvPr>
          <p:cNvSpPr txBox="1"/>
          <p:nvPr/>
        </p:nvSpPr>
        <p:spPr>
          <a:xfrm>
            <a:off x="923655" y="1623800"/>
            <a:ext cx="10871200" cy="5099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839"/>
              </a:lnSpc>
            </a:pPr>
            <a:r>
              <a:rPr lang="en-US" sz="4267" b="1" spc="99" dirty="0"/>
              <a:t>Ideal diode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990A154-3D78-052E-3E55-BEA14F5059AC}"/>
              </a:ext>
            </a:extLst>
          </p:cNvPr>
          <p:cNvSpPr txBox="1"/>
          <p:nvPr/>
        </p:nvSpPr>
        <p:spPr>
          <a:xfrm>
            <a:off x="5604081" y="5800297"/>
            <a:ext cx="1454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Z = 0 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6E30FAE5-E8E5-D2AB-AD95-25AE8DB461B5}"/>
                  </a:ext>
                </a:extLst>
              </p:cNvPr>
              <p:cNvSpPr/>
              <p:nvPr/>
            </p:nvSpPr>
            <p:spPr>
              <a:xfrm>
                <a:off x="7996649" y="3549363"/>
                <a:ext cx="1295400" cy="495472"/>
              </a:xfrm>
              <a:prstGeom prst="roundRect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20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sub>
                      </m:sSub>
                      <m:r>
                        <a:rPr lang="en-US" sz="20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6E30FAE5-E8E5-D2AB-AD95-25AE8DB461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6649" y="3549363"/>
                <a:ext cx="1295400" cy="495472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053C37DA-19F7-4356-8D42-226597AE3CBC}"/>
                  </a:ext>
                </a:extLst>
              </p:cNvPr>
              <p:cNvSpPr/>
              <p:nvPr/>
            </p:nvSpPr>
            <p:spPr>
              <a:xfrm>
                <a:off x="7971607" y="5220340"/>
                <a:ext cx="1402008" cy="495473"/>
              </a:xfrm>
              <a:prstGeom prst="roundRect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sub>
                      </m:sSub>
                      <m:r>
                        <a:rPr lang="en-US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053C37DA-19F7-4356-8D42-226597AE3C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1607" y="5220340"/>
                <a:ext cx="1402008" cy="495473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9E148073-CE38-EA16-EBBA-4410B0046409}"/>
              </a:ext>
            </a:extLst>
          </p:cNvPr>
          <p:cNvSpPr txBox="1"/>
          <p:nvPr/>
        </p:nvSpPr>
        <p:spPr>
          <a:xfrm>
            <a:off x="838200" y="3685360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0 V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145671-D973-E342-DA4A-EA659A09DDD4}"/>
              </a:ext>
            </a:extLst>
          </p:cNvPr>
          <p:cNvSpPr txBox="1"/>
          <p:nvPr/>
        </p:nvSpPr>
        <p:spPr>
          <a:xfrm>
            <a:off x="838200" y="4795953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0 V</a:t>
            </a: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4881B7F2-5300-A9ED-4D8D-6051DB78A5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612" y="1690688"/>
            <a:ext cx="3971925" cy="460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: Rounded Corners 19">
            <a:hlinkClick r:id="rId6" action="ppaction://hlinksldjump"/>
            <a:extLst>
              <a:ext uri="{FF2B5EF4-FFF2-40B4-BE49-F238E27FC236}">
                <a16:creationId xmlns:a16="http://schemas.microsoft.com/office/drawing/2014/main" id="{7CC390EB-1F88-76A4-3F55-5AD14B1555C8}"/>
              </a:ext>
            </a:extLst>
          </p:cNvPr>
          <p:cNvSpPr/>
          <p:nvPr/>
        </p:nvSpPr>
        <p:spPr>
          <a:xfrm>
            <a:off x="76200" y="6471557"/>
            <a:ext cx="505722" cy="327804"/>
          </a:xfrm>
          <a:prstGeom prst="roundRect">
            <a:avLst/>
          </a:prstGeom>
          <a:solidFill>
            <a:srgbClr val="FF0000">
              <a:alpha val="28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623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  <p:bldP spid="16" grpId="0"/>
      <p:bldP spid="11" grpId="0" animBg="1"/>
      <p:bldP spid="1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BD0B0-61C4-4E0E-9007-A0BD630F6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Operations with Diode (AND)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977517-04BF-3663-5473-BD35E0C8D6EF}"/>
              </a:ext>
            </a:extLst>
          </p:cNvPr>
          <p:cNvSpPr txBox="1"/>
          <p:nvPr/>
        </p:nvSpPr>
        <p:spPr>
          <a:xfrm>
            <a:off x="6847949" y="3734128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0 V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E17A46-E925-5533-A955-6047C22A3FC5}"/>
              </a:ext>
            </a:extLst>
          </p:cNvPr>
          <p:cNvSpPr txBox="1"/>
          <p:nvPr/>
        </p:nvSpPr>
        <p:spPr>
          <a:xfrm>
            <a:off x="6832465" y="4780621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0 V</a:t>
            </a:r>
          </a:p>
        </p:txBody>
      </p:sp>
      <p:sp>
        <p:nvSpPr>
          <p:cNvPr id="15" name="TextBox 6">
            <a:extLst>
              <a:ext uri="{FF2B5EF4-FFF2-40B4-BE49-F238E27FC236}">
                <a16:creationId xmlns:a16="http://schemas.microsoft.com/office/drawing/2014/main" id="{23EE7B21-57A2-D106-3DBA-6F90040856AF}"/>
              </a:ext>
            </a:extLst>
          </p:cNvPr>
          <p:cNvSpPr txBox="1"/>
          <p:nvPr/>
        </p:nvSpPr>
        <p:spPr>
          <a:xfrm>
            <a:off x="923655" y="1623800"/>
            <a:ext cx="2695845" cy="5099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839"/>
              </a:lnSpc>
            </a:pPr>
            <a:r>
              <a:rPr lang="en-US" sz="4267" b="1" spc="99" dirty="0"/>
              <a:t>CVD diode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411613-43DA-9736-239B-7C0827123B8D}"/>
              </a:ext>
            </a:extLst>
          </p:cNvPr>
          <p:cNvSpPr txBox="1"/>
          <p:nvPr/>
        </p:nvSpPr>
        <p:spPr>
          <a:xfrm>
            <a:off x="5366614" y="5641810"/>
            <a:ext cx="18117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Z = 0.7 V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3E1B7D-16FA-7623-5F91-334257A50667}"/>
              </a:ext>
            </a:extLst>
          </p:cNvPr>
          <p:cNvSpPr txBox="1"/>
          <p:nvPr/>
        </p:nvSpPr>
        <p:spPr>
          <a:xfrm>
            <a:off x="838200" y="3685360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0 V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40A06C-2FAA-9FC3-E418-8D1A8CB22B41}"/>
              </a:ext>
            </a:extLst>
          </p:cNvPr>
          <p:cNvSpPr txBox="1"/>
          <p:nvPr/>
        </p:nvSpPr>
        <p:spPr>
          <a:xfrm>
            <a:off x="838200" y="4795953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0 V</a:t>
            </a:r>
          </a:p>
        </p:txBody>
      </p:sp>
      <p:pic>
        <p:nvPicPr>
          <p:cNvPr id="16" name="Picture 4">
            <a:extLst>
              <a:ext uri="{FF2B5EF4-FFF2-40B4-BE49-F238E27FC236}">
                <a16:creationId xmlns:a16="http://schemas.microsoft.com/office/drawing/2014/main" id="{1207459E-FB92-1816-4F8C-7F101F61C1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612" y="1690688"/>
            <a:ext cx="3971925" cy="460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8C04A35-2C2D-E32B-EA01-A85906BA80FA}"/>
                  </a:ext>
                </a:extLst>
              </p:cNvPr>
              <p:cNvSpPr txBox="1"/>
              <p:nvPr/>
            </p:nvSpPr>
            <p:spPr>
              <a:xfrm>
                <a:off x="8431932" y="6240725"/>
                <a:ext cx="37600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Both diodes have same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𝑫𝑶</m:t>
                        </m:r>
                      </m:sub>
                    </m:sSub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8C04A35-2C2D-E32B-EA01-A85906BA80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1932" y="6240725"/>
                <a:ext cx="3760068" cy="461665"/>
              </a:xfrm>
              <a:prstGeom prst="rect">
                <a:avLst/>
              </a:prstGeom>
              <a:blipFill>
                <a:blip r:embed="rId3"/>
                <a:stretch>
                  <a:fillRect l="-2431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: Rounded Corners 17">
            <a:hlinkClick r:id="rId4" action="ppaction://hlinksldjump"/>
            <a:extLst>
              <a:ext uri="{FF2B5EF4-FFF2-40B4-BE49-F238E27FC236}">
                <a16:creationId xmlns:a16="http://schemas.microsoft.com/office/drawing/2014/main" id="{FE3CFF2F-1AAB-E8E1-FAE8-6418DB5DF39F}"/>
              </a:ext>
            </a:extLst>
          </p:cNvPr>
          <p:cNvSpPr/>
          <p:nvPr/>
        </p:nvSpPr>
        <p:spPr>
          <a:xfrm>
            <a:off x="76200" y="6471557"/>
            <a:ext cx="505722" cy="327804"/>
          </a:xfrm>
          <a:prstGeom prst="roundRect">
            <a:avLst/>
          </a:prstGeom>
          <a:solidFill>
            <a:srgbClr val="FF0000">
              <a:alpha val="28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92743839-2119-C26A-65ED-31E1126612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7356" y="1700213"/>
            <a:ext cx="3971925" cy="459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8E96797-DC55-773D-7F4F-A0FAF6E08234}"/>
              </a:ext>
            </a:extLst>
          </p:cNvPr>
          <p:cNvSpPr txBox="1"/>
          <p:nvPr/>
        </p:nvSpPr>
        <p:spPr>
          <a:xfrm flipH="1">
            <a:off x="3251846" y="6337696"/>
            <a:ext cx="19421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Degraded  0 V</a:t>
            </a:r>
          </a:p>
        </p:txBody>
      </p:sp>
      <p:sp>
        <p:nvSpPr>
          <p:cNvPr id="6" name="Arrow: Circular 5">
            <a:extLst>
              <a:ext uri="{FF2B5EF4-FFF2-40B4-BE49-F238E27FC236}">
                <a16:creationId xmlns:a16="http://schemas.microsoft.com/office/drawing/2014/main" id="{ACD35D06-10FF-3863-7E56-A07C2D5314F2}"/>
              </a:ext>
            </a:extLst>
          </p:cNvPr>
          <p:cNvSpPr/>
          <p:nvPr/>
        </p:nvSpPr>
        <p:spPr>
          <a:xfrm flipV="1">
            <a:off x="4836698" y="5519286"/>
            <a:ext cx="933446" cy="1183104"/>
          </a:xfrm>
          <a:prstGeom prst="circularArrow">
            <a:avLst>
              <a:gd name="adj1" fmla="val 3504"/>
              <a:gd name="adj2" fmla="val 926572"/>
              <a:gd name="adj3" fmla="val 19489580"/>
              <a:gd name="adj4" fmla="val 15652757"/>
              <a:gd name="adj5" fmla="val 1182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49047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4" grpId="0"/>
      <p:bldP spid="17" grpId="0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E44D88E6-77C7-8144-C363-8D01D13CD4B3}"/>
              </a:ext>
            </a:extLst>
          </p:cNvPr>
          <p:cNvSpPr txBox="1"/>
          <p:nvPr/>
        </p:nvSpPr>
        <p:spPr>
          <a:xfrm>
            <a:off x="4352927" y="3212685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0 V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044133-EAA0-AF7F-9722-822899BE1FF2}"/>
              </a:ext>
            </a:extLst>
          </p:cNvPr>
          <p:cNvSpPr txBox="1"/>
          <p:nvPr/>
        </p:nvSpPr>
        <p:spPr>
          <a:xfrm>
            <a:off x="4352927" y="4323278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0 V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3ECEF0-DCFD-5C13-66E5-191795549E8D}"/>
              </a:ext>
            </a:extLst>
          </p:cNvPr>
          <p:cNvSpPr txBox="1"/>
          <p:nvPr/>
        </p:nvSpPr>
        <p:spPr>
          <a:xfrm>
            <a:off x="4352927" y="5317483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0 V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E37AF5FB-662E-E3FB-F7F4-7E1033BEC9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2513" y="1185863"/>
            <a:ext cx="3971925" cy="544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6">
            <a:extLst>
              <a:ext uri="{FF2B5EF4-FFF2-40B4-BE49-F238E27FC236}">
                <a16:creationId xmlns:a16="http://schemas.microsoft.com/office/drawing/2014/main" id="{23EE7B21-57A2-D106-3DBA-6F90040856AF}"/>
              </a:ext>
            </a:extLst>
          </p:cNvPr>
          <p:cNvSpPr txBox="1"/>
          <p:nvPr/>
        </p:nvSpPr>
        <p:spPr>
          <a:xfrm>
            <a:off x="923655" y="1623800"/>
            <a:ext cx="10871200" cy="5099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839"/>
              </a:lnSpc>
            </a:pPr>
            <a:r>
              <a:rPr lang="en-US" sz="4267" b="1" spc="99" dirty="0"/>
              <a:t>CVD diode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D75C364-AC67-48BD-F751-57E1B78797B6}"/>
                  </a:ext>
                </a:extLst>
              </p:cNvPr>
              <p:cNvSpPr txBox="1"/>
              <p:nvPr/>
            </p:nvSpPr>
            <p:spPr>
              <a:xfrm>
                <a:off x="838200" y="2269129"/>
                <a:ext cx="51544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What if the diodes have different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𝑫𝑶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D75C364-AC67-48BD-F751-57E1B78797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269129"/>
                <a:ext cx="5154488" cy="461665"/>
              </a:xfrm>
              <a:prstGeom prst="rect">
                <a:avLst/>
              </a:prstGeom>
              <a:blipFill>
                <a:blip r:embed="rId3"/>
                <a:stretch>
                  <a:fillRect l="-1893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8CA1B8D-68A7-CC59-B606-9F1781776FE1}"/>
                  </a:ext>
                </a:extLst>
              </p:cNvPr>
              <p:cNvSpPr txBox="1"/>
              <p:nvPr/>
            </p:nvSpPr>
            <p:spPr>
              <a:xfrm>
                <a:off x="914245" y="3499369"/>
                <a:ext cx="2124075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lang="en-US" sz="2400" b="0" dirty="0"/>
              </a:p>
              <a:p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=0.7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=0.5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8CA1B8D-68A7-CC59-B606-9F1781776F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245" y="3499369"/>
                <a:ext cx="2124075" cy="23083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DE54232-2EE6-AA2C-738C-4BD1BE4446B5}"/>
                  </a:ext>
                </a:extLst>
              </p:cNvPr>
              <p:cNvSpPr txBox="1"/>
              <p:nvPr/>
            </p:nvSpPr>
            <p:spPr>
              <a:xfrm>
                <a:off x="5964113" y="5883214"/>
                <a:ext cx="11049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    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sub>
                      </m:sSub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DE54232-2EE6-AA2C-738C-4BD1BE4446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4113" y="5883214"/>
                <a:ext cx="1104900" cy="369332"/>
              </a:xfrm>
              <a:prstGeom prst="rect">
                <a:avLst/>
              </a:prstGeom>
              <a:blipFill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: Rounded Corners 15">
            <a:hlinkClick r:id="rId6" action="ppaction://hlinksldjump"/>
            <a:extLst>
              <a:ext uri="{FF2B5EF4-FFF2-40B4-BE49-F238E27FC236}">
                <a16:creationId xmlns:a16="http://schemas.microsoft.com/office/drawing/2014/main" id="{7A3E6D43-DA2C-EA0B-42C6-F1C6F9B13A4D}"/>
              </a:ext>
            </a:extLst>
          </p:cNvPr>
          <p:cNvSpPr/>
          <p:nvPr/>
        </p:nvSpPr>
        <p:spPr>
          <a:xfrm>
            <a:off x="11610975" y="6446628"/>
            <a:ext cx="505722" cy="327804"/>
          </a:xfrm>
          <a:prstGeom prst="roundRect">
            <a:avLst/>
          </a:prstGeom>
          <a:solidFill>
            <a:srgbClr val="FF0000">
              <a:alpha val="28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1FD2BAF-A244-A4A7-0505-D68233C56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Logical Operations with Diode (AND)</a:t>
            </a:r>
          </a:p>
        </p:txBody>
      </p:sp>
    </p:spTree>
    <p:extLst>
      <p:ext uri="{BB962C8B-B14F-4D97-AF65-F5344CB8AC3E}">
        <p14:creationId xmlns:p14="http://schemas.microsoft.com/office/powerpoint/2010/main" val="38027168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4" name="Picture 4">
            <a:extLst>
              <a:ext uri="{FF2B5EF4-FFF2-40B4-BE49-F238E27FC236}">
                <a16:creationId xmlns:a16="http://schemas.microsoft.com/office/drawing/2014/main" id="{05D23722-1BED-2567-350B-4EF7738C2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212737"/>
            <a:ext cx="3962400" cy="544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44D88E6-77C7-8144-C363-8D01D13CD4B3}"/>
              </a:ext>
            </a:extLst>
          </p:cNvPr>
          <p:cNvSpPr txBox="1"/>
          <p:nvPr/>
        </p:nvSpPr>
        <p:spPr>
          <a:xfrm>
            <a:off x="4352927" y="3212685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0 V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044133-EAA0-AF7F-9722-822899BE1FF2}"/>
              </a:ext>
            </a:extLst>
          </p:cNvPr>
          <p:cNvSpPr txBox="1"/>
          <p:nvPr/>
        </p:nvSpPr>
        <p:spPr>
          <a:xfrm>
            <a:off x="4352927" y="4323278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0 V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3ECEF0-DCFD-5C13-66E5-191795549E8D}"/>
              </a:ext>
            </a:extLst>
          </p:cNvPr>
          <p:cNvSpPr txBox="1"/>
          <p:nvPr/>
        </p:nvSpPr>
        <p:spPr>
          <a:xfrm>
            <a:off x="4352927" y="5317483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0 V</a:t>
            </a:r>
          </a:p>
        </p:txBody>
      </p:sp>
      <p:sp>
        <p:nvSpPr>
          <p:cNvPr id="15" name="TextBox 6">
            <a:extLst>
              <a:ext uri="{FF2B5EF4-FFF2-40B4-BE49-F238E27FC236}">
                <a16:creationId xmlns:a16="http://schemas.microsoft.com/office/drawing/2014/main" id="{23EE7B21-57A2-D106-3DBA-6F90040856AF}"/>
              </a:ext>
            </a:extLst>
          </p:cNvPr>
          <p:cNvSpPr txBox="1"/>
          <p:nvPr/>
        </p:nvSpPr>
        <p:spPr>
          <a:xfrm>
            <a:off x="923655" y="1623800"/>
            <a:ext cx="10871200" cy="5099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839"/>
              </a:lnSpc>
            </a:pPr>
            <a:r>
              <a:rPr lang="en-US" sz="4267" b="1" spc="99" dirty="0"/>
              <a:t>CVD diode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D75C364-AC67-48BD-F751-57E1B78797B6}"/>
                  </a:ext>
                </a:extLst>
              </p:cNvPr>
              <p:cNvSpPr txBox="1"/>
              <p:nvPr/>
            </p:nvSpPr>
            <p:spPr>
              <a:xfrm>
                <a:off x="838200" y="2269129"/>
                <a:ext cx="51544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What if the diodes have different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𝑫𝑶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D75C364-AC67-48BD-F751-57E1B78797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269129"/>
                <a:ext cx="5154488" cy="461665"/>
              </a:xfrm>
              <a:prstGeom prst="rect">
                <a:avLst/>
              </a:prstGeom>
              <a:blipFill>
                <a:blip r:embed="rId3"/>
                <a:stretch>
                  <a:fillRect l="-1893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8CA1B8D-68A7-CC59-B606-9F1781776FE1}"/>
                  </a:ext>
                </a:extLst>
              </p:cNvPr>
              <p:cNvSpPr txBox="1"/>
              <p:nvPr/>
            </p:nvSpPr>
            <p:spPr>
              <a:xfrm>
                <a:off x="914245" y="3499369"/>
                <a:ext cx="2124075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lang="en-US" sz="2400" b="0" dirty="0"/>
              </a:p>
              <a:p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=0.7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=0.5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8CA1B8D-68A7-CC59-B606-9F1781776F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245" y="3499369"/>
                <a:ext cx="2124075" cy="23083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DE54232-2EE6-AA2C-738C-4BD1BE4446B5}"/>
                  </a:ext>
                </a:extLst>
              </p:cNvPr>
              <p:cNvSpPr txBox="1"/>
              <p:nvPr/>
            </p:nvSpPr>
            <p:spPr>
              <a:xfrm>
                <a:off x="5801878" y="5840703"/>
                <a:ext cx="11049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    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sub>
                      </m:sSub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DE54232-2EE6-AA2C-738C-4BD1BE4446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1878" y="5840703"/>
                <a:ext cx="1104900" cy="369332"/>
              </a:xfrm>
              <a:prstGeom prst="rect">
                <a:avLst/>
              </a:prstGeom>
              <a:blipFill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: Rounded Corners 15">
            <a:hlinkClick r:id="rId6" action="ppaction://hlinksldjump"/>
            <a:extLst>
              <a:ext uri="{FF2B5EF4-FFF2-40B4-BE49-F238E27FC236}">
                <a16:creationId xmlns:a16="http://schemas.microsoft.com/office/drawing/2014/main" id="{7A3E6D43-DA2C-EA0B-42C6-F1C6F9B13A4D}"/>
              </a:ext>
            </a:extLst>
          </p:cNvPr>
          <p:cNvSpPr/>
          <p:nvPr/>
        </p:nvSpPr>
        <p:spPr>
          <a:xfrm>
            <a:off x="11610975" y="6446628"/>
            <a:ext cx="505722" cy="327804"/>
          </a:xfrm>
          <a:prstGeom prst="roundRect">
            <a:avLst/>
          </a:prstGeom>
          <a:solidFill>
            <a:srgbClr val="FF0000">
              <a:alpha val="28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1FD2BAF-A244-A4A7-0505-D68233C56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Logical Operations with Diode (AND)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257707-7E79-30FF-606B-84A0A9F2798D}"/>
              </a:ext>
            </a:extLst>
          </p:cNvPr>
          <p:cNvSpPr txBox="1"/>
          <p:nvPr/>
        </p:nvSpPr>
        <p:spPr>
          <a:xfrm>
            <a:off x="7178317" y="2981360"/>
            <a:ext cx="939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0.5 V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A0247AE-69D6-EF76-6294-C5A87C73403F}"/>
              </a:ext>
            </a:extLst>
          </p:cNvPr>
          <p:cNvSpPr/>
          <p:nvPr/>
        </p:nvSpPr>
        <p:spPr>
          <a:xfrm>
            <a:off x="5992688" y="2749460"/>
            <a:ext cx="1115644" cy="1187427"/>
          </a:xfrm>
          <a:prstGeom prst="roundRect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5C7D607-71FA-6CD8-7041-11F151A8E44B}"/>
              </a:ext>
            </a:extLst>
          </p:cNvPr>
          <p:cNvSpPr/>
          <p:nvPr/>
        </p:nvSpPr>
        <p:spPr>
          <a:xfrm>
            <a:off x="5945596" y="3735905"/>
            <a:ext cx="1115644" cy="1187427"/>
          </a:xfrm>
          <a:prstGeom prst="roundRect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Circular 6">
            <a:extLst>
              <a:ext uri="{FF2B5EF4-FFF2-40B4-BE49-F238E27FC236}">
                <a16:creationId xmlns:a16="http://schemas.microsoft.com/office/drawing/2014/main" id="{3BDE3D48-1983-EB29-A79C-0F2721A3AFB8}"/>
              </a:ext>
            </a:extLst>
          </p:cNvPr>
          <p:cNvSpPr/>
          <p:nvPr/>
        </p:nvSpPr>
        <p:spPr>
          <a:xfrm flipH="1" flipV="1">
            <a:off x="7494969" y="2113499"/>
            <a:ext cx="2199942" cy="2283893"/>
          </a:xfrm>
          <a:prstGeom prst="circularArrow">
            <a:avLst>
              <a:gd name="adj1" fmla="val 3438"/>
              <a:gd name="adj2" fmla="val 964344"/>
              <a:gd name="adj3" fmla="val 19474497"/>
              <a:gd name="adj4" fmla="val 15652757"/>
              <a:gd name="adj5" fmla="val 588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07A94E-04F3-D25A-A4B8-13206D7EA561}"/>
              </a:ext>
            </a:extLst>
          </p:cNvPr>
          <p:cNvSpPr txBox="1"/>
          <p:nvPr/>
        </p:nvSpPr>
        <p:spPr>
          <a:xfrm>
            <a:off x="8275792" y="4397392"/>
            <a:ext cx="3822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Lowest</a:t>
            </a:r>
            <a:r>
              <a:rPr lang="en-US" sz="2000" dirty="0"/>
              <a:t> (possible – and consistent) </a:t>
            </a:r>
          </a:p>
          <a:p>
            <a:pPr algn="ctr"/>
            <a:r>
              <a:rPr lang="en-US" sz="2000" dirty="0"/>
              <a:t>voltage here!</a:t>
            </a:r>
          </a:p>
        </p:txBody>
      </p:sp>
    </p:spTree>
    <p:extLst>
      <p:ext uri="{BB962C8B-B14F-4D97-AF65-F5344CB8AC3E}">
        <p14:creationId xmlns:p14="http://schemas.microsoft.com/office/powerpoint/2010/main" val="29856083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7" grpId="0" animBg="1"/>
      <p:bldP spid="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F46082-27AE-3114-20D5-CD0985E3F6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43DAA3B-AFBC-73BA-5F14-2C055FC1E4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Part 1 ends here</a:t>
            </a:r>
          </a:p>
        </p:txBody>
      </p:sp>
    </p:spTree>
    <p:extLst>
      <p:ext uri="{BB962C8B-B14F-4D97-AF65-F5344CB8AC3E}">
        <p14:creationId xmlns:p14="http://schemas.microsoft.com/office/powerpoint/2010/main" val="2468936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6"/>
          <p:cNvSpPr txBox="1"/>
          <p:nvPr/>
        </p:nvSpPr>
        <p:spPr>
          <a:xfrm>
            <a:off x="406400" y="251937"/>
            <a:ext cx="10871200" cy="6566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267" b="1" dirty="0"/>
              <a:t>Review: </a:t>
            </a:r>
            <a:r>
              <a:rPr lang="en-US" sz="4267" dirty="0"/>
              <a:t>Ideal Diode Model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885" y="6521580"/>
            <a:ext cx="12090399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67" dirty="0"/>
              <a:t>From Microelectronics: Circuit Analysis and Design by Donald A. </a:t>
            </a:r>
            <a:r>
              <a:rPr lang="en-US" sz="1067" dirty="0" err="1"/>
              <a:t>Neamen</a:t>
            </a:r>
            <a:r>
              <a:rPr lang="en-US" sz="1067" dirty="0"/>
              <a:t>: Chapter 2. 4th edition. Published by the McGraw-Hill Companies, Inc. Used for educational purposes only.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5600" y="1424032"/>
            <a:ext cx="4692123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1" y="3022601"/>
            <a:ext cx="6281759" cy="27857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8400" y="2824826"/>
            <a:ext cx="4168761" cy="3181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37130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E1F49D-2181-AA4B-7EAB-3A48116BDA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6886E-0451-2289-18EA-11E7AACE6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9B297-986B-D30A-4451-60E33392E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55913"/>
            <a:ext cx="9009889" cy="363772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b="1" dirty="0"/>
              <a:t>Diode Logic Gates – Examples and combined operation</a:t>
            </a:r>
          </a:p>
        </p:txBody>
      </p:sp>
    </p:spTree>
    <p:extLst>
      <p:ext uri="{BB962C8B-B14F-4D97-AF65-F5344CB8AC3E}">
        <p14:creationId xmlns:p14="http://schemas.microsoft.com/office/powerpoint/2010/main" val="5340762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BD0B0-61C4-4E0E-9007-A0BD630F6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006" y="108029"/>
            <a:ext cx="11690131" cy="1094335"/>
          </a:xfrm>
        </p:spPr>
        <p:txBody>
          <a:bodyPr>
            <a:normAutofit fontScale="90000"/>
          </a:bodyPr>
          <a:lstStyle/>
          <a:p>
            <a:r>
              <a:rPr lang="en-US" dirty="0"/>
              <a:t>Effect of input Voltage Variation in Logic Gates (AND)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C85AC642-1652-49F0-8156-F35A30AEEB78}"/>
              </a:ext>
            </a:extLst>
          </p:cNvPr>
          <p:cNvSpPr txBox="1"/>
          <p:nvPr/>
        </p:nvSpPr>
        <p:spPr>
          <a:xfrm>
            <a:off x="522888" y="1224662"/>
            <a:ext cx="107699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Example 1: Find the value of Vo (All the diodes are ideal diodes)</a:t>
            </a:r>
            <a:endParaRPr lang="en-US" sz="2800" baseline="-250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176FFE0-D25A-4691-9F3A-F736319B66AF}"/>
                  </a:ext>
                </a:extLst>
              </p:cNvPr>
              <p:cNvSpPr txBox="1"/>
              <p:nvPr/>
            </p:nvSpPr>
            <p:spPr>
              <a:xfrm>
                <a:off x="6328237" y="2002866"/>
                <a:ext cx="4624552" cy="24802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D1 and D2 are OFF </a:t>
                </a:r>
                <a:r>
                  <a:rPr lang="en-US" sz="2400" dirty="0">
                    <a:sym typeface="Wingdings" panose="05000000000000000000" pitchFamily="2" charset="2"/>
                  </a:rPr>
                  <a:t> Open Circuit</a:t>
                </a:r>
              </a:p>
              <a:p>
                <a:r>
                  <a:rPr lang="en-US" sz="2400" dirty="0">
                    <a:sym typeface="Wingdings" panose="05000000000000000000" pitchFamily="2" charset="2"/>
                  </a:rPr>
                  <a:t>Only D3 is ON  Short Circuit</a:t>
                </a:r>
                <a:endParaRPr lang="en-US" sz="2400" dirty="0"/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= −5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0" dirty="0" smtClean="0"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/>
                      <m:t>Current</m:t>
                    </m:r>
                    <m:r>
                      <m:rPr>
                        <m:nor/>
                      </m:rPr>
                      <a:rPr lang="en-US" sz="2400" dirty="0"/>
                      <m:t>, </m:t>
                    </m:r>
                    <m:r>
                      <m:rPr>
                        <m:sty m:val="p"/>
                      </m:rPr>
                      <a:rPr lang="en-US" sz="2400" b="0" i="0" dirty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5 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V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−(−5 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V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sz="24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</m:t>
                        </m:r>
                      </m:den>
                    </m:f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lang="en-US" sz="2400" dirty="0">
                    <a:sym typeface="Symbol" panose="05050102010706020507" pitchFamily="18" charset="2"/>
                  </a:rPr>
                  <a:t>= 5 mA</a:t>
                </a:r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176FFE0-D25A-4691-9F3A-F736319B66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8237" y="2002866"/>
                <a:ext cx="4624552" cy="2480231"/>
              </a:xfrm>
              <a:prstGeom prst="rect">
                <a:avLst/>
              </a:prstGeom>
              <a:blipFill>
                <a:blip r:embed="rId2"/>
                <a:stretch>
                  <a:fillRect l="-1976" t="-2217" b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9707FAA0-A8BE-4509-AEEF-D03A5D7D54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891" b="4434"/>
          <a:stretch/>
        </p:blipFill>
        <p:spPr>
          <a:xfrm>
            <a:off x="1062965" y="1881351"/>
            <a:ext cx="4925620" cy="4193628"/>
          </a:xfrm>
          <a:prstGeom prst="rect">
            <a:avLst/>
          </a:prstGeom>
        </p:spPr>
      </p:pic>
      <p:sp>
        <p:nvSpPr>
          <p:cNvPr id="3" name="Arrow: Circular 2">
            <a:extLst>
              <a:ext uri="{FF2B5EF4-FFF2-40B4-BE49-F238E27FC236}">
                <a16:creationId xmlns:a16="http://schemas.microsoft.com/office/drawing/2014/main" id="{00312ECA-D2F4-FE4B-D7A8-126EF2C7D896}"/>
              </a:ext>
            </a:extLst>
          </p:cNvPr>
          <p:cNvSpPr/>
          <p:nvPr/>
        </p:nvSpPr>
        <p:spPr>
          <a:xfrm flipH="1" flipV="1">
            <a:off x="4940066" y="2102626"/>
            <a:ext cx="3088472" cy="3530712"/>
          </a:xfrm>
          <a:prstGeom prst="circularArrow">
            <a:avLst>
              <a:gd name="adj1" fmla="val 3438"/>
              <a:gd name="adj2" fmla="val 964344"/>
              <a:gd name="adj3" fmla="val 19474497"/>
              <a:gd name="adj4" fmla="val 15652757"/>
              <a:gd name="adj5" fmla="val 588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A259C7-94BC-4622-B77D-264EA60A8A97}"/>
              </a:ext>
            </a:extLst>
          </p:cNvPr>
          <p:cNvSpPr txBox="1"/>
          <p:nvPr/>
        </p:nvSpPr>
        <p:spPr>
          <a:xfrm>
            <a:off x="6203417" y="5146273"/>
            <a:ext cx="53662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Lowest</a:t>
            </a:r>
            <a:r>
              <a:rPr lang="en-US" sz="2000" dirty="0"/>
              <a:t> (possible – and consistent) </a:t>
            </a:r>
          </a:p>
          <a:p>
            <a:pPr algn="ctr"/>
            <a:r>
              <a:rPr lang="en-US" sz="2000" dirty="0"/>
              <a:t>voltage here!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C6FC1C9-537F-7B94-0DC1-AB9E48C72909}"/>
              </a:ext>
            </a:extLst>
          </p:cNvPr>
          <p:cNvSpPr/>
          <p:nvPr/>
        </p:nvSpPr>
        <p:spPr>
          <a:xfrm>
            <a:off x="2967953" y="3769743"/>
            <a:ext cx="1115644" cy="735522"/>
          </a:xfrm>
          <a:prstGeom prst="roundRect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F80165B-05FB-D944-9A87-E01ED237920D}"/>
              </a:ext>
            </a:extLst>
          </p:cNvPr>
          <p:cNvSpPr/>
          <p:nvPr/>
        </p:nvSpPr>
        <p:spPr>
          <a:xfrm>
            <a:off x="2900113" y="4572000"/>
            <a:ext cx="1115644" cy="574273"/>
          </a:xfrm>
          <a:prstGeom prst="roundRect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8759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 animBg="1"/>
      <p:bldP spid="4" grpId="0"/>
      <p:bldP spid="7" grpId="0" animBg="1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B8F9A-710F-DDA9-66C6-9E280F022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Combined Logic Circuits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ACFF5A-D14E-3B4B-A85B-9074E4217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928" y="2370338"/>
            <a:ext cx="4984072" cy="30882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05FB1A0-2DB9-9E14-1375-3370FA71F470}"/>
                  </a:ext>
                </a:extLst>
              </p:cNvPr>
              <p:cNvSpPr txBox="1"/>
              <p:nvPr/>
            </p:nvSpPr>
            <p:spPr>
              <a:xfrm>
                <a:off x="7628421" y="3237263"/>
                <a:ext cx="372537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𝑶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OR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i="1" dirty="0"/>
              </a:p>
              <a:p>
                <a:endParaRPr lang="en-US" b="1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𝑶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𝑶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OR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𝑶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| 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i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05FB1A0-2DB9-9E14-1375-3370FA71F4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8421" y="3237263"/>
                <a:ext cx="3725379" cy="923330"/>
              </a:xfrm>
              <a:prstGeom prst="rect">
                <a:avLst/>
              </a:prstGeom>
              <a:blipFill>
                <a:blip r:embed="rId3"/>
                <a:stretch>
                  <a:fillRect b="-46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1856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B8F9A-710F-DDA9-66C6-9E280F022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Combined Logic Circuits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ACFF5A-D14E-3B4B-A85B-9074E4217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928" y="2370338"/>
            <a:ext cx="4984072" cy="30882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05FB1A0-2DB9-9E14-1375-3370FA71F470}"/>
                  </a:ext>
                </a:extLst>
              </p:cNvPr>
              <p:cNvSpPr txBox="1"/>
              <p:nvPr/>
            </p:nvSpPr>
            <p:spPr>
              <a:xfrm>
                <a:off x="6096000" y="1568847"/>
                <a:ext cx="409791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i="1" dirty="0"/>
                  <a:t>Suppose: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𝐕</m:t>
                    </m:r>
                  </m:oMath>
                </a14:m>
                <a:r>
                  <a:rPr lang="en-US" sz="2400" b="1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𝐕</m:t>
                    </m:r>
                  </m:oMath>
                </a14:m>
                <a:r>
                  <a:rPr lang="en-US" sz="2400" b="1" dirty="0"/>
                  <a:t>.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05FB1A0-2DB9-9E14-1375-3370FA71F4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568847"/>
                <a:ext cx="4097917" cy="461665"/>
              </a:xfrm>
              <a:prstGeom prst="rect">
                <a:avLst/>
              </a:prstGeom>
              <a:blipFill>
                <a:blip r:embed="rId3"/>
                <a:stretch>
                  <a:fillRect l="-2232" t="-10526" r="-1339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A82F23-D696-CDD7-1249-1D21A0A910C6}"/>
                  </a:ext>
                </a:extLst>
              </p:cNvPr>
              <p:cNvSpPr txBox="1"/>
              <p:nvPr/>
            </p:nvSpPr>
            <p:spPr>
              <a:xfrm>
                <a:off x="6225396" y="2207914"/>
                <a:ext cx="4970528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For Ideal diodes assumption: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OR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→ </m:t>
                    </m:r>
                  </m:oMath>
                </a14:m>
                <a:r>
                  <a:rPr lang="en-US" i="1" dirty="0"/>
                  <a:t>Largest Value of the inputs</a:t>
                </a:r>
              </a:p>
              <a:p>
                <a:pPr lvl="1"/>
                <a:endParaRPr lang="en-US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𝑶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OR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𝐕</m:t>
                    </m:r>
                  </m:oMath>
                </a14:m>
                <a:r>
                  <a:rPr lang="en-US" b="1" dirty="0"/>
                  <a:t>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A82F23-D696-CDD7-1249-1D21A0A910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5396" y="2207914"/>
                <a:ext cx="4970528" cy="1754326"/>
              </a:xfrm>
              <a:prstGeom prst="rect">
                <a:avLst/>
              </a:prstGeom>
              <a:blipFill>
                <a:blip r:embed="rId4"/>
                <a:stretch>
                  <a:fillRect l="-980" t="-1736" r="-4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BCA2640-8C95-3228-3832-0E36C1EEE4CF}"/>
                  </a:ext>
                </a:extLst>
              </p:cNvPr>
              <p:cNvSpPr txBox="1"/>
              <p:nvPr/>
            </p:nvSpPr>
            <p:spPr>
              <a:xfrm>
                <a:off x="6225396" y="4411990"/>
                <a:ext cx="5672194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For CVD diodes assumption: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OR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→ </m:t>
                    </m:r>
                  </m:oMath>
                </a14:m>
                <a:r>
                  <a:rPr lang="en-US" i="1" dirty="0"/>
                  <a:t>Largest Value of the inputs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𝑫𝑶</m:t>
                        </m:r>
                      </m:sub>
                    </m:sSub>
                  </m:oMath>
                </a14:m>
                <a:endParaRPr lang="en-US" b="1" i="1" dirty="0"/>
              </a:p>
              <a:p>
                <a:pPr lvl="1"/>
                <a:endParaRPr lang="en-US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=(3 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𝐷𝑂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𝑶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OR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𝐷𝑂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𝑫𝑶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𝐕</m:t>
                    </m:r>
                  </m:oMath>
                </a14:m>
                <a:r>
                  <a:rPr lang="en-US" b="1" dirty="0"/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BCA2640-8C95-3228-3832-0E36C1EEE4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5396" y="4411990"/>
                <a:ext cx="5672194" cy="1754326"/>
              </a:xfrm>
              <a:prstGeom prst="rect">
                <a:avLst/>
              </a:prstGeom>
              <a:blipFill>
                <a:blip r:embed="rId5"/>
                <a:stretch>
                  <a:fillRect l="-859" t="-2083" b="-17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3CBBA969-10A3-729C-1F33-C3942C295302}"/>
              </a:ext>
            </a:extLst>
          </p:cNvPr>
          <p:cNvSpPr txBox="1"/>
          <p:nvPr/>
        </p:nvSpPr>
        <p:spPr>
          <a:xfrm>
            <a:off x="982533" y="5734975"/>
            <a:ext cx="4984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 In CVD diode models, we are assuming that all diodes have equal drop.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8C7B64-D804-A979-CB55-E808197E75A0}"/>
              </a:ext>
            </a:extLst>
          </p:cNvPr>
          <p:cNvSpPr txBox="1"/>
          <p:nvPr/>
        </p:nvSpPr>
        <p:spPr>
          <a:xfrm>
            <a:off x="982533" y="1646427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Example 2: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298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B8F9A-710F-DDA9-66C6-9E280F022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Combined Logic Circuits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05FB1A0-2DB9-9E14-1375-3370FA71F470}"/>
                  </a:ext>
                </a:extLst>
              </p:cNvPr>
              <p:cNvSpPr txBox="1"/>
              <p:nvPr/>
            </p:nvSpPr>
            <p:spPr>
              <a:xfrm>
                <a:off x="7661891" y="3475608"/>
                <a:ext cx="396076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𝑶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i="1" dirty="0"/>
              </a:p>
              <a:p>
                <a:endParaRPr lang="en-US" b="1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𝑶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𝑶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AND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𝑶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i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05FB1A0-2DB9-9E14-1375-3370FA71F4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1891" y="3475608"/>
                <a:ext cx="3960764" cy="9233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C9007C40-3020-1F61-1041-1316810FA6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91493"/>
            <a:ext cx="6325148" cy="397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957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B8F9A-710F-DDA9-66C6-9E280F022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Combined Logic Circuits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007C40-3020-1F61-1041-1316810FA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222" y="1989147"/>
            <a:ext cx="5274438" cy="331082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AB4689A-63E1-F664-B1DC-51EBEDF999C5}"/>
                  </a:ext>
                </a:extLst>
              </p:cNvPr>
              <p:cNvSpPr txBox="1"/>
              <p:nvPr/>
            </p:nvSpPr>
            <p:spPr>
              <a:xfrm>
                <a:off x="6096000" y="1568847"/>
                <a:ext cx="43960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i="1" dirty="0"/>
                  <a:t>Suppose: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𝐕</m:t>
                    </m:r>
                  </m:oMath>
                </a14:m>
                <a:r>
                  <a:rPr lang="en-US" sz="2400" b="1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𝐕</m:t>
                    </m:r>
                  </m:oMath>
                </a14:m>
                <a:r>
                  <a:rPr lang="en-US" sz="2400" b="1" dirty="0"/>
                  <a:t>.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AB4689A-63E1-F664-B1DC-51EBEDF999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568847"/>
                <a:ext cx="4396075" cy="461665"/>
              </a:xfrm>
              <a:prstGeom prst="rect">
                <a:avLst/>
              </a:prstGeom>
              <a:blipFill>
                <a:blip r:embed="rId3"/>
                <a:stretch>
                  <a:fillRect l="-2080" t="-10526" r="-1110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F07D1F3-0651-C9E7-E796-AE8AE766FAF3}"/>
                  </a:ext>
                </a:extLst>
              </p:cNvPr>
              <p:cNvSpPr txBox="1"/>
              <p:nvPr/>
            </p:nvSpPr>
            <p:spPr>
              <a:xfrm>
                <a:off x="6225396" y="2207914"/>
                <a:ext cx="5228611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For Ideal diodes assumption: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→ </m:t>
                    </m:r>
                  </m:oMath>
                </a14:m>
                <a:r>
                  <a:rPr lang="en-US" i="1" dirty="0"/>
                  <a:t>Smallest Value of the inputs</a:t>
                </a:r>
              </a:p>
              <a:p>
                <a:pPr lvl="1"/>
                <a:endParaRPr lang="en-US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=1.5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𝑶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AND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5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𝐕</m:t>
                    </m:r>
                  </m:oMath>
                </a14:m>
                <a:r>
                  <a:rPr lang="en-US" b="1" dirty="0"/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F07D1F3-0651-C9E7-E796-AE8AE766FA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5396" y="2207914"/>
                <a:ext cx="5228611" cy="1754326"/>
              </a:xfrm>
              <a:prstGeom prst="rect">
                <a:avLst/>
              </a:prstGeom>
              <a:blipFill>
                <a:blip r:embed="rId4"/>
                <a:stretch>
                  <a:fillRect l="-932" t="-1736" r="-4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B3B88CF-EA9C-B5EF-A748-5D23A9821BD6}"/>
                  </a:ext>
                </a:extLst>
              </p:cNvPr>
              <p:cNvSpPr txBox="1"/>
              <p:nvPr/>
            </p:nvSpPr>
            <p:spPr>
              <a:xfrm>
                <a:off x="6225396" y="4411990"/>
                <a:ext cx="5842497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For CVD diodes assumption: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→</m:t>
                    </m:r>
                  </m:oMath>
                </a14:m>
                <a:r>
                  <a:rPr lang="en-US" i="1" dirty="0"/>
                  <a:t> Smallest Value of the inputs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+</a:t>
                </a:r>
                <a:r>
                  <a:rPr lang="en-US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𝑫𝑶</m:t>
                        </m:r>
                      </m:sub>
                    </m:sSub>
                  </m:oMath>
                </a14:m>
                <a:endParaRPr lang="en-US" b="1" i="1" dirty="0"/>
              </a:p>
              <a:p>
                <a:pPr lvl="1"/>
                <a:endParaRPr lang="en-US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=(1.5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𝐷𝑂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𝑶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AND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𝐷𝑂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𝑫𝑶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𝐕</m:t>
                    </m:r>
                  </m:oMath>
                </a14:m>
                <a:r>
                  <a:rPr lang="en-US" b="1" dirty="0"/>
                  <a:t>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B3B88CF-EA9C-B5EF-A748-5D23A9821B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5396" y="4411990"/>
                <a:ext cx="5842497" cy="1754326"/>
              </a:xfrm>
              <a:prstGeom prst="rect">
                <a:avLst/>
              </a:prstGeom>
              <a:blipFill>
                <a:blip r:embed="rId5"/>
                <a:stretch>
                  <a:fillRect l="-834" t="-2083" b="-17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01E1133A-C37C-3579-F064-C8B5DBAD0BC6}"/>
              </a:ext>
            </a:extLst>
          </p:cNvPr>
          <p:cNvSpPr txBox="1"/>
          <p:nvPr/>
        </p:nvSpPr>
        <p:spPr>
          <a:xfrm>
            <a:off x="982533" y="5734975"/>
            <a:ext cx="4984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 In CVD diode models, we are assuming that all diodes have equal drop.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4F2D2A-7139-7E0B-F939-AA8C93CC90C4}"/>
              </a:ext>
            </a:extLst>
          </p:cNvPr>
          <p:cNvSpPr txBox="1"/>
          <p:nvPr/>
        </p:nvSpPr>
        <p:spPr>
          <a:xfrm>
            <a:off x="982533" y="1646427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Example 3: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03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B8F9A-710F-DDA9-66C6-9E280F022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Combined Logic Circuits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05FB1A0-2DB9-9E14-1375-3370FA71F470}"/>
                  </a:ext>
                </a:extLst>
              </p:cNvPr>
              <p:cNvSpPr txBox="1"/>
              <p:nvPr/>
            </p:nvSpPr>
            <p:spPr>
              <a:xfrm>
                <a:off x="6966854" y="2264288"/>
                <a:ext cx="502836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i="1" dirty="0"/>
                  <a:t>Express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𝑶</m:t>
                        </m:r>
                      </m:sub>
                    </m:sSub>
                  </m:oMath>
                </a14:m>
                <a:r>
                  <a:rPr lang="en-US" sz="2400" b="1" i="1" dirty="0"/>
                  <a:t> as a Boolean expression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sz="2400" b="1" i="1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en-US" sz="2400" b="1" i="1" dirty="0"/>
                  <a:t>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05FB1A0-2DB9-9E14-1375-3370FA71F4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6854" y="2264288"/>
                <a:ext cx="5028368" cy="830997"/>
              </a:xfrm>
              <a:prstGeom prst="rect">
                <a:avLst/>
              </a:prstGeom>
              <a:blipFill>
                <a:blip r:embed="rId2"/>
                <a:stretch>
                  <a:fillRect l="-1939" t="-5839" r="-2303"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E54631E9-B1A2-30C3-C5C0-1F3BBCF217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395" y="1257065"/>
            <a:ext cx="6218459" cy="541066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055E1F4-3375-5356-9310-CD7DC4C69FD6}"/>
                  </a:ext>
                </a:extLst>
              </p:cNvPr>
              <p:cNvSpPr txBox="1"/>
              <p:nvPr/>
            </p:nvSpPr>
            <p:spPr>
              <a:xfrm>
                <a:off x="7788694" y="3762716"/>
                <a:ext cx="319331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055E1F4-3375-5356-9310-CD7DC4C69F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8694" y="3762716"/>
                <a:ext cx="3193310" cy="461665"/>
              </a:xfrm>
              <a:prstGeom prst="rect">
                <a:avLst/>
              </a:prstGeom>
              <a:blipFill>
                <a:blip r:embed="rId4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29D83CC-6898-6C55-45DF-3B157B0DBC6A}"/>
                  </a:ext>
                </a:extLst>
              </p:cNvPr>
              <p:cNvSpPr txBox="1"/>
              <p:nvPr/>
            </p:nvSpPr>
            <p:spPr>
              <a:xfrm>
                <a:off x="7227923" y="4715364"/>
                <a:ext cx="469897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𝐀𝐍𝐃</m:t>
                          </m:r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𝐎𝐑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>
                          <a:latin typeface="Cambria Math" panose="02040503050406030204" pitchFamily="18" charset="0"/>
                        </a:rPr>
                        <m:t>𝐀𝐍𝐃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29D83CC-6898-6C55-45DF-3B157B0DBC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7923" y="4715364"/>
                <a:ext cx="4698979" cy="461665"/>
              </a:xfrm>
              <a:prstGeom prst="rect">
                <a:avLst/>
              </a:prstGeom>
              <a:blipFill>
                <a:blip r:embed="rId5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C321E820-B676-A9F8-F87C-664D1FD4B39E}"/>
              </a:ext>
            </a:extLst>
          </p:cNvPr>
          <p:cNvSpPr txBox="1"/>
          <p:nvPr/>
        </p:nvSpPr>
        <p:spPr>
          <a:xfrm>
            <a:off x="982533" y="1646427"/>
            <a:ext cx="13623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Example 4: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4331B07-2BE6-B119-45E2-F610AE426DEC}"/>
                  </a:ext>
                </a:extLst>
              </p:cNvPr>
              <p:cNvSpPr txBox="1"/>
              <p:nvPr/>
            </p:nvSpPr>
            <p:spPr>
              <a:xfrm>
                <a:off x="1858496" y="2606116"/>
                <a:ext cx="4863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4331B07-2BE6-B119-45E2-F610AE426D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8496" y="2606116"/>
                <a:ext cx="48635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2A251CF-312D-C9E6-F7EE-7D85A3C7A355}"/>
                  </a:ext>
                </a:extLst>
              </p:cNvPr>
              <p:cNvSpPr txBox="1"/>
              <p:nvPr/>
            </p:nvSpPr>
            <p:spPr>
              <a:xfrm>
                <a:off x="1858496" y="3882553"/>
                <a:ext cx="4916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2A251CF-312D-C9E6-F7EE-7D85A3C7A3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8496" y="3882553"/>
                <a:ext cx="49167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66B47E3-52CE-450B-298F-0BF9452ECD3F}"/>
                  </a:ext>
                </a:extLst>
              </p:cNvPr>
              <p:cNvSpPr txBox="1"/>
              <p:nvPr/>
            </p:nvSpPr>
            <p:spPr>
              <a:xfrm>
                <a:off x="1858496" y="5211573"/>
                <a:ext cx="4916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66B47E3-52CE-450B-298F-0BF9452ECD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8496" y="5211573"/>
                <a:ext cx="49167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916D944-C56E-E7D2-FD3F-135B154461E3}"/>
                  </a:ext>
                </a:extLst>
              </p:cNvPr>
              <p:cNvSpPr txBox="1"/>
              <p:nvPr/>
            </p:nvSpPr>
            <p:spPr>
              <a:xfrm>
                <a:off x="1853175" y="6494093"/>
                <a:ext cx="4916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916D944-C56E-E7D2-FD3F-135B154461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3175" y="6494093"/>
                <a:ext cx="49167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8740C0B-610C-FDC3-8251-67105ED0CDEC}"/>
                  </a:ext>
                </a:extLst>
              </p:cNvPr>
              <p:cNvSpPr txBox="1"/>
              <p:nvPr/>
            </p:nvSpPr>
            <p:spPr>
              <a:xfrm>
                <a:off x="4166838" y="3624216"/>
                <a:ext cx="4916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8740C0B-610C-FDC3-8251-67105ED0CD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6838" y="3624216"/>
                <a:ext cx="491673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6AC6A11-71C5-5FD6-4B66-36A4EDEA1403}"/>
                  </a:ext>
                </a:extLst>
              </p:cNvPr>
              <p:cNvSpPr txBox="1"/>
              <p:nvPr/>
            </p:nvSpPr>
            <p:spPr>
              <a:xfrm>
                <a:off x="4171825" y="4946196"/>
                <a:ext cx="4916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6AC6A11-71C5-5FD6-4B66-36A4EDEA14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1825" y="4946196"/>
                <a:ext cx="491673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6838F98-9DF3-DA18-DBC8-BD6D46CEF52E}"/>
                  </a:ext>
                </a:extLst>
              </p:cNvPr>
              <p:cNvSpPr txBox="1"/>
              <p:nvPr/>
            </p:nvSpPr>
            <p:spPr>
              <a:xfrm>
                <a:off x="3675165" y="2790782"/>
                <a:ext cx="4585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6838F98-9DF3-DA18-DBC8-BD6D46CEF5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5165" y="2790782"/>
                <a:ext cx="458523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B2951AE-90D5-6CD3-A227-E8CE192A550D}"/>
                  </a:ext>
                </a:extLst>
              </p:cNvPr>
              <p:cNvSpPr txBox="1"/>
              <p:nvPr/>
            </p:nvSpPr>
            <p:spPr>
              <a:xfrm>
                <a:off x="3628362" y="5879038"/>
                <a:ext cx="4585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B2951AE-90D5-6CD3-A227-E8CE192A55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8362" y="5879038"/>
                <a:ext cx="458523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39105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3E56A2-72F4-0B67-CE55-18646C3253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817A2DE-A002-D005-F9E8-7EF5D0E34B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Part 2 ends here</a:t>
            </a:r>
          </a:p>
        </p:txBody>
      </p:sp>
    </p:spTree>
    <p:extLst>
      <p:ext uri="{BB962C8B-B14F-4D97-AF65-F5344CB8AC3E}">
        <p14:creationId xmlns:p14="http://schemas.microsoft.com/office/powerpoint/2010/main" val="8526160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AB4AFB-72B0-AB02-AF68-644C266230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46FC4-EE0B-173D-5339-472B6C4DF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10B09-B216-F21A-9A36-C4623CA741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55913"/>
            <a:ext cx="9009889" cy="36377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Op-Amp + Diodes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/>
              <a:t>Exponential Converter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/>
              <a:t>Logarithmic Converter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/>
              <a:t>Multiplier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/>
              <a:t>Divider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b="1" dirty="0"/>
              <a:t>Hybrid Problems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574335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6">
            <a:extLst>
              <a:ext uri="{FF2B5EF4-FFF2-40B4-BE49-F238E27FC236}">
                <a16:creationId xmlns:a16="http://schemas.microsoft.com/office/drawing/2014/main" id="{BD4A78DF-820A-4CBC-972E-FB380395A6FB}"/>
              </a:ext>
            </a:extLst>
          </p:cNvPr>
          <p:cNvSpPr txBox="1"/>
          <p:nvPr/>
        </p:nvSpPr>
        <p:spPr>
          <a:xfrm>
            <a:off x="427091" y="335771"/>
            <a:ext cx="10871200" cy="5099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839"/>
              </a:lnSpc>
            </a:pPr>
            <a:r>
              <a:rPr lang="en-US" sz="4267" b="1" spc="99" dirty="0"/>
              <a:t>Real diode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2" y="1193799"/>
            <a:ext cx="3871700" cy="3657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200" y="1940560"/>
            <a:ext cx="2946400" cy="90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4572000" y="1371521"/>
            <a:ext cx="6807200" cy="4205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33" dirty="0"/>
              <a:t>Relation between diode current and diode voltage: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27091" y="4968682"/>
            <a:ext cx="30378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I-V characteristics of a real diode</a:t>
            </a:r>
          </a:p>
        </p:txBody>
      </p:sp>
      <p:sp>
        <p:nvSpPr>
          <p:cNvPr id="3" name="Rectangle 2"/>
          <p:cNvSpPr/>
          <p:nvPr/>
        </p:nvSpPr>
        <p:spPr>
          <a:xfrm>
            <a:off x="4165599" y="5236937"/>
            <a:ext cx="7823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2400" dirty="0"/>
              <a:t>η</a:t>
            </a:r>
            <a:r>
              <a:rPr lang="en-US" sz="2400" dirty="0"/>
              <a:t> is called the ideality factor (try to recall, you measured this in the lab!)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3DE8A3BF-4C96-F07D-2BF1-1AE4E55F6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9538" y="3484586"/>
            <a:ext cx="4692123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07153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6"/>
          <p:cNvSpPr txBox="1"/>
          <p:nvPr/>
        </p:nvSpPr>
        <p:spPr>
          <a:xfrm>
            <a:off x="406400" y="380423"/>
            <a:ext cx="10871200" cy="5187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839"/>
              </a:lnSpc>
            </a:pPr>
            <a:r>
              <a:rPr lang="en-US" sz="4267" b="1" spc="99" dirty="0">
                <a:latin typeface="Poppins Medium"/>
              </a:rPr>
              <a:t>Modeling the real diode</a:t>
            </a:r>
          </a:p>
        </p:txBody>
      </p:sp>
      <p:sp>
        <p:nvSpPr>
          <p:cNvPr id="2" name="Rectangle 1"/>
          <p:cNvSpPr/>
          <p:nvPr/>
        </p:nvSpPr>
        <p:spPr>
          <a:xfrm>
            <a:off x="304801" y="1100156"/>
            <a:ext cx="6591035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 Ideal diode model</a:t>
            </a:r>
          </a:p>
          <a:p>
            <a:r>
              <a:rPr lang="en-US" sz="3200" b="1" dirty="0"/>
              <a:t>2. Constant voltage drop (CVD) model</a:t>
            </a:r>
          </a:p>
          <a:p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3. CVD+R model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559"/>
          <a:stretch/>
        </p:blipFill>
        <p:spPr bwMode="auto">
          <a:xfrm>
            <a:off x="588434" y="2921000"/>
            <a:ext cx="4014047" cy="3166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5261" y="3124201"/>
            <a:ext cx="6540500" cy="250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83871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7EC36-2054-8182-7E6B-0B609B3DD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Exponential (Anti-log) Converter</a:t>
            </a:r>
          </a:p>
        </p:txBody>
      </p:sp>
      <p:pic>
        <p:nvPicPr>
          <p:cNvPr id="2050" name="Picture 2" descr="Anti Logarithmic Amplifier">
            <a:extLst>
              <a:ext uri="{FF2B5EF4-FFF2-40B4-BE49-F238E27FC236}">
                <a16:creationId xmlns:a16="http://schemas.microsoft.com/office/drawing/2014/main" id="{030F15AB-28B9-CE6A-3B7C-76DCCEAC881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379" y="2384943"/>
            <a:ext cx="5715000" cy="321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12B6C37-1722-6A4A-C3F7-92D395E90177}"/>
                  </a:ext>
                </a:extLst>
              </p:cNvPr>
              <p:cNvSpPr txBox="1"/>
              <p:nvPr/>
            </p:nvSpPr>
            <p:spPr>
              <a:xfrm>
                <a:off x="7569841" y="2232710"/>
                <a:ext cx="3462999" cy="37301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−0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2800" b="0" dirty="0"/>
              </a:p>
              <a:p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⁡(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  <a:p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𝑶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sSub>
                        <m:sSub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2800" b="1" i="0" smtClean="0">
                          <a:latin typeface="Cambria Math" panose="02040503050406030204" pitchFamily="18" charset="0"/>
                        </a:rPr>
                        <m:t>𝐞𝐱𝐩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⁡(</m:t>
                      </m:r>
                      <m:f>
                        <m:f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b>
                          </m:sSub>
                        </m:den>
                      </m:f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12B6C37-1722-6A4A-C3F7-92D395E901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9841" y="2232710"/>
                <a:ext cx="3462999" cy="3730188"/>
              </a:xfrm>
              <a:prstGeom prst="rect">
                <a:avLst/>
              </a:prstGeom>
              <a:blipFill>
                <a:blip r:embed="rId3"/>
                <a:stretch>
                  <a:fillRect r="-733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5941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2CB42-0689-1454-E04F-C28A5ABC7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Logarithmic Amplifier</a:t>
            </a:r>
          </a:p>
        </p:txBody>
      </p:sp>
      <p:pic>
        <p:nvPicPr>
          <p:cNvPr id="1026" name="Picture 2" descr="Logarithmic Amplifier">
            <a:extLst>
              <a:ext uri="{FF2B5EF4-FFF2-40B4-BE49-F238E27FC236}">
                <a16:creationId xmlns:a16="http://schemas.microsoft.com/office/drawing/2014/main" id="{69F1A810-20FA-10BC-579D-89B5BCA1937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6935" y="2331935"/>
            <a:ext cx="5715000" cy="321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AD2C40E-8153-3F2D-0ACC-6E80C9D85831}"/>
                  </a:ext>
                </a:extLst>
              </p:cNvPr>
              <p:cNvSpPr txBox="1"/>
              <p:nvPr/>
            </p:nvSpPr>
            <p:spPr>
              <a:xfrm>
                <a:off x="7630024" y="1254810"/>
                <a:ext cx="3723776" cy="50778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𝑂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2800" b="0" dirty="0"/>
              </a:p>
              <a:p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  <a:p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⁡(−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  <a:p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𝑶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b>
                          </m:s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2800" b="1" i="0" smtClean="0">
                              <a:latin typeface="Cambria Math" panose="02040503050406030204" pitchFamily="18" charset="0"/>
                            </a:rPr>
                            <m:t>𝐥𝐧</m:t>
                          </m:r>
                        </m:fName>
                        <m:e>
                          <m:d>
                            <m:d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𝑽</m:t>
                                      </m:r>
                                    </m:e>
                                    <m:sub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𝑰</m:t>
                                      </m:r>
                                    </m:e>
                                    <m:sub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𝑺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𝑹</m:t>
                                      </m:r>
                                    </m:e>
                                    <m:sub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AD2C40E-8153-3F2D-0ACC-6E80C9D858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0024" y="1254810"/>
                <a:ext cx="3723776" cy="50778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19469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0F248-13BC-5201-47BF-164660339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FF8482-32FC-AF2F-15F7-306B9CCE93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67207"/>
                <a:ext cx="10515600" cy="131838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3600" dirty="0"/>
                  <a:t>Implementing operational functions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∫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+2 </m:t>
                    </m:r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FF8482-32FC-AF2F-15F7-306B9CCE93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67207"/>
                <a:ext cx="10515600" cy="1318387"/>
              </a:xfrm>
              <a:blipFill>
                <a:blip r:embed="rId2"/>
                <a:stretch>
                  <a:fillRect l="-1797" t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DEE992E-B588-CE1B-A24E-DC9E3E0A2E90}"/>
                  </a:ext>
                </a:extLst>
              </p14:cNvPr>
              <p14:cNvContentPartPr/>
              <p14:nvPr/>
            </p14:nvContentPartPr>
            <p14:xfrm>
              <a:off x="5809420" y="2532454"/>
              <a:ext cx="224640" cy="190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DEE992E-B588-CE1B-A24E-DC9E3E0A2E9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78410" y="2501494"/>
                <a:ext cx="285938" cy="8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C9104BF-C051-09DD-C77B-A9630DED9AD5}"/>
                  </a:ext>
                </a:extLst>
              </p14:cNvPr>
              <p14:cNvContentPartPr/>
              <p14:nvPr/>
            </p14:nvContentPartPr>
            <p14:xfrm>
              <a:off x="5796820" y="2438854"/>
              <a:ext cx="654120" cy="378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C9104BF-C051-09DD-C77B-A9630DED9AD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765860" y="2407894"/>
                <a:ext cx="715320" cy="9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2488DA6-819A-741F-DAF3-1A013C3FB6F4}"/>
                  </a:ext>
                </a:extLst>
              </p14:cNvPr>
              <p14:cNvContentPartPr/>
              <p14:nvPr/>
            </p14:nvContentPartPr>
            <p14:xfrm>
              <a:off x="6656860" y="2177494"/>
              <a:ext cx="485280" cy="4672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2488DA6-819A-741F-DAF3-1A013C3FB6F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25900" y="2146510"/>
                <a:ext cx="546480" cy="5285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2C552659-C67A-3583-BA47-99DB830210CE}"/>
                  </a:ext>
                </a:extLst>
              </p14:cNvPr>
              <p14:cNvContentPartPr/>
              <p14:nvPr/>
            </p14:nvContentPartPr>
            <p14:xfrm>
              <a:off x="7291180" y="2140054"/>
              <a:ext cx="828360" cy="5169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C552659-C67A-3583-BA47-99DB830210C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260220" y="2109094"/>
                <a:ext cx="889560" cy="57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4245E80D-53DE-950E-767E-2B7EA85C2425}"/>
                  </a:ext>
                </a:extLst>
              </p14:cNvPr>
              <p14:cNvContentPartPr/>
              <p14:nvPr/>
            </p14:nvContentPartPr>
            <p14:xfrm>
              <a:off x="8287300" y="2376574"/>
              <a:ext cx="224640" cy="190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4245E80D-53DE-950E-767E-2B7EA85C242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256340" y="2345614"/>
                <a:ext cx="285840" cy="8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3E8A729E-5164-66B7-53BE-A92A0104E07F}"/>
                  </a:ext>
                </a:extLst>
              </p14:cNvPr>
              <p14:cNvContentPartPr/>
              <p14:nvPr/>
            </p14:nvContentPartPr>
            <p14:xfrm>
              <a:off x="8729380" y="2158774"/>
              <a:ext cx="205920" cy="2617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3E8A729E-5164-66B7-53BE-A92A0104E07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698420" y="2127814"/>
                <a:ext cx="267120" cy="32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7591B8CA-36D7-C133-5ACD-D2D9CD1ABAAD}"/>
                  </a:ext>
                </a:extLst>
              </p14:cNvPr>
              <p14:cNvContentPartPr/>
              <p14:nvPr/>
            </p14:nvContentPartPr>
            <p14:xfrm>
              <a:off x="9096580" y="2115214"/>
              <a:ext cx="928080" cy="57312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7591B8CA-36D7-C133-5ACD-D2D9CD1ABAAD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065620" y="2084254"/>
                <a:ext cx="989280" cy="63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973ECA40-DBA7-CB29-ED8F-A6C06153CEB4}"/>
                  </a:ext>
                </a:extLst>
              </p14:cNvPr>
              <p14:cNvContentPartPr/>
              <p14:nvPr/>
            </p14:nvContentPartPr>
            <p14:xfrm>
              <a:off x="10192060" y="2289454"/>
              <a:ext cx="199440" cy="129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973ECA40-DBA7-CB29-ED8F-A6C06153CEB4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0161100" y="2257609"/>
                <a:ext cx="260640" cy="759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A948396A-5C0F-7BD2-A02C-CF78105FC4DD}"/>
                  </a:ext>
                </a:extLst>
              </p14:cNvPr>
              <p14:cNvContentPartPr/>
              <p14:nvPr/>
            </p14:nvContentPartPr>
            <p14:xfrm>
              <a:off x="10559620" y="1978414"/>
              <a:ext cx="713520" cy="56700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A948396A-5C0F-7BD2-A02C-CF78105FC4DD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528660" y="1947454"/>
                <a:ext cx="774720" cy="62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52B21F25-3389-2E29-4ADA-A61765BE666F}"/>
                  </a:ext>
                </a:extLst>
              </p14:cNvPr>
              <p14:cNvContentPartPr/>
              <p14:nvPr/>
            </p14:nvContentPartPr>
            <p14:xfrm>
              <a:off x="710740" y="3214294"/>
              <a:ext cx="2154240" cy="105516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52B21F25-3389-2E29-4ADA-A61765BE666F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79780" y="3183334"/>
                <a:ext cx="2215440" cy="111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F54ED8C5-E6AA-541F-EA76-72B116351B34}"/>
                  </a:ext>
                </a:extLst>
              </p14:cNvPr>
              <p14:cNvContentPartPr/>
              <p14:nvPr/>
            </p14:nvContentPartPr>
            <p14:xfrm>
              <a:off x="2827540" y="3920614"/>
              <a:ext cx="594720" cy="1296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F54ED8C5-E6AA-541F-EA76-72B116351B34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796580" y="3888769"/>
                <a:ext cx="655920" cy="759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FB649B4D-4227-9D2D-03C7-4154669CDE7F}"/>
                  </a:ext>
                </a:extLst>
              </p14:cNvPr>
              <p14:cNvContentPartPr/>
              <p14:nvPr/>
            </p14:nvContentPartPr>
            <p14:xfrm>
              <a:off x="3400300" y="3858334"/>
              <a:ext cx="828360" cy="11880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FB649B4D-4227-9D2D-03C7-4154669CDE7F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3369340" y="3827280"/>
                <a:ext cx="889560" cy="1801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4FCC7BBB-ACC8-983F-D248-607C86E89163}"/>
                  </a:ext>
                </a:extLst>
              </p14:cNvPr>
              <p14:cNvContentPartPr/>
              <p14:nvPr/>
            </p14:nvContentPartPr>
            <p14:xfrm>
              <a:off x="4141180" y="3292414"/>
              <a:ext cx="1313640" cy="116424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4FCC7BBB-ACC8-983F-D248-607C86E89163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110228" y="3261444"/>
                <a:ext cx="1374823" cy="12254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6117DF02-A941-BA67-79E5-28BEC218CAC3}"/>
                  </a:ext>
                </a:extLst>
              </p14:cNvPr>
              <p14:cNvContentPartPr/>
              <p14:nvPr/>
            </p14:nvContentPartPr>
            <p14:xfrm>
              <a:off x="4196980" y="3889654"/>
              <a:ext cx="367560" cy="1908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6117DF02-A941-BA67-79E5-28BEC218CAC3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4166020" y="3858694"/>
                <a:ext cx="428760" cy="8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D66F9D70-99C6-3192-2C25-5E62AD63D812}"/>
                  </a:ext>
                </a:extLst>
              </p14:cNvPr>
              <p14:cNvContentPartPr/>
              <p14:nvPr/>
            </p14:nvContentPartPr>
            <p14:xfrm>
              <a:off x="4695220" y="4126174"/>
              <a:ext cx="143640" cy="15588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D66F9D70-99C6-3192-2C25-5E62AD63D812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4664260" y="4095285"/>
                <a:ext cx="204840" cy="2169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6BE45B02-0EF9-BF5E-3ACB-0C4CA44BDF9C}"/>
                  </a:ext>
                </a:extLst>
              </p14:cNvPr>
              <p14:cNvContentPartPr/>
              <p14:nvPr/>
            </p14:nvContentPartPr>
            <p14:xfrm>
              <a:off x="5087260" y="3391414"/>
              <a:ext cx="386280" cy="77868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6BE45B02-0EF9-BF5E-3ACB-0C4CA44BDF9C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056300" y="3360440"/>
                <a:ext cx="447480" cy="8399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8953620B-E1BC-F286-06E3-63FDFEC6F5A9}"/>
                  </a:ext>
                </a:extLst>
              </p14:cNvPr>
              <p14:cNvContentPartPr/>
              <p14:nvPr/>
            </p14:nvContentPartPr>
            <p14:xfrm>
              <a:off x="5348620" y="4101334"/>
              <a:ext cx="1226880" cy="12492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8953620B-E1BC-F286-06E3-63FDFEC6F5A9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5317660" y="4070374"/>
                <a:ext cx="128808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EC8BCD0A-D93B-9059-5347-30560EF4EBF4}"/>
                  </a:ext>
                </a:extLst>
              </p14:cNvPr>
              <p14:cNvContentPartPr/>
              <p14:nvPr/>
            </p14:nvContentPartPr>
            <p14:xfrm>
              <a:off x="692560" y="4978864"/>
              <a:ext cx="504360" cy="12492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EC8BCD0A-D93B-9059-5347-30560EF4EBF4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661622" y="4947904"/>
                <a:ext cx="565516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0C57D50C-032C-D386-D592-41CA712F9D7D}"/>
                  </a:ext>
                </a:extLst>
              </p14:cNvPr>
              <p14:cNvContentPartPr/>
              <p14:nvPr/>
            </p14:nvContentPartPr>
            <p14:xfrm>
              <a:off x="1215280" y="4941424"/>
              <a:ext cx="859320" cy="13104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0C57D50C-032C-D386-D592-41CA712F9D7D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1184320" y="4910549"/>
                <a:ext cx="920520" cy="1920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E250B04C-C4B9-8F1F-6558-55884BE9933B}"/>
                  </a:ext>
                </a:extLst>
              </p14:cNvPr>
              <p14:cNvContentPartPr/>
              <p14:nvPr/>
            </p14:nvContentPartPr>
            <p14:xfrm>
              <a:off x="2024560" y="4307104"/>
              <a:ext cx="1170000" cy="77796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E250B04C-C4B9-8F1F-6558-55884BE9933B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1993600" y="4276144"/>
                <a:ext cx="1231200" cy="83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582531FE-0CBA-7FF5-306C-D9C95305DD4D}"/>
                  </a:ext>
                </a:extLst>
              </p14:cNvPr>
              <p14:cNvContentPartPr/>
              <p14:nvPr/>
            </p14:nvContentPartPr>
            <p14:xfrm>
              <a:off x="2031040" y="4822984"/>
              <a:ext cx="977400" cy="74736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582531FE-0CBA-7FF5-306C-D9C95305DD4D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2000091" y="4792024"/>
                <a:ext cx="1038577" cy="80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512BCA70-6709-E030-811F-478A5A3A9496}"/>
                  </a:ext>
                </a:extLst>
              </p14:cNvPr>
              <p14:cNvContentPartPr/>
              <p14:nvPr/>
            </p14:nvContentPartPr>
            <p14:xfrm>
              <a:off x="4396420" y="4207174"/>
              <a:ext cx="212040" cy="21204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512BCA70-6709-E030-811F-478A5A3A9496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4365460" y="4176214"/>
                <a:ext cx="273240" cy="27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80B4E3CC-A359-D45A-19EF-DB23DA84416D}"/>
                  </a:ext>
                </a:extLst>
              </p14:cNvPr>
              <p14:cNvContentPartPr/>
              <p14:nvPr/>
            </p14:nvContentPartPr>
            <p14:xfrm>
              <a:off x="4271782" y="4414742"/>
              <a:ext cx="268200" cy="9036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80B4E3CC-A359-D45A-19EF-DB23DA84416D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4240822" y="4383782"/>
                <a:ext cx="329400" cy="15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15612F20-51D1-2C37-C6C0-D472A070BAC4}"/>
                  </a:ext>
                </a:extLst>
              </p14:cNvPr>
              <p14:cNvContentPartPr/>
              <p14:nvPr/>
            </p14:nvContentPartPr>
            <p14:xfrm>
              <a:off x="1558440" y="4031902"/>
              <a:ext cx="386280" cy="36000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15612F20-51D1-2C37-C6C0-D472A070BAC4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1527451" y="4000973"/>
                <a:ext cx="447537" cy="4211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53D25DA4-6180-FAA7-D8A3-2D8DAA49D4F2}"/>
                  </a:ext>
                </a:extLst>
              </p14:cNvPr>
              <p14:cNvContentPartPr/>
              <p14:nvPr/>
            </p14:nvContentPartPr>
            <p14:xfrm>
              <a:off x="2070536" y="5297741"/>
              <a:ext cx="323280" cy="20124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53D25DA4-6180-FAA7-D8A3-2D8DAA49D4F2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2039610" y="5266781"/>
                <a:ext cx="384412" cy="26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743C175B-2C03-BFFB-082A-0A575B59CD5F}"/>
                  </a:ext>
                </a:extLst>
              </p14:cNvPr>
              <p14:cNvContentPartPr/>
              <p14:nvPr/>
            </p14:nvContentPartPr>
            <p14:xfrm>
              <a:off x="1858136" y="5507621"/>
              <a:ext cx="401040" cy="10224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743C175B-2C03-BFFB-082A-0A575B59CD5F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1827176" y="5476552"/>
                <a:ext cx="462240" cy="1636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34FFFD7A-DD87-EE86-CE94-705F6A291FAD}"/>
                  </a:ext>
                </a:extLst>
              </p14:cNvPr>
              <p14:cNvContentPartPr/>
              <p14:nvPr/>
            </p14:nvContentPartPr>
            <p14:xfrm>
              <a:off x="6504520" y="4159633"/>
              <a:ext cx="18720" cy="117684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34FFFD7A-DD87-EE86-CE94-705F6A291FAD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6473560" y="4128682"/>
                <a:ext cx="79920" cy="12380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A34BF5BD-2F1E-ED3E-B407-43617E88564D}"/>
                  </a:ext>
                </a:extLst>
              </p14:cNvPr>
              <p14:cNvContentPartPr/>
              <p14:nvPr/>
            </p14:nvContentPartPr>
            <p14:xfrm>
              <a:off x="5435495" y="4680491"/>
              <a:ext cx="1071720" cy="9576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A34BF5BD-2F1E-ED3E-B407-43617E88564D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5404535" y="4649531"/>
                <a:ext cx="1132920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C54CF34D-8AE1-45C7-47E1-24F586FC741C}"/>
                  </a:ext>
                </a:extLst>
              </p14:cNvPr>
              <p14:cNvContentPartPr/>
              <p14:nvPr/>
            </p14:nvContentPartPr>
            <p14:xfrm>
              <a:off x="5555920" y="5267713"/>
              <a:ext cx="963000" cy="141840"/>
            </p14:xfrm>
          </p:contentPart>
        </mc:Choice>
        <mc:Fallback xmlns=""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C54CF34D-8AE1-45C7-47E1-24F586FC741C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5524960" y="5236753"/>
                <a:ext cx="1024200" cy="20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8552C719-35B9-FE13-3CAE-EB7D022DFF13}"/>
                  </a:ext>
                </a:extLst>
              </p14:cNvPr>
              <p14:cNvContentPartPr/>
              <p14:nvPr/>
            </p14:nvContentPartPr>
            <p14:xfrm>
              <a:off x="760780" y="6099382"/>
              <a:ext cx="1305000" cy="10368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8552C719-35B9-FE13-3CAE-EB7D022DFF13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729820" y="6068422"/>
                <a:ext cx="1366200" cy="1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DE31101B-521F-7D62-0885-6C2E8172A17E}"/>
                  </a:ext>
                </a:extLst>
              </p14:cNvPr>
              <p14:cNvContentPartPr/>
              <p14:nvPr/>
            </p14:nvContentPartPr>
            <p14:xfrm>
              <a:off x="1749340" y="5790502"/>
              <a:ext cx="1148040" cy="37836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DE31101B-521F-7D62-0885-6C2E8172A17E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1718380" y="5759542"/>
                <a:ext cx="1209240" cy="43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C09FF7BB-9278-EA59-DB0D-85B9713A3A7D}"/>
                  </a:ext>
                </a:extLst>
              </p14:cNvPr>
              <p14:cNvContentPartPr/>
              <p14:nvPr/>
            </p14:nvContentPartPr>
            <p14:xfrm>
              <a:off x="2104660" y="6024142"/>
              <a:ext cx="478440" cy="47232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C09FF7BB-9278-EA59-DB0D-85B9713A3A7D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2073700" y="5993206"/>
                <a:ext cx="539640" cy="5334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90D0C9A0-C138-57FE-98B6-3168CBCBFD9D}"/>
                  </a:ext>
                </a:extLst>
              </p14:cNvPr>
              <p14:cNvContentPartPr/>
              <p14:nvPr/>
            </p14:nvContentPartPr>
            <p14:xfrm>
              <a:off x="2167300" y="6175342"/>
              <a:ext cx="108720" cy="5040"/>
            </p14:xfrm>
          </p:contentPart>
        </mc:Choice>
        <mc:Fallback xmlns=""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90D0C9A0-C138-57FE-98B6-3168CBCBFD9D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2136340" y="6144382"/>
                <a:ext cx="169920" cy="6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4F3B8C21-3CE2-EF68-C349-322557F2E98A}"/>
                  </a:ext>
                </a:extLst>
              </p14:cNvPr>
              <p14:cNvContentPartPr/>
              <p14:nvPr/>
            </p14:nvContentPartPr>
            <p14:xfrm>
              <a:off x="1682380" y="6288382"/>
              <a:ext cx="614520" cy="325800"/>
            </p14:xfrm>
          </p:contentPart>
        </mc:Choice>
        <mc:Fallback xmlns=""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4F3B8C21-3CE2-EF68-C349-322557F2E98A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1651420" y="6257422"/>
                <a:ext cx="675720" cy="38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07D27207-44D8-C1B4-9102-FA3CC8B4AC52}"/>
                  </a:ext>
                </a:extLst>
              </p14:cNvPr>
              <p14:cNvContentPartPr/>
              <p14:nvPr/>
            </p14:nvContentPartPr>
            <p14:xfrm>
              <a:off x="1996300" y="6180022"/>
              <a:ext cx="99720" cy="7200"/>
            </p14:xfrm>
          </p:contentPart>
        </mc:Choice>
        <mc:Fallback xmlns=""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07D27207-44D8-C1B4-9102-FA3CC8B4AC52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1965340" y="6149062"/>
                <a:ext cx="160920" cy="6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05310ED8-F5B6-44F1-E2E1-1191543D5261}"/>
                  </a:ext>
                </a:extLst>
              </p14:cNvPr>
              <p14:cNvContentPartPr/>
              <p14:nvPr/>
            </p14:nvContentPartPr>
            <p14:xfrm>
              <a:off x="2569060" y="5835862"/>
              <a:ext cx="328320" cy="515160"/>
            </p14:xfrm>
          </p:contentPart>
        </mc:Choice>
        <mc:Fallback xmlns=""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05310ED8-F5B6-44F1-E2E1-1191543D5261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2538100" y="5804924"/>
                <a:ext cx="389520" cy="5763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C5DB9A67-5603-3892-6CA2-BBDC4AE665DF}"/>
                  </a:ext>
                </a:extLst>
              </p14:cNvPr>
              <p14:cNvContentPartPr/>
              <p14:nvPr/>
            </p14:nvContentPartPr>
            <p14:xfrm>
              <a:off x="2845900" y="6320782"/>
              <a:ext cx="34920" cy="49680"/>
            </p14:xfrm>
          </p:contentPart>
        </mc:Choice>
        <mc:Fallback xmlns=""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C5DB9A67-5603-3892-6CA2-BBDC4AE665DF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2814940" y="6289822"/>
                <a:ext cx="96120" cy="11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65B98126-0031-E5EC-B81C-F47E4163ACC7}"/>
                  </a:ext>
                </a:extLst>
              </p14:cNvPr>
              <p14:cNvContentPartPr/>
              <p14:nvPr/>
            </p14:nvContentPartPr>
            <p14:xfrm>
              <a:off x="2995660" y="4474654"/>
              <a:ext cx="193471" cy="747277"/>
            </p14:xfrm>
          </p:contentPart>
        </mc:Choice>
        <mc:Fallback xmlns=""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65B98126-0031-E5EC-B81C-F47E4163ACC7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2964676" y="4443697"/>
                <a:ext cx="254719" cy="8084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EF25C9C0-9770-457D-15A4-F5E3252116B5}"/>
                  </a:ext>
                </a:extLst>
              </p14:cNvPr>
              <p14:cNvContentPartPr/>
              <p14:nvPr/>
            </p14:nvContentPartPr>
            <p14:xfrm>
              <a:off x="4047520" y="4742833"/>
              <a:ext cx="1403280" cy="65160"/>
            </p14:xfrm>
          </p:contentPart>
        </mc:Choice>
        <mc:Fallback xmlns=""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EF25C9C0-9770-457D-15A4-F5E3252116B5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4016560" y="4711873"/>
                <a:ext cx="1464480" cy="12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9BD63CFA-A580-D93F-2419-4DF023662774}"/>
                  </a:ext>
                </a:extLst>
              </p14:cNvPr>
              <p14:cNvContentPartPr/>
              <p14:nvPr/>
            </p14:nvContentPartPr>
            <p14:xfrm>
              <a:off x="3123032" y="4807058"/>
              <a:ext cx="956160" cy="433800"/>
            </p14:xfrm>
          </p:contentPart>
        </mc:Choice>
        <mc:Fallback xmlns=""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9BD63CFA-A580-D93F-2419-4DF023662774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3092084" y="4776098"/>
                <a:ext cx="1017337" cy="49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EC802AC4-61C9-D10E-44A6-470F6479F03B}"/>
                  </a:ext>
                </a:extLst>
              </p14:cNvPr>
              <p14:cNvContentPartPr/>
              <p14:nvPr/>
            </p14:nvContentPartPr>
            <p14:xfrm>
              <a:off x="4481720" y="5338320"/>
              <a:ext cx="270360" cy="11880"/>
            </p14:xfrm>
          </p:contentPart>
        </mc:Choice>
        <mc:Fallback xmlns=""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EC802AC4-61C9-D10E-44A6-470F6479F03B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4450760" y="5307360"/>
                <a:ext cx="331560" cy="7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82AE816F-265F-C7A0-48A3-EDDD2F88E904}"/>
                  </a:ext>
                </a:extLst>
              </p14:cNvPr>
              <p14:cNvContentPartPr/>
              <p14:nvPr/>
            </p14:nvContentPartPr>
            <p14:xfrm>
              <a:off x="2863080" y="5343039"/>
              <a:ext cx="2766800" cy="1004040"/>
            </p14:xfrm>
          </p:contentPart>
        </mc:Choice>
        <mc:Fallback xmlns=""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82AE816F-265F-C7A0-48A3-EDDD2F88E904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2832118" y="5312079"/>
                <a:ext cx="2828004" cy="106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238248DB-B82B-FFAE-853E-57D49B52772A}"/>
                  </a:ext>
                </a:extLst>
              </p14:cNvPr>
              <p14:cNvContentPartPr/>
              <p14:nvPr/>
            </p14:nvContentPartPr>
            <p14:xfrm>
              <a:off x="636580" y="3765094"/>
              <a:ext cx="123840" cy="124920"/>
            </p14:xfrm>
          </p:contentPart>
        </mc:Choice>
        <mc:Fallback xmlns=""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238248DB-B82B-FFAE-853E-57D49B52772A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605710" y="3734134"/>
                <a:ext cx="184863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A16C9B6A-472F-0379-6014-013FF9F3EE2B}"/>
                  </a:ext>
                </a:extLst>
              </p14:cNvPr>
              <p14:cNvContentPartPr/>
              <p14:nvPr/>
            </p14:nvContentPartPr>
            <p14:xfrm>
              <a:off x="282240" y="3760521"/>
              <a:ext cx="207720" cy="174600"/>
            </p14:xfrm>
          </p:contentPart>
        </mc:Choice>
        <mc:Fallback xmlns=""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A16C9B6A-472F-0379-6014-013FF9F3EE2B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251334" y="3729561"/>
                <a:ext cx="268814" cy="2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FFA07FCA-28FF-7C1B-C3C1-612C01A68585}"/>
                  </a:ext>
                </a:extLst>
              </p14:cNvPr>
              <p14:cNvContentPartPr/>
              <p14:nvPr/>
            </p14:nvContentPartPr>
            <p14:xfrm>
              <a:off x="340200" y="4984943"/>
              <a:ext cx="162360" cy="560880"/>
            </p14:xfrm>
          </p:contentPart>
        </mc:Choice>
        <mc:Fallback xmlns=""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FFA07FCA-28FF-7C1B-C3C1-612C01A68585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309240" y="4953983"/>
                <a:ext cx="223560" cy="62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7AFA385C-6E54-06B0-BB8A-C28A877A0E01}"/>
                  </a:ext>
                </a:extLst>
              </p14:cNvPr>
              <p14:cNvContentPartPr/>
              <p14:nvPr/>
            </p14:nvContentPartPr>
            <p14:xfrm>
              <a:off x="386280" y="6051623"/>
              <a:ext cx="228240" cy="257760"/>
            </p14:xfrm>
          </p:contentPart>
        </mc:Choice>
        <mc:Fallback xmlns=""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7AFA385C-6E54-06B0-BB8A-C28A877A0E01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355271" y="6020663"/>
                <a:ext cx="289537" cy="31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28A3E3C5-68A0-BE5A-40BF-E66FC8A3E106}"/>
                  </a:ext>
                </a:extLst>
              </p14:cNvPr>
              <p14:cNvContentPartPr/>
              <p14:nvPr/>
            </p14:nvContentPartPr>
            <p14:xfrm>
              <a:off x="6442200" y="3370662"/>
              <a:ext cx="1461240" cy="829800"/>
            </p14:xfrm>
          </p:contentPart>
        </mc:Choice>
        <mc:Fallback xmlns=""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28A3E3C5-68A0-BE5A-40BF-E66FC8A3E106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6411232" y="3339702"/>
                <a:ext cx="1522455" cy="89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96241179-9E26-65A8-16BD-024F8AE92510}"/>
                  </a:ext>
                </a:extLst>
              </p14:cNvPr>
              <p14:cNvContentPartPr/>
              <p14:nvPr/>
            </p14:nvContentPartPr>
            <p14:xfrm>
              <a:off x="6533179" y="4158785"/>
              <a:ext cx="930240" cy="25200"/>
            </p14:xfrm>
          </p:contentPart>
        </mc:Choice>
        <mc:Fallback xmlns=""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96241179-9E26-65A8-16BD-024F8AE92510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6502219" y="4127825"/>
                <a:ext cx="99144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5164B4A6-79C7-811F-A2AE-65824FEEFC1D}"/>
                  </a:ext>
                </a:extLst>
              </p14:cNvPr>
              <p14:cNvContentPartPr/>
              <p14:nvPr/>
            </p14:nvContentPartPr>
            <p14:xfrm>
              <a:off x="7446139" y="3922265"/>
              <a:ext cx="58320" cy="971280"/>
            </p14:xfrm>
          </p:contentPart>
        </mc:Choice>
        <mc:Fallback xmlns=""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5164B4A6-79C7-811F-A2AE-65824FEEFC1D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7415179" y="3891294"/>
                <a:ext cx="119520" cy="10325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B3673A5D-2B06-482E-9946-A16C19BA3150}"/>
                  </a:ext>
                </a:extLst>
              </p14:cNvPr>
              <p14:cNvContentPartPr/>
              <p14:nvPr/>
            </p14:nvContentPartPr>
            <p14:xfrm>
              <a:off x="7404739" y="3926585"/>
              <a:ext cx="867960" cy="1004760"/>
            </p14:xfrm>
          </p:contentPart>
        </mc:Choice>
        <mc:Fallback xmlns=""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B3673A5D-2B06-482E-9946-A16C19BA3150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7373766" y="3895625"/>
                <a:ext cx="929185" cy="106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8E2AB33C-4ECB-397C-E1D8-6DFD73F2AD27}"/>
                  </a:ext>
                </a:extLst>
              </p14:cNvPr>
              <p14:cNvContentPartPr/>
              <p14:nvPr/>
            </p14:nvContentPartPr>
            <p14:xfrm>
              <a:off x="7583659" y="4478825"/>
              <a:ext cx="190800" cy="182520"/>
            </p14:xfrm>
          </p:contentPart>
        </mc:Choice>
        <mc:Fallback xmlns=""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8E2AB33C-4ECB-397C-E1D8-6DFD73F2AD27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7552699" y="4447865"/>
                <a:ext cx="252000" cy="24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3E89F17C-A771-D2B3-E74C-9D04FE72D692}"/>
                  </a:ext>
                </a:extLst>
              </p14:cNvPr>
              <p14:cNvContentPartPr/>
              <p14:nvPr/>
            </p14:nvContentPartPr>
            <p14:xfrm>
              <a:off x="6927379" y="4619585"/>
              <a:ext cx="726480" cy="813960"/>
            </p14:xfrm>
          </p:contentPart>
        </mc:Choice>
        <mc:Fallback xmlns=""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3E89F17C-A771-D2B3-E74C-9D04FE72D692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6896404" y="4588611"/>
                <a:ext cx="787710" cy="8751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246" name="Ink 245">
                <a:extLst>
                  <a:ext uri="{FF2B5EF4-FFF2-40B4-BE49-F238E27FC236}">
                    <a16:creationId xmlns:a16="http://schemas.microsoft.com/office/drawing/2014/main" id="{0C53BF30-8819-FA14-53BC-8375575E2201}"/>
                  </a:ext>
                </a:extLst>
              </p14:cNvPr>
              <p14:cNvContentPartPr/>
              <p14:nvPr/>
            </p14:nvContentPartPr>
            <p14:xfrm>
              <a:off x="7803259" y="3428705"/>
              <a:ext cx="743400" cy="992160"/>
            </p14:xfrm>
          </p:contentPart>
        </mc:Choice>
        <mc:Fallback xmlns="">
          <p:pic>
            <p:nvPicPr>
              <p:cNvPr id="246" name="Ink 245">
                <a:extLst>
                  <a:ext uri="{FF2B5EF4-FFF2-40B4-BE49-F238E27FC236}">
                    <a16:creationId xmlns:a16="http://schemas.microsoft.com/office/drawing/2014/main" id="{0C53BF30-8819-FA14-53BC-8375575E2201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7772299" y="3397734"/>
                <a:ext cx="804600" cy="10533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249" name="Ink 248">
                <a:extLst>
                  <a:ext uri="{FF2B5EF4-FFF2-40B4-BE49-F238E27FC236}">
                    <a16:creationId xmlns:a16="http://schemas.microsoft.com/office/drawing/2014/main" id="{6F3EF3A4-2BFF-E14A-ECE9-DB10A50477C8}"/>
                  </a:ext>
                </a:extLst>
              </p14:cNvPr>
              <p14:cNvContentPartPr/>
              <p14:nvPr/>
            </p14:nvContentPartPr>
            <p14:xfrm>
              <a:off x="8492299" y="4245905"/>
              <a:ext cx="988200" cy="137160"/>
            </p14:xfrm>
          </p:contentPart>
        </mc:Choice>
        <mc:Fallback xmlns="">
          <p:pic>
            <p:nvPicPr>
              <p:cNvPr id="249" name="Ink 248">
                <a:extLst>
                  <a:ext uri="{FF2B5EF4-FFF2-40B4-BE49-F238E27FC236}">
                    <a16:creationId xmlns:a16="http://schemas.microsoft.com/office/drawing/2014/main" id="{6F3EF3A4-2BFF-E14A-ECE9-DB10A50477C8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8461339" y="4214945"/>
                <a:ext cx="1049400" cy="19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263" name="Ink 262">
                <a:extLst>
                  <a:ext uri="{FF2B5EF4-FFF2-40B4-BE49-F238E27FC236}">
                    <a16:creationId xmlns:a16="http://schemas.microsoft.com/office/drawing/2014/main" id="{79F8F5C7-992D-6394-CD6C-EFA972EDF65E}"/>
                  </a:ext>
                </a:extLst>
              </p14:cNvPr>
              <p14:cNvContentPartPr/>
              <p14:nvPr/>
            </p14:nvContentPartPr>
            <p14:xfrm>
              <a:off x="8284656" y="4458665"/>
              <a:ext cx="2192040" cy="770400"/>
            </p14:xfrm>
          </p:contentPart>
        </mc:Choice>
        <mc:Fallback xmlns="">
          <p:pic>
            <p:nvPicPr>
              <p:cNvPr id="263" name="Ink 262">
                <a:extLst>
                  <a:ext uri="{FF2B5EF4-FFF2-40B4-BE49-F238E27FC236}">
                    <a16:creationId xmlns:a16="http://schemas.microsoft.com/office/drawing/2014/main" id="{79F8F5C7-992D-6394-CD6C-EFA972EDF65E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8253691" y="4427719"/>
                <a:ext cx="2253250" cy="8315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266" name="Ink 265">
                <a:extLst>
                  <a:ext uri="{FF2B5EF4-FFF2-40B4-BE49-F238E27FC236}">
                    <a16:creationId xmlns:a16="http://schemas.microsoft.com/office/drawing/2014/main" id="{57FCE0A9-D8F3-4D1B-2967-DDA711F8D937}"/>
                  </a:ext>
                </a:extLst>
              </p14:cNvPr>
              <p14:cNvContentPartPr/>
              <p14:nvPr/>
            </p14:nvContentPartPr>
            <p14:xfrm>
              <a:off x="10698753" y="4653425"/>
              <a:ext cx="241200" cy="265680"/>
            </p14:xfrm>
          </p:contentPart>
        </mc:Choice>
        <mc:Fallback xmlns="">
          <p:pic>
            <p:nvPicPr>
              <p:cNvPr id="266" name="Ink 265">
                <a:extLst>
                  <a:ext uri="{FF2B5EF4-FFF2-40B4-BE49-F238E27FC236}">
                    <a16:creationId xmlns:a16="http://schemas.microsoft.com/office/drawing/2014/main" id="{57FCE0A9-D8F3-4D1B-2967-DDA711F8D937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10667793" y="4622465"/>
                <a:ext cx="302400" cy="32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270" name="Ink 269">
                <a:extLst>
                  <a:ext uri="{FF2B5EF4-FFF2-40B4-BE49-F238E27FC236}">
                    <a16:creationId xmlns:a16="http://schemas.microsoft.com/office/drawing/2014/main" id="{ED3C2D34-A1A1-6092-E8B2-757BFA10F5CA}"/>
                  </a:ext>
                </a:extLst>
              </p14:cNvPr>
              <p14:cNvContentPartPr/>
              <p14:nvPr/>
            </p14:nvContentPartPr>
            <p14:xfrm>
              <a:off x="11111313" y="4565945"/>
              <a:ext cx="946800" cy="689400"/>
            </p14:xfrm>
          </p:contentPart>
        </mc:Choice>
        <mc:Fallback xmlns="">
          <p:pic>
            <p:nvPicPr>
              <p:cNvPr id="270" name="Ink 269">
                <a:extLst>
                  <a:ext uri="{FF2B5EF4-FFF2-40B4-BE49-F238E27FC236}">
                    <a16:creationId xmlns:a16="http://schemas.microsoft.com/office/drawing/2014/main" id="{ED3C2D34-A1A1-6092-E8B2-757BFA10F5CA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11080341" y="4534969"/>
                <a:ext cx="1008023" cy="7506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277" name="Ink 276">
                <a:extLst>
                  <a:ext uri="{FF2B5EF4-FFF2-40B4-BE49-F238E27FC236}">
                    <a16:creationId xmlns:a16="http://schemas.microsoft.com/office/drawing/2014/main" id="{B96ECDDA-8CB3-5AE1-D5B1-13A3210208C0}"/>
                  </a:ext>
                </a:extLst>
              </p14:cNvPr>
              <p14:cNvContentPartPr/>
              <p14:nvPr/>
            </p14:nvContentPartPr>
            <p14:xfrm>
              <a:off x="9160473" y="5484665"/>
              <a:ext cx="909360" cy="413640"/>
            </p14:xfrm>
          </p:contentPart>
        </mc:Choice>
        <mc:Fallback xmlns="">
          <p:pic>
            <p:nvPicPr>
              <p:cNvPr id="277" name="Ink 276">
                <a:extLst>
                  <a:ext uri="{FF2B5EF4-FFF2-40B4-BE49-F238E27FC236}">
                    <a16:creationId xmlns:a16="http://schemas.microsoft.com/office/drawing/2014/main" id="{B96ECDDA-8CB3-5AE1-D5B1-13A3210208C0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9129513" y="5453705"/>
                <a:ext cx="970560" cy="47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278" name="Ink 277">
                <a:extLst>
                  <a:ext uri="{FF2B5EF4-FFF2-40B4-BE49-F238E27FC236}">
                    <a16:creationId xmlns:a16="http://schemas.microsoft.com/office/drawing/2014/main" id="{53577490-AD53-F135-A720-21E2B6BA8639}"/>
                  </a:ext>
                </a:extLst>
              </p14:cNvPr>
              <p14:cNvContentPartPr/>
              <p14:nvPr/>
            </p14:nvContentPartPr>
            <p14:xfrm>
              <a:off x="2797335" y="3880956"/>
              <a:ext cx="102960" cy="102960"/>
            </p14:xfrm>
          </p:contentPart>
        </mc:Choice>
        <mc:Fallback xmlns="">
          <p:pic>
            <p:nvPicPr>
              <p:cNvPr id="278" name="Ink 277">
                <a:extLst>
                  <a:ext uri="{FF2B5EF4-FFF2-40B4-BE49-F238E27FC236}">
                    <a16:creationId xmlns:a16="http://schemas.microsoft.com/office/drawing/2014/main" id="{53577490-AD53-F135-A720-21E2B6BA8639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2766375" y="3849996"/>
                <a:ext cx="164160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289" name="Ink 288">
                <a:extLst>
                  <a:ext uri="{FF2B5EF4-FFF2-40B4-BE49-F238E27FC236}">
                    <a16:creationId xmlns:a16="http://schemas.microsoft.com/office/drawing/2014/main" id="{9B253BD0-AD83-EE1B-15FF-CF9305DA42A3}"/>
                  </a:ext>
                </a:extLst>
              </p14:cNvPr>
              <p14:cNvContentPartPr/>
              <p14:nvPr/>
            </p14:nvContentPartPr>
            <p14:xfrm>
              <a:off x="2938815" y="3344196"/>
              <a:ext cx="730080" cy="349560"/>
            </p14:xfrm>
          </p:contentPart>
        </mc:Choice>
        <mc:Fallback xmlns="">
          <p:pic>
            <p:nvPicPr>
              <p:cNvPr id="289" name="Ink 288">
                <a:extLst>
                  <a:ext uri="{FF2B5EF4-FFF2-40B4-BE49-F238E27FC236}">
                    <a16:creationId xmlns:a16="http://schemas.microsoft.com/office/drawing/2014/main" id="{9B253BD0-AD83-EE1B-15FF-CF9305DA42A3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2907855" y="3313236"/>
                <a:ext cx="776160" cy="41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295" name="Ink 294">
                <a:extLst>
                  <a:ext uri="{FF2B5EF4-FFF2-40B4-BE49-F238E27FC236}">
                    <a16:creationId xmlns:a16="http://schemas.microsoft.com/office/drawing/2014/main" id="{BCB35CFA-679E-C5BB-6D42-5E0CAF4E8747}"/>
                  </a:ext>
                </a:extLst>
              </p14:cNvPr>
              <p14:cNvContentPartPr/>
              <p14:nvPr/>
            </p14:nvContentPartPr>
            <p14:xfrm>
              <a:off x="5555592" y="3668609"/>
              <a:ext cx="532440" cy="347040"/>
            </p14:xfrm>
          </p:contentPart>
        </mc:Choice>
        <mc:Fallback xmlns="">
          <p:pic>
            <p:nvPicPr>
              <p:cNvPr id="295" name="Ink 294">
                <a:extLst>
                  <a:ext uri="{FF2B5EF4-FFF2-40B4-BE49-F238E27FC236}">
                    <a16:creationId xmlns:a16="http://schemas.microsoft.com/office/drawing/2014/main" id="{BCB35CFA-679E-C5BB-6D42-5E0CAF4E8747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5540112" y="3653129"/>
                <a:ext cx="563040" cy="37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308" name="Ink 307">
                <a:extLst>
                  <a:ext uri="{FF2B5EF4-FFF2-40B4-BE49-F238E27FC236}">
                    <a16:creationId xmlns:a16="http://schemas.microsoft.com/office/drawing/2014/main" id="{934A1591-9DF0-6F60-76F5-909C575C63B0}"/>
                  </a:ext>
                </a:extLst>
              </p14:cNvPr>
              <p14:cNvContentPartPr/>
              <p14:nvPr/>
            </p14:nvContentPartPr>
            <p14:xfrm>
              <a:off x="8696533" y="222157"/>
              <a:ext cx="1740600" cy="423720"/>
            </p14:xfrm>
          </p:contentPart>
        </mc:Choice>
        <mc:Fallback xmlns="">
          <p:pic>
            <p:nvPicPr>
              <p:cNvPr id="308" name="Ink 307">
                <a:extLst>
                  <a:ext uri="{FF2B5EF4-FFF2-40B4-BE49-F238E27FC236}">
                    <a16:creationId xmlns:a16="http://schemas.microsoft.com/office/drawing/2014/main" id="{934A1591-9DF0-6F60-76F5-909C575C63B0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8665567" y="191197"/>
                <a:ext cx="1801813" cy="48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317" name="Ink 316">
                <a:extLst>
                  <a:ext uri="{FF2B5EF4-FFF2-40B4-BE49-F238E27FC236}">
                    <a16:creationId xmlns:a16="http://schemas.microsoft.com/office/drawing/2014/main" id="{E4BFD266-AA27-0161-E9DF-8AAC456D1C7F}"/>
                  </a:ext>
                </a:extLst>
              </p14:cNvPr>
              <p14:cNvContentPartPr/>
              <p14:nvPr/>
            </p14:nvContentPartPr>
            <p14:xfrm>
              <a:off x="9738733" y="683677"/>
              <a:ext cx="8280" cy="220680"/>
            </p14:xfrm>
          </p:contentPart>
        </mc:Choice>
        <mc:Fallback xmlns="">
          <p:pic>
            <p:nvPicPr>
              <p:cNvPr id="317" name="Ink 316">
                <a:extLst>
                  <a:ext uri="{FF2B5EF4-FFF2-40B4-BE49-F238E27FC236}">
                    <a16:creationId xmlns:a16="http://schemas.microsoft.com/office/drawing/2014/main" id="{E4BFD266-AA27-0161-E9DF-8AAC456D1C7F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9707773" y="652717"/>
                <a:ext cx="69480" cy="28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318" name="Ink 317">
                <a:extLst>
                  <a:ext uri="{FF2B5EF4-FFF2-40B4-BE49-F238E27FC236}">
                    <a16:creationId xmlns:a16="http://schemas.microsoft.com/office/drawing/2014/main" id="{3502B3CC-F8E4-80C9-47E0-179B20ADC75F}"/>
                  </a:ext>
                </a:extLst>
              </p14:cNvPr>
              <p14:cNvContentPartPr/>
              <p14:nvPr/>
            </p14:nvContentPartPr>
            <p14:xfrm>
              <a:off x="8606173" y="725437"/>
              <a:ext cx="855720" cy="312120"/>
            </p14:xfrm>
          </p:contentPart>
        </mc:Choice>
        <mc:Fallback xmlns="">
          <p:pic>
            <p:nvPicPr>
              <p:cNvPr id="318" name="Ink 317">
                <a:extLst>
                  <a:ext uri="{FF2B5EF4-FFF2-40B4-BE49-F238E27FC236}">
                    <a16:creationId xmlns:a16="http://schemas.microsoft.com/office/drawing/2014/main" id="{3502B3CC-F8E4-80C9-47E0-179B20ADC75F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8575213" y="694477"/>
                <a:ext cx="916920" cy="37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319" name="Ink 318">
                <a:extLst>
                  <a:ext uri="{FF2B5EF4-FFF2-40B4-BE49-F238E27FC236}">
                    <a16:creationId xmlns:a16="http://schemas.microsoft.com/office/drawing/2014/main" id="{2CCAEBB6-994C-FEA6-5F3C-FFC1FAC332D9}"/>
                  </a:ext>
                </a:extLst>
              </p14:cNvPr>
              <p14:cNvContentPartPr/>
              <p14:nvPr/>
            </p14:nvContentPartPr>
            <p14:xfrm>
              <a:off x="10055533" y="621757"/>
              <a:ext cx="181440" cy="176400"/>
            </p14:xfrm>
          </p:contentPart>
        </mc:Choice>
        <mc:Fallback xmlns="">
          <p:pic>
            <p:nvPicPr>
              <p:cNvPr id="319" name="Ink 318">
                <a:extLst>
                  <a:ext uri="{FF2B5EF4-FFF2-40B4-BE49-F238E27FC236}">
                    <a16:creationId xmlns:a16="http://schemas.microsoft.com/office/drawing/2014/main" id="{2CCAEBB6-994C-FEA6-5F3C-FFC1FAC332D9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10024573" y="590797"/>
                <a:ext cx="242640" cy="2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320" name="Ink 319">
                <a:extLst>
                  <a:ext uri="{FF2B5EF4-FFF2-40B4-BE49-F238E27FC236}">
                    <a16:creationId xmlns:a16="http://schemas.microsoft.com/office/drawing/2014/main" id="{12A923CB-86B1-90E3-B84E-E19B2B901460}"/>
                  </a:ext>
                </a:extLst>
              </p14:cNvPr>
              <p14:cNvContentPartPr/>
              <p14:nvPr/>
            </p14:nvContentPartPr>
            <p14:xfrm>
              <a:off x="8912533" y="1234477"/>
              <a:ext cx="11160" cy="16200"/>
            </p14:xfrm>
          </p:contentPart>
        </mc:Choice>
        <mc:Fallback xmlns="">
          <p:pic>
            <p:nvPicPr>
              <p:cNvPr id="320" name="Ink 319">
                <a:extLst>
                  <a:ext uri="{FF2B5EF4-FFF2-40B4-BE49-F238E27FC236}">
                    <a16:creationId xmlns:a16="http://schemas.microsoft.com/office/drawing/2014/main" id="{12A923CB-86B1-90E3-B84E-E19B2B901460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8881573" y="1203517"/>
                <a:ext cx="72360" cy="7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5">
            <p14:nvContentPartPr>
              <p14:cNvPr id="333" name="Ink 332">
                <a:extLst>
                  <a:ext uri="{FF2B5EF4-FFF2-40B4-BE49-F238E27FC236}">
                    <a16:creationId xmlns:a16="http://schemas.microsoft.com/office/drawing/2014/main" id="{0D76B119-C5DC-C678-FB0D-28BA27CA0EDA}"/>
                  </a:ext>
                </a:extLst>
              </p14:cNvPr>
              <p14:cNvContentPartPr/>
              <p14:nvPr/>
            </p14:nvContentPartPr>
            <p14:xfrm>
              <a:off x="9236533" y="1173637"/>
              <a:ext cx="603720" cy="304920"/>
            </p14:xfrm>
          </p:contentPart>
        </mc:Choice>
        <mc:Fallback xmlns="">
          <p:pic>
            <p:nvPicPr>
              <p:cNvPr id="333" name="Ink 332">
                <a:extLst>
                  <a:ext uri="{FF2B5EF4-FFF2-40B4-BE49-F238E27FC236}">
                    <a16:creationId xmlns:a16="http://schemas.microsoft.com/office/drawing/2014/main" id="{0D76B119-C5DC-C678-FB0D-28BA27CA0EDA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9205573" y="1142640"/>
                <a:ext cx="664920" cy="3661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7">
            <p14:nvContentPartPr>
              <p14:cNvPr id="334" name="Ink 333">
                <a:extLst>
                  <a:ext uri="{FF2B5EF4-FFF2-40B4-BE49-F238E27FC236}">
                    <a16:creationId xmlns:a16="http://schemas.microsoft.com/office/drawing/2014/main" id="{AF3773E5-4BB4-D91D-4C78-2A7585923EAD}"/>
                  </a:ext>
                </a:extLst>
              </p14:cNvPr>
              <p14:cNvContentPartPr/>
              <p14:nvPr/>
            </p14:nvContentPartPr>
            <p14:xfrm>
              <a:off x="8870053" y="1405117"/>
              <a:ext cx="146520" cy="24120"/>
            </p14:xfrm>
          </p:contentPart>
        </mc:Choice>
        <mc:Fallback xmlns="">
          <p:pic>
            <p:nvPicPr>
              <p:cNvPr id="334" name="Ink 333">
                <a:extLst>
                  <a:ext uri="{FF2B5EF4-FFF2-40B4-BE49-F238E27FC236}">
                    <a16:creationId xmlns:a16="http://schemas.microsoft.com/office/drawing/2014/main" id="{AF3773E5-4BB4-D91D-4C78-2A7585923EAD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8839169" y="1374612"/>
                <a:ext cx="207570" cy="844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9">
            <p14:nvContentPartPr>
              <p14:cNvPr id="335" name="Ink 334">
                <a:extLst>
                  <a:ext uri="{FF2B5EF4-FFF2-40B4-BE49-F238E27FC236}">
                    <a16:creationId xmlns:a16="http://schemas.microsoft.com/office/drawing/2014/main" id="{69B63EDE-F0F0-6AB5-E412-4A2765DC5609}"/>
                  </a:ext>
                </a:extLst>
              </p14:cNvPr>
              <p14:cNvContentPartPr/>
              <p14:nvPr/>
            </p14:nvContentPartPr>
            <p14:xfrm>
              <a:off x="10108813" y="1057357"/>
              <a:ext cx="19080" cy="165600"/>
            </p14:xfrm>
          </p:contentPart>
        </mc:Choice>
        <mc:Fallback xmlns="">
          <p:pic>
            <p:nvPicPr>
              <p:cNvPr id="335" name="Ink 334">
                <a:extLst>
                  <a:ext uri="{FF2B5EF4-FFF2-40B4-BE49-F238E27FC236}">
                    <a16:creationId xmlns:a16="http://schemas.microsoft.com/office/drawing/2014/main" id="{69B63EDE-F0F0-6AB5-E412-4A2765DC5609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10077853" y="1026397"/>
                <a:ext cx="80280" cy="2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1">
            <p14:nvContentPartPr>
              <p14:cNvPr id="336" name="Ink 335">
                <a:extLst>
                  <a:ext uri="{FF2B5EF4-FFF2-40B4-BE49-F238E27FC236}">
                    <a16:creationId xmlns:a16="http://schemas.microsoft.com/office/drawing/2014/main" id="{C71D2599-FECA-FABA-D706-452A7A2D4D5F}"/>
                  </a:ext>
                </a:extLst>
              </p14:cNvPr>
              <p14:cNvContentPartPr/>
              <p14:nvPr/>
            </p14:nvContentPartPr>
            <p14:xfrm>
              <a:off x="9995413" y="1287757"/>
              <a:ext cx="281520" cy="16200"/>
            </p14:xfrm>
          </p:contentPart>
        </mc:Choice>
        <mc:Fallback xmlns="">
          <p:pic>
            <p:nvPicPr>
              <p:cNvPr id="336" name="Ink 335">
                <a:extLst>
                  <a:ext uri="{FF2B5EF4-FFF2-40B4-BE49-F238E27FC236}">
                    <a16:creationId xmlns:a16="http://schemas.microsoft.com/office/drawing/2014/main" id="{C71D2599-FECA-FABA-D706-452A7A2D4D5F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9964453" y="1256797"/>
                <a:ext cx="342720" cy="7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3">
            <p14:nvContentPartPr>
              <p14:cNvPr id="337" name="Ink 336">
                <a:extLst>
                  <a:ext uri="{FF2B5EF4-FFF2-40B4-BE49-F238E27FC236}">
                    <a16:creationId xmlns:a16="http://schemas.microsoft.com/office/drawing/2014/main" id="{2833B513-E34C-8213-1EA9-E9582BBBADBB}"/>
                  </a:ext>
                </a:extLst>
              </p14:cNvPr>
              <p14:cNvContentPartPr/>
              <p14:nvPr/>
            </p14:nvContentPartPr>
            <p14:xfrm>
              <a:off x="10151653" y="1416637"/>
              <a:ext cx="11160" cy="140760"/>
            </p14:xfrm>
          </p:contentPart>
        </mc:Choice>
        <mc:Fallback xmlns="">
          <p:pic>
            <p:nvPicPr>
              <p:cNvPr id="337" name="Ink 336">
                <a:extLst>
                  <a:ext uri="{FF2B5EF4-FFF2-40B4-BE49-F238E27FC236}">
                    <a16:creationId xmlns:a16="http://schemas.microsoft.com/office/drawing/2014/main" id="{2833B513-E34C-8213-1EA9-E9582BBBADBB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10120693" y="1385677"/>
                <a:ext cx="72360" cy="20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5">
            <p14:nvContentPartPr>
              <p14:cNvPr id="338" name="Ink 337">
                <a:extLst>
                  <a:ext uri="{FF2B5EF4-FFF2-40B4-BE49-F238E27FC236}">
                    <a16:creationId xmlns:a16="http://schemas.microsoft.com/office/drawing/2014/main" id="{68CA2399-2BC8-10DE-A781-43D013AD3BCF}"/>
                  </a:ext>
                </a:extLst>
              </p14:cNvPr>
              <p14:cNvContentPartPr/>
              <p14:nvPr/>
            </p14:nvContentPartPr>
            <p14:xfrm>
              <a:off x="10087933" y="1407637"/>
              <a:ext cx="106560" cy="29520"/>
            </p14:xfrm>
          </p:contentPart>
        </mc:Choice>
        <mc:Fallback xmlns="">
          <p:pic>
            <p:nvPicPr>
              <p:cNvPr id="338" name="Ink 337">
                <a:extLst>
                  <a:ext uri="{FF2B5EF4-FFF2-40B4-BE49-F238E27FC236}">
                    <a16:creationId xmlns:a16="http://schemas.microsoft.com/office/drawing/2014/main" id="{68CA2399-2BC8-10DE-A781-43D013AD3BCF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10057077" y="1376677"/>
                <a:ext cx="167554" cy="9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7">
            <p14:nvContentPartPr>
              <p14:cNvPr id="339" name="Ink 338">
                <a:extLst>
                  <a:ext uri="{FF2B5EF4-FFF2-40B4-BE49-F238E27FC236}">
                    <a16:creationId xmlns:a16="http://schemas.microsoft.com/office/drawing/2014/main" id="{F10F8FF6-007C-08D2-202F-3CED7D365DDE}"/>
                  </a:ext>
                </a:extLst>
              </p14:cNvPr>
              <p14:cNvContentPartPr/>
              <p14:nvPr/>
            </p14:nvContentPartPr>
            <p14:xfrm>
              <a:off x="10068853" y="1575397"/>
              <a:ext cx="146880" cy="13680"/>
            </p14:xfrm>
          </p:contentPart>
        </mc:Choice>
        <mc:Fallback xmlns="">
          <p:pic>
            <p:nvPicPr>
              <p:cNvPr id="339" name="Ink 338">
                <a:extLst>
                  <a:ext uri="{FF2B5EF4-FFF2-40B4-BE49-F238E27FC236}">
                    <a16:creationId xmlns:a16="http://schemas.microsoft.com/office/drawing/2014/main" id="{F10F8FF6-007C-08D2-202F-3CED7D365DDE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10037893" y="1544437"/>
                <a:ext cx="208080" cy="7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9">
            <p14:nvContentPartPr>
              <p14:cNvPr id="340" name="Ink 339">
                <a:extLst>
                  <a:ext uri="{FF2B5EF4-FFF2-40B4-BE49-F238E27FC236}">
                    <a16:creationId xmlns:a16="http://schemas.microsoft.com/office/drawing/2014/main" id="{96C28A07-3F98-A8B6-DCBF-1A7FC171A071}"/>
                  </a:ext>
                </a:extLst>
              </p14:cNvPr>
              <p14:cNvContentPartPr/>
              <p14:nvPr/>
            </p14:nvContentPartPr>
            <p14:xfrm>
              <a:off x="10268653" y="1549477"/>
              <a:ext cx="59040" cy="141120"/>
            </p14:xfrm>
          </p:contentPart>
        </mc:Choice>
        <mc:Fallback xmlns="">
          <p:pic>
            <p:nvPicPr>
              <p:cNvPr id="340" name="Ink 339">
                <a:extLst>
                  <a:ext uri="{FF2B5EF4-FFF2-40B4-BE49-F238E27FC236}">
                    <a16:creationId xmlns:a16="http://schemas.microsoft.com/office/drawing/2014/main" id="{96C28A07-3F98-A8B6-DCBF-1A7FC171A071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10237693" y="1518438"/>
                <a:ext cx="120240" cy="2024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1">
            <p14:nvContentPartPr>
              <p14:cNvPr id="341" name="Ink 340">
                <a:extLst>
                  <a:ext uri="{FF2B5EF4-FFF2-40B4-BE49-F238E27FC236}">
                    <a16:creationId xmlns:a16="http://schemas.microsoft.com/office/drawing/2014/main" id="{98980600-DE35-BC43-635F-978F03B75411}"/>
                  </a:ext>
                </a:extLst>
              </p14:cNvPr>
              <p14:cNvContentPartPr/>
              <p14:nvPr/>
            </p14:nvContentPartPr>
            <p14:xfrm>
              <a:off x="10418053" y="1162477"/>
              <a:ext cx="112320" cy="171000"/>
            </p14:xfrm>
          </p:contentPart>
        </mc:Choice>
        <mc:Fallback xmlns="">
          <p:pic>
            <p:nvPicPr>
              <p:cNvPr id="341" name="Ink 340">
                <a:extLst>
                  <a:ext uri="{FF2B5EF4-FFF2-40B4-BE49-F238E27FC236}">
                    <a16:creationId xmlns:a16="http://schemas.microsoft.com/office/drawing/2014/main" id="{98980600-DE35-BC43-635F-978F03B75411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10387093" y="1131452"/>
                <a:ext cx="173520" cy="2323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3">
            <p14:nvContentPartPr>
              <p14:cNvPr id="360" name="Ink 359">
                <a:extLst>
                  <a:ext uri="{FF2B5EF4-FFF2-40B4-BE49-F238E27FC236}">
                    <a16:creationId xmlns:a16="http://schemas.microsoft.com/office/drawing/2014/main" id="{86FD544A-41B8-68B7-CE8A-A0A2661CEB60}"/>
                  </a:ext>
                </a:extLst>
              </p14:cNvPr>
              <p14:cNvContentPartPr/>
              <p14:nvPr/>
            </p14:nvContentPartPr>
            <p14:xfrm>
              <a:off x="3118759" y="6465562"/>
              <a:ext cx="370440" cy="170280"/>
            </p14:xfrm>
          </p:contentPart>
        </mc:Choice>
        <mc:Fallback xmlns="">
          <p:pic>
            <p:nvPicPr>
              <p:cNvPr id="360" name="Ink 359">
                <a:extLst>
                  <a:ext uri="{FF2B5EF4-FFF2-40B4-BE49-F238E27FC236}">
                    <a16:creationId xmlns:a16="http://schemas.microsoft.com/office/drawing/2014/main" id="{86FD544A-41B8-68B7-CE8A-A0A2661CEB60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3103279" y="6450115"/>
                <a:ext cx="401040" cy="2008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5">
            <p14:nvContentPartPr>
              <p14:cNvPr id="364" name="Ink 363">
                <a:extLst>
                  <a:ext uri="{FF2B5EF4-FFF2-40B4-BE49-F238E27FC236}">
                    <a16:creationId xmlns:a16="http://schemas.microsoft.com/office/drawing/2014/main" id="{DDE9F812-B491-E822-00CD-29780F53CC48}"/>
                  </a:ext>
                </a:extLst>
              </p14:cNvPr>
              <p14:cNvContentPartPr/>
              <p14:nvPr/>
            </p14:nvContentPartPr>
            <p14:xfrm>
              <a:off x="7243473" y="3036218"/>
              <a:ext cx="584640" cy="180720"/>
            </p14:xfrm>
          </p:contentPart>
        </mc:Choice>
        <mc:Fallback xmlns="">
          <p:pic>
            <p:nvPicPr>
              <p:cNvPr id="364" name="Ink 363">
                <a:extLst>
                  <a:ext uri="{FF2B5EF4-FFF2-40B4-BE49-F238E27FC236}">
                    <a16:creationId xmlns:a16="http://schemas.microsoft.com/office/drawing/2014/main" id="{DDE9F812-B491-E822-00CD-29780F53CC48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7212513" y="3005258"/>
                <a:ext cx="645840" cy="24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7">
            <p14:nvContentPartPr>
              <p14:cNvPr id="369" name="Ink 368">
                <a:extLst>
                  <a:ext uri="{FF2B5EF4-FFF2-40B4-BE49-F238E27FC236}">
                    <a16:creationId xmlns:a16="http://schemas.microsoft.com/office/drawing/2014/main" id="{93072DDD-BB3F-1DA0-7E45-2BC0230A875E}"/>
                  </a:ext>
                </a:extLst>
              </p14:cNvPr>
              <p14:cNvContentPartPr/>
              <p14:nvPr/>
            </p14:nvContentPartPr>
            <p14:xfrm>
              <a:off x="5861680" y="4301771"/>
              <a:ext cx="524160" cy="120240"/>
            </p14:xfrm>
          </p:contentPart>
        </mc:Choice>
        <mc:Fallback xmlns="">
          <p:pic>
            <p:nvPicPr>
              <p:cNvPr id="369" name="Ink 368">
                <a:extLst>
                  <a:ext uri="{FF2B5EF4-FFF2-40B4-BE49-F238E27FC236}">
                    <a16:creationId xmlns:a16="http://schemas.microsoft.com/office/drawing/2014/main" id="{93072DDD-BB3F-1DA0-7E45-2BC0230A875E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5846211" y="4286337"/>
                <a:ext cx="554739" cy="1507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9">
            <p14:nvContentPartPr>
              <p14:cNvPr id="376" name="Ink 375">
                <a:extLst>
                  <a:ext uri="{FF2B5EF4-FFF2-40B4-BE49-F238E27FC236}">
                    <a16:creationId xmlns:a16="http://schemas.microsoft.com/office/drawing/2014/main" id="{12288675-36E6-AD6B-C119-A2FA8E9279A5}"/>
                  </a:ext>
                </a:extLst>
              </p14:cNvPr>
              <p14:cNvContentPartPr/>
              <p14:nvPr/>
            </p14:nvContentPartPr>
            <p14:xfrm>
              <a:off x="5583040" y="4876691"/>
              <a:ext cx="69480" cy="88200"/>
            </p14:xfrm>
          </p:contentPart>
        </mc:Choice>
        <mc:Fallback xmlns="">
          <p:pic>
            <p:nvPicPr>
              <p:cNvPr id="376" name="Ink 375">
                <a:extLst>
                  <a:ext uri="{FF2B5EF4-FFF2-40B4-BE49-F238E27FC236}">
                    <a16:creationId xmlns:a16="http://schemas.microsoft.com/office/drawing/2014/main" id="{12288675-36E6-AD6B-C119-A2FA8E9279A5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5567560" y="4861211"/>
                <a:ext cx="100080" cy="11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1">
            <p14:nvContentPartPr>
              <p14:cNvPr id="377" name="Ink 376">
                <a:extLst>
                  <a:ext uri="{FF2B5EF4-FFF2-40B4-BE49-F238E27FC236}">
                    <a16:creationId xmlns:a16="http://schemas.microsoft.com/office/drawing/2014/main" id="{CCB4CC75-9ABA-E50D-67C1-43E9FA4C7A67}"/>
                  </a:ext>
                </a:extLst>
              </p14:cNvPr>
              <p14:cNvContentPartPr/>
              <p14:nvPr/>
            </p14:nvContentPartPr>
            <p14:xfrm>
              <a:off x="5703280" y="4920611"/>
              <a:ext cx="2520" cy="2520"/>
            </p14:xfrm>
          </p:contentPart>
        </mc:Choice>
        <mc:Fallback xmlns="">
          <p:pic>
            <p:nvPicPr>
              <p:cNvPr id="377" name="Ink 376">
                <a:extLst>
                  <a:ext uri="{FF2B5EF4-FFF2-40B4-BE49-F238E27FC236}">
                    <a16:creationId xmlns:a16="http://schemas.microsoft.com/office/drawing/2014/main" id="{CCB4CC75-9ABA-E50D-67C1-43E9FA4C7A67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5689735" y="4907066"/>
                <a:ext cx="29295" cy="292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3">
            <p14:nvContentPartPr>
              <p14:cNvPr id="378" name="Ink 377">
                <a:extLst>
                  <a:ext uri="{FF2B5EF4-FFF2-40B4-BE49-F238E27FC236}">
                    <a16:creationId xmlns:a16="http://schemas.microsoft.com/office/drawing/2014/main" id="{CC4F31A9-410D-BA08-0CD5-FDCE3FBABC54}"/>
                  </a:ext>
                </a:extLst>
              </p14:cNvPr>
              <p14:cNvContentPartPr/>
              <p14:nvPr/>
            </p14:nvContentPartPr>
            <p14:xfrm>
              <a:off x="5758720" y="4881371"/>
              <a:ext cx="62280" cy="83520"/>
            </p14:xfrm>
          </p:contentPart>
        </mc:Choice>
        <mc:Fallback xmlns="">
          <p:pic>
            <p:nvPicPr>
              <p:cNvPr id="378" name="Ink 377">
                <a:extLst>
                  <a:ext uri="{FF2B5EF4-FFF2-40B4-BE49-F238E27FC236}">
                    <a16:creationId xmlns:a16="http://schemas.microsoft.com/office/drawing/2014/main" id="{CC4F31A9-410D-BA08-0CD5-FDCE3FBABC54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5743329" y="4865891"/>
                <a:ext cx="92704" cy="11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5">
            <p14:nvContentPartPr>
              <p14:cNvPr id="379" name="Ink 378">
                <a:extLst>
                  <a:ext uri="{FF2B5EF4-FFF2-40B4-BE49-F238E27FC236}">
                    <a16:creationId xmlns:a16="http://schemas.microsoft.com/office/drawing/2014/main" id="{D122FC74-492A-85B5-FA3E-3791E7AF2D52}"/>
                  </a:ext>
                </a:extLst>
              </p14:cNvPr>
              <p14:cNvContentPartPr/>
              <p14:nvPr/>
            </p14:nvContentPartPr>
            <p14:xfrm>
              <a:off x="5875360" y="4878851"/>
              <a:ext cx="63720" cy="92880"/>
            </p14:xfrm>
          </p:contentPart>
        </mc:Choice>
        <mc:Fallback xmlns="">
          <p:pic>
            <p:nvPicPr>
              <p:cNvPr id="379" name="Ink 378">
                <a:extLst>
                  <a:ext uri="{FF2B5EF4-FFF2-40B4-BE49-F238E27FC236}">
                    <a16:creationId xmlns:a16="http://schemas.microsoft.com/office/drawing/2014/main" id="{D122FC74-492A-85B5-FA3E-3791E7AF2D52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5859880" y="4863311"/>
                <a:ext cx="94320" cy="1235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7">
            <p14:nvContentPartPr>
              <p14:cNvPr id="380" name="Ink 379">
                <a:extLst>
                  <a:ext uri="{FF2B5EF4-FFF2-40B4-BE49-F238E27FC236}">
                    <a16:creationId xmlns:a16="http://schemas.microsoft.com/office/drawing/2014/main" id="{836EA918-BB4E-70D2-D8F3-E189BE3C9770}"/>
                  </a:ext>
                </a:extLst>
              </p14:cNvPr>
              <p14:cNvContentPartPr/>
              <p14:nvPr/>
            </p14:nvContentPartPr>
            <p14:xfrm>
              <a:off x="6003520" y="4874171"/>
              <a:ext cx="67320" cy="97200"/>
            </p14:xfrm>
          </p:contentPart>
        </mc:Choice>
        <mc:Fallback xmlns="">
          <p:pic>
            <p:nvPicPr>
              <p:cNvPr id="380" name="Ink 379">
                <a:extLst>
                  <a:ext uri="{FF2B5EF4-FFF2-40B4-BE49-F238E27FC236}">
                    <a16:creationId xmlns:a16="http://schemas.microsoft.com/office/drawing/2014/main" id="{836EA918-BB4E-70D2-D8F3-E189BE3C9770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5988040" y="4858691"/>
                <a:ext cx="97920" cy="12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9">
            <p14:nvContentPartPr>
              <p14:cNvPr id="383" name="Ink 382">
                <a:extLst>
                  <a:ext uri="{FF2B5EF4-FFF2-40B4-BE49-F238E27FC236}">
                    <a16:creationId xmlns:a16="http://schemas.microsoft.com/office/drawing/2014/main" id="{1AC867C9-880F-DDC6-CF0D-1C3304C7E404}"/>
                  </a:ext>
                </a:extLst>
              </p14:cNvPr>
              <p14:cNvContentPartPr/>
              <p14:nvPr/>
            </p14:nvContentPartPr>
            <p14:xfrm>
              <a:off x="5996669" y="4872073"/>
              <a:ext cx="95400" cy="5040"/>
            </p14:xfrm>
          </p:contentPart>
        </mc:Choice>
        <mc:Fallback xmlns="">
          <p:pic>
            <p:nvPicPr>
              <p:cNvPr id="383" name="Ink 382">
                <a:extLst>
                  <a:ext uri="{FF2B5EF4-FFF2-40B4-BE49-F238E27FC236}">
                    <a16:creationId xmlns:a16="http://schemas.microsoft.com/office/drawing/2014/main" id="{1AC867C9-880F-DDC6-CF0D-1C3304C7E404}"/>
                  </a:ext>
                </a:extLst>
              </p:cNvPr>
              <p:cNvPicPr/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5981189" y="4856593"/>
                <a:ext cx="12600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1">
            <p14:nvContentPartPr>
              <p14:cNvPr id="384" name="Ink 383">
                <a:extLst>
                  <a:ext uri="{FF2B5EF4-FFF2-40B4-BE49-F238E27FC236}">
                    <a16:creationId xmlns:a16="http://schemas.microsoft.com/office/drawing/2014/main" id="{DEEDC542-4F87-678E-75EC-C9A99A8E3025}"/>
                  </a:ext>
                </a:extLst>
              </p14:cNvPr>
              <p14:cNvContentPartPr/>
              <p14:nvPr/>
            </p14:nvContentPartPr>
            <p14:xfrm>
              <a:off x="5572589" y="5017513"/>
              <a:ext cx="564120" cy="7200"/>
            </p14:xfrm>
          </p:contentPart>
        </mc:Choice>
        <mc:Fallback xmlns="">
          <p:pic>
            <p:nvPicPr>
              <p:cNvPr id="384" name="Ink 383">
                <a:extLst>
                  <a:ext uri="{FF2B5EF4-FFF2-40B4-BE49-F238E27FC236}">
                    <a16:creationId xmlns:a16="http://schemas.microsoft.com/office/drawing/2014/main" id="{DEEDC542-4F87-678E-75EC-C9A99A8E3025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5557109" y="5002770"/>
                <a:ext cx="594720" cy="363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3">
            <p14:nvContentPartPr>
              <p14:cNvPr id="385" name="Ink 384">
                <a:extLst>
                  <a:ext uri="{FF2B5EF4-FFF2-40B4-BE49-F238E27FC236}">
                    <a16:creationId xmlns:a16="http://schemas.microsoft.com/office/drawing/2014/main" id="{D584D8EF-5D0A-4647-E005-0ECAE6D477AF}"/>
                  </a:ext>
                </a:extLst>
              </p14:cNvPr>
              <p14:cNvContentPartPr/>
              <p14:nvPr/>
            </p14:nvContentPartPr>
            <p14:xfrm>
              <a:off x="5771669" y="5066113"/>
              <a:ext cx="158400" cy="88200"/>
            </p14:xfrm>
          </p:contentPart>
        </mc:Choice>
        <mc:Fallback xmlns="">
          <p:pic>
            <p:nvPicPr>
              <p:cNvPr id="385" name="Ink 384">
                <a:extLst>
                  <a:ext uri="{FF2B5EF4-FFF2-40B4-BE49-F238E27FC236}">
                    <a16:creationId xmlns:a16="http://schemas.microsoft.com/office/drawing/2014/main" id="{D584D8EF-5D0A-4647-E005-0ECAE6D477AF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5756189" y="5050633"/>
                <a:ext cx="189000" cy="11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5">
            <p14:nvContentPartPr>
              <p14:cNvPr id="386" name="Ink 385">
                <a:extLst>
                  <a:ext uri="{FF2B5EF4-FFF2-40B4-BE49-F238E27FC236}">
                    <a16:creationId xmlns:a16="http://schemas.microsoft.com/office/drawing/2014/main" id="{C1E49B1A-E146-A084-3777-9DCA31381D6C}"/>
                  </a:ext>
                </a:extLst>
              </p14:cNvPr>
              <p14:cNvContentPartPr/>
              <p14:nvPr/>
            </p14:nvContentPartPr>
            <p14:xfrm>
              <a:off x="6188189" y="4926073"/>
              <a:ext cx="83520" cy="124200"/>
            </p14:xfrm>
          </p:contentPart>
        </mc:Choice>
        <mc:Fallback xmlns="">
          <p:pic>
            <p:nvPicPr>
              <p:cNvPr id="386" name="Ink 385">
                <a:extLst>
                  <a:ext uri="{FF2B5EF4-FFF2-40B4-BE49-F238E27FC236}">
                    <a16:creationId xmlns:a16="http://schemas.microsoft.com/office/drawing/2014/main" id="{C1E49B1A-E146-A084-3777-9DCA31381D6C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6172709" y="4910548"/>
                <a:ext cx="114120" cy="1548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7">
            <p14:nvContentPartPr>
              <p14:cNvPr id="396" name="Ink 395">
                <a:extLst>
                  <a:ext uri="{FF2B5EF4-FFF2-40B4-BE49-F238E27FC236}">
                    <a16:creationId xmlns:a16="http://schemas.microsoft.com/office/drawing/2014/main" id="{249A7902-AA7F-85BE-EA06-6023562B5AD7}"/>
                  </a:ext>
                </a:extLst>
              </p14:cNvPr>
              <p14:cNvContentPartPr/>
              <p14:nvPr/>
            </p14:nvContentPartPr>
            <p14:xfrm>
              <a:off x="3435422" y="5285193"/>
              <a:ext cx="576000" cy="311760"/>
            </p14:xfrm>
          </p:contentPart>
        </mc:Choice>
        <mc:Fallback xmlns="">
          <p:pic>
            <p:nvPicPr>
              <p:cNvPr id="396" name="Ink 395">
                <a:extLst>
                  <a:ext uri="{FF2B5EF4-FFF2-40B4-BE49-F238E27FC236}">
                    <a16:creationId xmlns:a16="http://schemas.microsoft.com/office/drawing/2014/main" id="{249A7902-AA7F-85BE-EA06-6023562B5AD7}"/>
                  </a:ext>
                </a:extLst>
              </p:cNvPr>
              <p:cNvPicPr/>
              <p:nvPr/>
            </p:nvPicPr>
            <p:blipFill>
              <a:blip r:embed="rId178"/>
              <a:stretch>
                <a:fillRect/>
              </a:stretch>
            </p:blipFill>
            <p:spPr>
              <a:xfrm>
                <a:off x="3419942" y="5269713"/>
                <a:ext cx="606600" cy="34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9">
            <p14:nvContentPartPr>
              <p14:cNvPr id="403" name="Ink 402">
                <a:extLst>
                  <a:ext uri="{FF2B5EF4-FFF2-40B4-BE49-F238E27FC236}">
                    <a16:creationId xmlns:a16="http://schemas.microsoft.com/office/drawing/2014/main" id="{0538C939-4F30-C2FC-7D97-82BE23EA240F}"/>
                  </a:ext>
                </a:extLst>
              </p14:cNvPr>
              <p14:cNvContentPartPr/>
              <p14:nvPr/>
            </p14:nvContentPartPr>
            <p14:xfrm>
              <a:off x="2969411" y="5366291"/>
              <a:ext cx="374400" cy="134280"/>
            </p14:xfrm>
          </p:contentPart>
        </mc:Choice>
        <mc:Fallback xmlns="">
          <p:pic>
            <p:nvPicPr>
              <p:cNvPr id="403" name="Ink 402">
                <a:extLst>
                  <a:ext uri="{FF2B5EF4-FFF2-40B4-BE49-F238E27FC236}">
                    <a16:creationId xmlns:a16="http://schemas.microsoft.com/office/drawing/2014/main" id="{0538C939-4F30-C2FC-7D97-82BE23EA240F}"/>
                  </a:ext>
                </a:extLst>
              </p:cNvPr>
              <p:cNvPicPr/>
              <p:nvPr/>
            </p:nvPicPr>
            <p:blipFill>
              <a:blip r:embed="rId180"/>
              <a:stretch>
                <a:fillRect/>
              </a:stretch>
            </p:blipFill>
            <p:spPr>
              <a:xfrm>
                <a:off x="2953931" y="5350811"/>
                <a:ext cx="405000" cy="1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1">
            <p14:nvContentPartPr>
              <p14:cNvPr id="404" name="Ink 403">
                <a:extLst>
                  <a:ext uri="{FF2B5EF4-FFF2-40B4-BE49-F238E27FC236}">
                    <a16:creationId xmlns:a16="http://schemas.microsoft.com/office/drawing/2014/main" id="{8E288623-807F-C60F-F484-8A0931B75B6F}"/>
                  </a:ext>
                </a:extLst>
              </p14:cNvPr>
              <p14:cNvContentPartPr/>
              <p14:nvPr/>
            </p14:nvContentPartPr>
            <p14:xfrm>
              <a:off x="2819291" y="5444771"/>
              <a:ext cx="78480" cy="9720"/>
            </p14:xfrm>
          </p:contentPart>
        </mc:Choice>
        <mc:Fallback xmlns="">
          <p:pic>
            <p:nvPicPr>
              <p:cNvPr id="404" name="Ink 403">
                <a:extLst>
                  <a:ext uri="{FF2B5EF4-FFF2-40B4-BE49-F238E27FC236}">
                    <a16:creationId xmlns:a16="http://schemas.microsoft.com/office/drawing/2014/main" id="{8E288623-807F-C60F-F484-8A0931B75B6F}"/>
                  </a:ext>
                </a:extLst>
              </p:cNvPr>
              <p:cNvPicPr/>
              <p:nvPr/>
            </p:nvPicPr>
            <p:blipFill>
              <a:blip r:embed="rId182"/>
              <a:stretch>
                <a:fillRect/>
              </a:stretch>
            </p:blipFill>
            <p:spPr>
              <a:xfrm>
                <a:off x="2803882" y="5429291"/>
                <a:ext cx="10894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3">
            <p14:nvContentPartPr>
              <p14:cNvPr id="411" name="Ink 410">
                <a:extLst>
                  <a:ext uri="{FF2B5EF4-FFF2-40B4-BE49-F238E27FC236}">
                    <a16:creationId xmlns:a16="http://schemas.microsoft.com/office/drawing/2014/main" id="{CAFFDAA3-4801-EB33-4BEC-D83B613FE469}"/>
                  </a:ext>
                </a:extLst>
              </p14:cNvPr>
              <p14:cNvContentPartPr/>
              <p14:nvPr/>
            </p14:nvContentPartPr>
            <p14:xfrm>
              <a:off x="5779833" y="5556011"/>
              <a:ext cx="692640" cy="344880"/>
            </p14:xfrm>
          </p:contentPart>
        </mc:Choice>
        <mc:Fallback xmlns="">
          <p:pic>
            <p:nvPicPr>
              <p:cNvPr id="411" name="Ink 410">
                <a:extLst>
                  <a:ext uri="{FF2B5EF4-FFF2-40B4-BE49-F238E27FC236}">
                    <a16:creationId xmlns:a16="http://schemas.microsoft.com/office/drawing/2014/main" id="{CAFFDAA3-4801-EB33-4BEC-D83B613FE469}"/>
                  </a:ext>
                </a:extLst>
              </p:cNvPr>
              <p:cNvPicPr/>
              <p:nvPr/>
            </p:nvPicPr>
            <p:blipFill>
              <a:blip r:embed="rId184"/>
              <a:stretch>
                <a:fillRect/>
              </a:stretch>
            </p:blipFill>
            <p:spPr>
              <a:xfrm>
                <a:off x="5764361" y="5540547"/>
                <a:ext cx="723224" cy="3754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5">
            <p14:nvContentPartPr>
              <p14:cNvPr id="420" name="Ink 419">
                <a:extLst>
                  <a:ext uri="{FF2B5EF4-FFF2-40B4-BE49-F238E27FC236}">
                    <a16:creationId xmlns:a16="http://schemas.microsoft.com/office/drawing/2014/main" id="{9E5B65A1-A941-D7B4-074B-34410754967E}"/>
                  </a:ext>
                </a:extLst>
              </p14:cNvPr>
              <p14:cNvContentPartPr/>
              <p14:nvPr/>
            </p14:nvContentPartPr>
            <p14:xfrm>
              <a:off x="1133640" y="4636785"/>
              <a:ext cx="693000" cy="235440"/>
            </p14:xfrm>
          </p:contentPart>
        </mc:Choice>
        <mc:Fallback xmlns="">
          <p:pic>
            <p:nvPicPr>
              <p:cNvPr id="420" name="Ink 419">
                <a:extLst>
                  <a:ext uri="{FF2B5EF4-FFF2-40B4-BE49-F238E27FC236}">
                    <a16:creationId xmlns:a16="http://schemas.microsoft.com/office/drawing/2014/main" id="{9E5B65A1-A941-D7B4-074B-34410754967E}"/>
                  </a:ext>
                </a:extLst>
              </p:cNvPr>
              <p:cNvPicPr/>
              <p:nvPr/>
            </p:nvPicPr>
            <p:blipFill>
              <a:blip r:embed="rId186"/>
              <a:stretch>
                <a:fillRect/>
              </a:stretch>
            </p:blipFill>
            <p:spPr>
              <a:xfrm>
                <a:off x="1118160" y="4621329"/>
                <a:ext cx="723600" cy="2659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7">
            <p14:nvContentPartPr>
              <p14:cNvPr id="429" name="Ink 428">
                <a:extLst>
                  <a:ext uri="{FF2B5EF4-FFF2-40B4-BE49-F238E27FC236}">
                    <a16:creationId xmlns:a16="http://schemas.microsoft.com/office/drawing/2014/main" id="{1C282445-0A73-575B-AB24-98A2C197002A}"/>
                  </a:ext>
                </a:extLst>
              </p14:cNvPr>
              <p14:cNvContentPartPr/>
              <p14:nvPr/>
            </p14:nvContentPartPr>
            <p14:xfrm>
              <a:off x="1087560" y="2955367"/>
              <a:ext cx="1734480" cy="617040"/>
            </p14:xfrm>
          </p:contentPart>
        </mc:Choice>
        <mc:Fallback xmlns="">
          <p:pic>
            <p:nvPicPr>
              <p:cNvPr id="429" name="Ink 428">
                <a:extLst>
                  <a:ext uri="{FF2B5EF4-FFF2-40B4-BE49-F238E27FC236}">
                    <a16:creationId xmlns:a16="http://schemas.microsoft.com/office/drawing/2014/main" id="{1C282445-0A73-575B-AB24-98A2C197002A}"/>
                  </a:ext>
                </a:extLst>
              </p:cNvPr>
              <p:cNvPicPr/>
              <p:nvPr/>
            </p:nvPicPr>
            <p:blipFill>
              <a:blip r:embed="rId188"/>
              <a:stretch>
                <a:fillRect/>
              </a:stretch>
            </p:blipFill>
            <p:spPr>
              <a:xfrm>
                <a:off x="1072080" y="2939878"/>
                <a:ext cx="1765080" cy="6476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9">
            <p14:nvContentPartPr>
              <p14:cNvPr id="433" name="Ink 432">
                <a:extLst>
                  <a:ext uri="{FF2B5EF4-FFF2-40B4-BE49-F238E27FC236}">
                    <a16:creationId xmlns:a16="http://schemas.microsoft.com/office/drawing/2014/main" id="{BCD7A216-2585-F94C-7133-B24BA9C15BBE}"/>
                  </a:ext>
                </a:extLst>
              </p14:cNvPr>
              <p14:cNvContentPartPr/>
              <p14:nvPr/>
            </p14:nvContentPartPr>
            <p14:xfrm>
              <a:off x="3535120" y="4097324"/>
              <a:ext cx="420480" cy="140040"/>
            </p14:xfrm>
          </p:contentPart>
        </mc:Choice>
        <mc:Fallback xmlns="">
          <p:pic>
            <p:nvPicPr>
              <p:cNvPr id="433" name="Ink 432">
                <a:extLst>
                  <a:ext uri="{FF2B5EF4-FFF2-40B4-BE49-F238E27FC236}">
                    <a16:creationId xmlns:a16="http://schemas.microsoft.com/office/drawing/2014/main" id="{BCD7A216-2585-F94C-7133-B24BA9C15BBE}"/>
                  </a:ext>
                </a:extLst>
              </p:cNvPr>
              <p:cNvPicPr/>
              <p:nvPr/>
            </p:nvPicPr>
            <p:blipFill>
              <a:blip r:embed="rId190"/>
              <a:stretch>
                <a:fillRect/>
              </a:stretch>
            </p:blipFill>
            <p:spPr>
              <a:xfrm>
                <a:off x="3519653" y="4081844"/>
                <a:ext cx="451054" cy="17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1">
            <p14:nvContentPartPr>
              <p14:cNvPr id="437" name="Ink 436">
                <a:extLst>
                  <a:ext uri="{FF2B5EF4-FFF2-40B4-BE49-F238E27FC236}">
                    <a16:creationId xmlns:a16="http://schemas.microsoft.com/office/drawing/2014/main" id="{1468B2AB-B397-6AE5-C78D-FC7CA68660FC}"/>
                  </a:ext>
                </a:extLst>
              </p14:cNvPr>
              <p14:cNvContentPartPr/>
              <p14:nvPr/>
            </p14:nvContentPartPr>
            <p14:xfrm>
              <a:off x="4724200" y="3040724"/>
              <a:ext cx="574920" cy="162360"/>
            </p14:xfrm>
          </p:contentPart>
        </mc:Choice>
        <mc:Fallback xmlns="">
          <p:pic>
            <p:nvPicPr>
              <p:cNvPr id="437" name="Ink 436">
                <a:extLst>
                  <a:ext uri="{FF2B5EF4-FFF2-40B4-BE49-F238E27FC236}">
                    <a16:creationId xmlns:a16="http://schemas.microsoft.com/office/drawing/2014/main" id="{1468B2AB-B397-6AE5-C78D-FC7CA68660FC}"/>
                  </a:ext>
                </a:extLst>
              </p:cNvPr>
              <p:cNvPicPr/>
              <p:nvPr/>
            </p:nvPicPr>
            <p:blipFill>
              <a:blip r:embed="rId192"/>
              <a:stretch>
                <a:fillRect/>
              </a:stretch>
            </p:blipFill>
            <p:spPr>
              <a:xfrm>
                <a:off x="4708710" y="3025210"/>
                <a:ext cx="605539" cy="1930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3">
            <p14:nvContentPartPr>
              <p14:cNvPr id="441" name="Ink 440">
                <a:extLst>
                  <a:ext uri="{FF2B5EF4-FFF2-40B4-BE49-F238E27FC236}">
                    <a16:creationId xmlns:a16="http://schemas.microsoft.com/office/drawing/2014/main" id="{BC8CDEEE-410E-019E-9C6E-07161B5D01FC}"/>
                  </a:ext>
                </a:extLst>
              </p14:cNvPr>
              <p14:cNvContentPartPr/>
              <p14:nvPr/>
            </p14:nvContentPartPr>
            <p14:xfrm>
              <a:off x="1143315" y="5826706"/>
              <a:ext cx="381240" cy="165240"/>
            </p14:xfrm>
          </p:contentPart>
        </mc:Choice>
        <mc:Fallback xmlns="">
          <p:pic>
            <p:nvPicPr>
              <p:cNvPr id="441" name="Ink 440">
                <a:extLst>
                  <a:ext uri="{FF2B5EF4-FFF2-40B4-BE49-F238E27FC236}">
                    <a16:creationId xmlns:a16="http://schemas.microsoft.com/office/drawing/2014/main" id="{BC8CDEEE-410E-019E-9C6E-07161B5D01FC}"/>
                  </a:ext>
                </a:extLst>
              </p:cNvPr>
              <p:cNvPicPr/>
              <p:nvPr/>
            </p:nvPicPr>
            <p:blipFill>
              <a:blip r:embed="rId194"/>
              <a:stretch>
                <a:fillRect/>
              </a:stretch>
            </p:blipFill>
            <p:spPr>
              <a:xfrm>
                <a:off x="1127850" y="5811192"/>
                <a:ext cx="411811" cy="1959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5">
            <p14:nvContentPartPr>
              <p14:cNvPr id="445" name="Ink 444">
                <a:extLst>
                  <a:ext uri="{FF2B5EF4-FFF2-40B4-BE49-F238E27FC236}">
                    <a16:creationId xmlns:a16="http://schemas.microsoft.com/office/drawing/2014/main" id="{B5ECC4DC-6A99-6C70-A737-BEBB53D76227}"/>
                  </a:ext>
                </a:extLst>
              </p14:cNvPr>
              <p14:cNvContentPartPr/>
              <p14:nvPr/>
            </p14:nvContentPartPr>
            <p14:xfrm>
              <a:off x="2334555" y="5956666"/>
              <a:ext cx="396720" cy="141480"/>
            </p14:xfrm>
          </p:contentPart>
        </mc:Choice>
        <mc:Fallback xmlns="">
          <p:pic>
            <p:nvPicPr>
              <p:cNvPr id="445" name="Ink 444">
                <a:extLst>
                  <a:ext uri="{FF2B5EF4-FFF2-40B4-BE49-F238E27FC236}">
                    <a16:creationId xmlns:a16="http://schemas.microsoft.com/office/drawing/2014/main" id="{B5ECC4DC-6A99-6C70-A737-BEBB53D76227}"/>
                  </a:ext>
                </a:extLst>
              </p:cNvPr>
              <p:cNvPicPr/>
              <p:nvPr/>
            </p:nvPicPr>
            <p:blipFill>
              <a:blip r:embed="rId196"/>
              <a:stretch>
                <a:fillRect/>
              </a:stretch>
            </p:blipFill>
            <p:spPr>
              <a:xfrm>
                <a:off x="2319075" y="5941186"/>
                <a:ext cx="427320" cy="172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067090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0F248-13BC-5201-47BF-164660339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FF8482-32FC-AF2F-15F7-306B9CCE93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67207"/>
                <a:ext cx="10515600" cy="492566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3600" dirty="0"/>
                  <a:t>Implementing operational functions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=−3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+2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+4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FF8482-32FC-AF2F-15F7-306B9CCE93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67207"/>
                <a:ext cx="10515600" cy="4925667"/>
              </a:xfrm>
              <a:blipFill>
                <a:blip r:embed="rId2"/>
                <a:stretch>
                  <a:fillRect l="-1797" t="-2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A832A013-3E7C-F4C8-2BA3-7326524BB51E}"/>
                  </a:ext>
                </a:extLst>
              </p14:cNvPr>
              <p14:cNvContentPartPr/>
              <p14:nvPr/>
            </p14:nvContentPartPr>
            <p14:xfrm>
              <a:off x="282240" y="3760521"/>
              <a:ext cx="207720" cy="17460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A832A013-3E7C-F4C8-2BA3-7326524BB51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1334" y="3729561"/>
                <a:ext cx="268814" cy="2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F401F2FF-8D3B-3A88-894A-984D87290C54}"/>
                  </a:ext>
                </a:extLst>
              </p14:cNvPr>
              <p14:cNvContentPartPr/>
              <p14:nvPr/>
            </p14:nvContentPartPr>
            <p14:xfrm>
              <a:off x="340200" y="4984943"/>
              <a:ext cx="162360" cy="56088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F401F2FF-8D3B-3A88-894A-984D87290C5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09240" y="4953983"/>
                <a:ext cx="223560" cy="62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2BDBAF8B-E317-4554-5978-76709AB4B7CE}"/>
                  </a:ext>
                </a:extLst>
              </p14:cNvPr>
              <p14:cNvContentPartPr/>
              <p14:nvPr/>
            </p14:nvContentPartPr>
            <p14:xfrm>
              <a:off x="386280" y="6051623"/>
              <a:ext cx="228240" cy="25776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2BDBAF8B-E317-4554-5978-76709AB4B7C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55271" y="6020663"/>
                <a:ext cx="289537" cy="31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FD07B896-1C4D-B4C2-7026-5E4FC6F9BF9D}"/>
                  </a:ext>
                </a:extLst>
              </p14:cNvPr>
              <p14:cNvContentPartPr/>
              <p14:nvPr/>
            </p14:nvContentPartPr>
            <p14:xfrm>
              <a:off x="2797335" y="3880956"/>
              <a:ext cx="102960" cy="10296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FD07B896-1C4D-B4C2-7026-5E4FC6F9BF9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766375" y="3849996"/>
                <a:ext cx="164160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84033C66-3D14-F80A-61EB-C4294EAE2B49}"/>
                  </a:ext>
                </a:extLst>
              </p14:cNvPr>
              <p14:cNvContentPartPr/>
              <p14:nvPr/>
            </p14:nvContentPartPr>
            <p14:xfrm>
              <a:off x="3118759" y="6465562"/>
              <a:ext cx="370440" cy="17028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84033C66-3D14-F80A-61EB-C4294EAE2B4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103279" y="6450115"/>
                <a:ext cx="401040" cy="2008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E3F064B2-EBF9-DC36-096D-A1E8583E43F0}"/>
                  </a:ext>
                </a:extLst>
              </p14:cNvPr>
              <p14:cNvContentPartPr/>
              <p14:nvPr/>
            </p14:nvContentPartPr>
            <p14:xfrm>
              <a:off x="7243473" y="3036218"/>
              <a:ext cx="584640" cy="18072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E3F064B2-EBF9-DC36-096D-A1E8583E43F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212513" y="3005258"/>
                <a:ext cx="645840" cy="24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AEFD08C0-F29C-FA7E-95C4-ACA46620613D}"/>
                  </a:ext>
                </a:extLst>
              </p14:cNvPr>
              <p14:cNvContentPartPr/>
              <p14:nvPr/>
            </p14:nvContentPartPr>
            <p14:xfrm>
              <a:off x="5861680" y="4301771"/>
              <a:ext cx="524160" cy="12024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AEFD08C0-F29C-FA7E-95C4-ACA46620613D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846211" y="4286337"/>
                <a:ext cx="554739" cy="1507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8408C88F-DAFB-2534-DEA9-7F32EFFD59B1}"/>
                  </a:ext>
                </a:extLst>
              </p14:cNvPr>
              <p14:cNvContentPartPr/>
              <p14:nvPr/>
            </p14:nvContentPartPr>
            <p14:xfrm>
              <a:off x="5779833" y="5556011"/>
              <a:ext cx="692640" cy="34488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8408C88F-DAFB-2534-DEA9-7F32EFFD59B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764361" y="5540547"/>
                <a:ext cx="723224" cy="3754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71438EED-8429-A736-2194-9FDE9889DDF9}"/>
                  </a:ext>
                </a:extLst>
              </p14:cNvPr>
              <p14:cNvContentPartPr/>
              <p14:nvPr/>
            </p14:nvContentPartPr>
            <p14:xfrm>
              <a:off x="2365001" y="4143141"/>
              <a:ext cx="693000" cy="23544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71438EED-8429-A736-2194-9FDE9889DDF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349521" y="4127685"/>
                <a:ext cx="723600" cy="2659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6E5AE8E9-8CD4-48D3-7E24-3BDCDAAD6A4A}"/>
                  </a:ext>
                </a:extLst>
              </p14:cNvPr>
              <p14:cNvContentPartPr/>
              <p14:nvPr/>
            </p14:nvContentPartPr>
            <p14:xfrm>
              <a:off x="1093680" y="3055807"/>
              <a:ext cx="1341000" cy="51372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6E5AE8E9-8CD4-48D3-7E24-3BDCDAAD6A4A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078200" y="3040316"/>
                <a:ext cx="1371600" cy="5443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87E9E47D-44B6-39AA-7D66-B2CAB552D00E}"/>
                  </a:ext>
                </a:extLst>
              </p14:cNvPr>
              <p14:cNvContentPartPr/>
              <p14:nvPr/>
            </p14:nvContentPartPr>
            <p14:xfrm>
              <a:off x="3535120" y="4097324"/>
              <a:ext cx="420480" cy="14004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87E9E47D-44B6-39AA-7D66-B2CAB552D00E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519653" y="4081844"/>
                <a:ext cx="451054" cy="17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60CDE881-0C15-C01C-B422-9E08593FBE38}"/>
                  </a:ext>
                </a:extLst>
              </p14:cNvPr>
              <p14:cNvContentPartPr/>
              <p14:nvPr/>
            </p14:nvContentPartPr>
            <p14:xfrm>
              <a:off x="4724200" y="3043244"/>
              <a:ext cx="205560" cy="15948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60CDE881-0C15-C01C-B422-9E08593FBE38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708720" y="3027764"/>
                <a:ext cx="236160" cy="19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93886346-6530-B0FC-2AE0-0762A8234D2D}"/>
                  </a:ext>
                </a:extLst>
              </p14:cNvPr>
              <p14:cNvContentPartPr/>
              <p14:nvPr/>
            </p14:nvContentPartPr>
            <p14:xfrm>
              <a:off x="1143315" y="5826706"/>
              <a:ext cx="381240" cy="16524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93886346-6530-B0FC-2AE0-0762A8234D2D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127850" y="5811192"/>
                <a:ext cx="411811" cy="1959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651C586D-D31B-CB19-A60A-50CCBB9DD095}"/>
                  </a:ext>
                </a:extLst>
              </p14:cNvPr>
              <p14:cNvContentPartPr/>
              <p14:nvPr/>
            </p14:nvContentPartPr>
            <p14:xfrm>
              <a:off x="2334555" y="5956666"/>
              <a:ext cx="396720" cy="14148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651C586D-D31B-CB19-A60A-50CCBB9DD095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319075" y="5941186"/>
                <a:ext cx="427320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ABFFBCC3-89C8-0168-A285-DF7FF6DC2908}"/>
                  </a:ext>
                </a:extLst>
              </p14:cNvPr>
              <p14:cNvContentPartPr/>
              <p14:nvPr/>
            </p14:nvContentPartPr>
            <p14:xfrm>
              <a:off x="8284656" y="4715345"/>
              <a:ext cx="830520" cy="34020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ABFFBCC3-89C8-0168-A285-DF7FF6DC2908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8253696" y="4684385"/>
                <a:ext cx="891720" cy="40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EF7B3E2B-8592-67B2-77D0-61A1315A94E7}"/>
                  </a:ext>
                </a:extLst>
              </p14:cNvPr>
              <p14:cNvContentPartPr/>
              <p14:nvPr/>
            </p14:nvContentPartPr>
            <p14:xfrm>
              <a:off x="1920240" y="3332704"/>
              <a:ext cx="133200" cy="2448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EF7B3E2B-8592-67B2-77D0-61A1315A94E7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889280" y="3302193"/>
                <a:ext cx="194400" cy="847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9A8A06B7-5EA9-F4CE-1D0A-FD4CBCF6C4D9}"/>
                  </a:ext>
                </a:extLst>
              </p14:cNvPr>
              <p14:cNvContentPartPr/>
              <p14:nvPr/>
            </p14:nvContentPartPr>
            <p14:xfrm>
              <a:off x="1270440" y="3781624"/>
              <a:ext cx="673560" cy="1836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9A8A06B7-5EA9-F4CE-1D0A-FD4CBCF6C4D9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239480" y="3751259"/>
                <a:ext cx="734760" cy="783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C448EA71-F6AE-CF10-046F-9917A41BFCAA}"/>
                  </a:ext>
                </a:extLst>
              </p14:cNvPr>
              <p14:cNvContentPartPr/>
              <p14:nvPr/>
            </p14:nvContentPartPr>
            <p14:xfrm>
              <a:off x="2935440" y="3326584"/>
              <a:ext cx="443160" cy="452520"/>
            </p14:xfrm>
          </p:contentPart>
        </mc:Choice>
        <mc:Fallback xmlns=""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C448EA71-F6AE-CF10-046F-9917A41BFCAA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2919960" y="3311092"/>
                <a:ext cx="473760" cy="4831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B539900C-8276-B81A-4D38-69C1AF622ECD}"/>
                  </a:ext>
                </a:extLst>
              </p14:cNvPr>
              <p14:cNvContentPartPr/>
              <p14:nvPr/>
            </p14:nvContentPartPr>
            <p14:xfrm>
              <a:off x="5571133" y="3660215"/>
              <a:ext cx="300240" cy="391680"/>
            </p14:xfrm>
          </p:contentPart>
        </mc:Choice>
        <mc:Fallback xmlns=""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B539900C-8276-B81A-4D38-69C1AF622ECD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5555653" y="3644721"/>
                <a:ext cx="330840" cy="4223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AB4F0976-6D53-D6DB-B67D-3ED5E3351989}"/>
                  </a:ext>
                </a:extLst>
              </p14:cNvPr>
              <p14:cNvContentPartPr/>
              <p14:nvPr/>
            </p14:nvContentPartPr>
            <p14:xfrm>
              <a:off x="636580" y="3274774"/>
              <a:ext cx="8843760" cy="3339000"/>
            </p14:xfrm>
          </p:contentPart>
        </mc:Choice>
        <mc:Fallback xmlns=""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AB4F0976-6D53-D6DB-B67D-3ED5E3351989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605620" y="3243814"/>
                <a:ext cx="8904960" cy="340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60BEA060-2945-E0F3-40A8-294D0222F4CF}"/>
                  </a:ext>
                </a:extLst>
              </p14:cNvPr>
              <p14:cNvContentPartPr/>
              <p14:nvPr/>
            </p14:nvContentPartPr>
            <p14:xfrm>
              <a:off x="1479715" y="5030884"/>
              <a:ext cx="552240" cy="24480"/>
            </p14:xfrm>
          </p:contentPart>
        </mc:Choice>
        <mc:Fallback xmlns=""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60BEA060-2945-E0F3-40A8-294D0222F4CF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1448755" y="4999924"/>
                <a:ext cx="613440" cy="8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800B5F74-AC28-12F2-0071-C6762885887C}"/>
                  </a:ext>
                </a:extLst>
              </p14:cNvPr>
              <p14:cNvContentPartPr/>
              <p14:nvPr/>
            </p14:nvContentPartPr>
            <p14:xfrm>
              <a:off x="3096115" y="5449564"/>
              <a:ext cx="115560" cy="3240"/>
            </p14:xfrm>
          </p:contentPart>
        </mc:Choice>
        <mc:Fallback xmlns=""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800B5F74-AC28-12F2-0071-C6762885887C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3080635" y="5435632"/>
                <a:ext cx="146160" cy="307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2DA9107B-B689-D1B3-57B7-4BD4AA36FAF4}"/>
                  </a:ext>
                </a:extLst>
              </p14:cNvPr>
              <p14:cNvContentPartPr/>
              <p14:nvPr/>
            </p14:nvContentPartPr>
            <p14:xfrm>
              <a:off x="3320395" y="5285764"/>
              <a:ext cx="582840" cy="267120"/>
            </p14:xfrm>
          </p:contentPart>
        </mc:Choice>
        <mc:Fallback xmlns=""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2DA9107B-B689-D1B3-57B7-4BD4AA36FAF4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304905" y="5270305"/>
                <a:ext cx="613459" cy="2976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856850D1-77CC-178E-964D-5579D8F9C19E}"/>
                  </a:ext>
                </a:extLst>
              </p14:cNvPr>
              <p14:cNvContentPartPr/>
              <p14:nvPr/>
            </p14:nvContentPartPr>
            <p14:xfrm>
              <a:off x="3890880" y="5273774"/>
              <a:ext cx="178920" cy="167040"/>
            </p14:xfrm>
          </p:contentPart>
        </mc:Choice>
        <mc:Fallback xmlns=""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856850D1-77CC-178E-964D-5579D8F9C19E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3875400" y="5258294"/>
                <a:ext cx="20952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A1143594-077F-6F86-E836-7AFD61A2C514}"/>
                  </a:ext>
                </a:extLst>
              </p14:cNvPr>
              <p14:cNvContentPartPr/>
              <p14:nvPr/>
            </p14:nvContentPartPr>
            <p14:xfrm>
              <a:off x="4024080" y="5273774"/>
              <a:ext cx="354960" cy="343080"/>
            </p14:xfrm>
          </p:contentPart>
        </mc:Choice>
        <mc:Fallback xmlns=""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A1143594-077F-6F86-E836-7AFD61A2C514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4008600" y="5258294"/>
                <a:ext cx="385560" cy="37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306AD058-E6B2-75FE-FB99-657D73F4FD60}"/>
                  </a:ext>
                </a:extLst>
              </p14:cNvPr>
              <p14:cNvContentPartPr/>
              <p14:nvPr/>
            </p14:nvContentPartPr>
            <p14:xfrm>
              <a:off x="3990960" y="5478614"/>
              <a:ext cx="218520" cy="219960"/>
            </p14:xfrm>
          </p:contentPart>
        </mc:Choice>
        <mc:Fallback xmlns=""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306AD058-E6B2-75FE-FB99-657D73F4FD60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3975505" y="5463134"/>
                <a:ext cx="249070" cy="25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A62CCAA1-7005-4AB4-B5AB-E20519E974C2}"/>
                  </a:ext>
                </a:extLst>
              </p14:cNvPr>
              <p14:cNvContentPartPr/>
              <p14:nvPr/>
            </p14:nvContentPartPr>
            <p14:xfrm>
              <a:off x="5840539" y="4880105"/>
              <a:ext cx="7920" cy="95400"/>
            </p14:xfrm>
          </p:contentPart>
        </mc:Choice>
        <mc:Fallback xmlns=""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A62CCAA1-7005-4AB4-B5AB-E20519E974C2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5825732" y="4864625"/>
                <a:ext cx="3719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2FECA7FC-62A0-E844-C93F-C75CA94C36EE}"/>
                  </a:ext>
                </a:extLst>
              </p14:cNvPr>
              <p14:cNvContentPartPr/>
              <p14:nvPr/>
            </p14:nvContentPartPr>
            <p14:xfrm>
              <a:off x="5736029" y="5017513"/>
              <a:ext cx="194040" cy="136800"/>
            </p14:xfrm>
          </p:contentPart>
        </mc:Choice>
        <mc:Fallback xmlns=""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2FECA7FC-62A0-E844-C93F-C75CA94C36EE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5720549" y="5002033"/>
                <a:ext cx="224640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6137498C-9AE2-6C54-9E82-2310252C207A}"/>
                  </a:ext>
                </a:extLst>
              </p14:cNvPr>
              <p14:cNvContentPartPr/>
              <p14:nvPr/>
            </p14:nvContentPartPr>
            <p14:xfrm>
              <a:off x="5966448" y="4921507"/>
              <a:ext cx="322920" cy="118800"/>
            </p14:xfrm>
          </p:contentPart>
        </mc:Choice>
        <mc:Fallback xmlns=""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6137498C-9AE2-6C54-9E82-2310252C207A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5950951" y="4906074"/>
                <a:ext cx="353554" cy="1493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A8BBFDEE-985E-BB08-56C5-4FA6408713DF}"/>
                  </a:ext>
                </a:extLst>
              </p14:cNvPr>
              <p14:cNvContentPartPr/>
              <p14:nvPr/>
            </p14:nvContentPartPr>
            <p14:xfrm>
              <a:off x="8776006" y="1039204"/>
              <a:ext cx="1064880" cy="618480"/>
            </p14:xfrm>
          </p:contentPart>
        </mc:Choice>
        <mc:Fallback xmlns=""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A8BBFDEE-985E-BB08-56C5-4FA6408713DF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8745036" y="1008244"/>
                <a:ext cx="1126101" cy="67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2E763451-2730-5160-4375-852E1CBD72B6}"/>
                  </a:ext>
                </a:extLst>
              </p14:cNvPr>
              <p14:cNvContentPartPr/>
              <p14:nvPr/>
            </p14:nvContentPartPr>
            <p14:xfrm>
              <a:off x="10155886" y="995644"/>
              <a:ext cx="293040" cy="303480"/>
            </p14:xfrm>
          </p:contentPart>
        </mc:Choice>
        <mc:Fallback xmlns=""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2E763451-2730-5160-4375-852E1CBD72B6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10124926" y="964684"/>
                <a:ext cx="35424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09C7B706-55FC-72A9-7F31-C30B0A442208}"/>
                  </a:ext>
                </a:extLst>
              </p14:cNvPr>
              <p14:cNvContentPartPr/>
              <p14:nvPr/>
            </p14:nvContentPartPr>
            <p14:xfrm>
              <a:off x="8707966" y="1653364"/>
              <a:ext cx="1410120" cy="574200"/>
            </p14:xfrm>
          </p:contentPart>
        </mc:Choice>
        <mc:Fallback xmlns=""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09C7B706-55FC-72A9-7F31-C30B0A442208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8677006" y="1622404"/>
                <a:ext cx="1471320" cy="63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247" name="Ink 246">
                <a:extLst>
                  <a:ext uri="{FF2B5EF4-FFF2-40B4-BE49-F238E27FC236}">
                    <a16:creationId xmlns:a16="http://schemas.microsoft.com/office/drawing/2014/main" id="{36005D5E-AE31-4CFA-8667-21293D3B9BA4}"/>
                  </a:ext>
                </a:extLst>
              </p14:cNvPr>
              <p14:cNvContentPartPr/>
              <p14:nvPr/>
            </p14:nvContentPartPr>
            <p14:xfrm>
              <a:off x="10471525" y="1565884"/>
              <a:ext cx="532440" cy="369000"/>
            </p14:xfrm>
          </p:contentPart>
        </mc:Choice>
        <mc:Fallback xmlns="">
          <p:pic>
            <p:nvPicPr>
              <p:cNvPr id="247" name="Ink 246">
                <a:extLst>
                  <a:ext uri="{FF2B5EF4-FFF2-40B4-BE49-F238E27FC236}">
                    <a16:creationId xmlns:a16="http://schemas.microsoft.com/office/drawing/2014/main" id="{36005D5E-AE31-4CFA-8667-21293D3B9BA4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10440565" y="1534924"/>
                <a:ext cx="593640" cy="43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4AB0E570-D924-7D8F-E1AA-65FDCA01D23C}"/>
                  </a:ext>
                </a:extLst>
              </p14:cNvPr>
              <p14:cNvContentPartPr/>
              <p14:nvPr/>
            </p14:nvContentPartPr>
            <p14:xfrm>
              <a:off x="8138169" y="585000"/>
              <a:ext cx="3265560" cy="2117160"/>
            </p14:xfrm>
          </p:contentPart>
        </mc:Choice>
        <mc:Fallback xmlns=""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4AB0E570-D924-7D8F-E1AA-65FDCA01D23C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8107212" y="554040"/>
                <a:ext cx="3326753" cy="217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5432B513-FE43-A48B-6E04-28443E7A4067}"/>
                  </a:ext>
                </a:extLst>
              </p14:cNvPr>
              <p14:cNvContentPartPr/>
              <p14:nvPr/>
            </p14:nvContentPartPr>
            <p14:xfrm>
              <a:off x="5657182" y="4285331"/>
              <a:ext cx="162000" cy="235800"/>
            </p14:xfrm>
          </p:contentPart>
        </mc:Choice>
        <mc:Fallback xmlns=""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5432B513-FE43-A48B-6E04-28443E7A4067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5641702" y="4269851"/>
                <a:ext cx="192600" cy="26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261" name="Ink 260">
                <a:extLst>
                  <a:ext uri="{FF2B5EF4-FFF2-40B4-BE49-F238E27FC236}">
                    <a16:creationId xmlns:a16="http://schemas.microsoft.com/office/drawing/2014/main" id="{A09C6919-7AFD-1CC2-ECFE-038FB9CC2A93}"/>
                  </a:ext>
                </a:extLst>
              </p14:cNvPr>
              <p14:cNvContentPartPr/>
              <p14:nvPr/>
            </p14:nvContentPartPr>
            <p14:xfrm>
              <a:off x="9225436" y="4528378"/>
              <a:ext cx="637920" cy="621720"/>
            </p14:xfrm>
          </p:contentPart>
        </mc:Choice>
        <mc:Fallback xmlns="">
          <p:pic>
            <p:nvPicPr>
              <p:cNvPr id="261" name="Ink 260">
                <a:extLst>
                  <a:ext uri="{FF2B5EF4-FFF2-40B4-BE49-F238E27FC236}">
                    <a16:creationId xmlns:a16="http://schemas.microsoft.com/office/drawing/2014/main" id="{A09C6919-7AFD-1CC2-ECFE-038FB9CC2A93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9184373" y="4497418"/>
                <a:ext cx="709600" cy="68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264" name="Ink 263">
                <a:extLst>
                  <a:ext uri="{FF2B5EF4-FFF2-40B4-BE49-F238E27FC236}">
                    <a16:creationId xmlns:a16="http://schemas.microsoft.com/office/drawing/2014/main" id="{928ACB4E-2A5E-B6E9-4ABF-2E289C392AB7}"/>
                  </a:ext>
                </a:extLst>
              </p14:cNvPr>
              <p14:cNvContentPartPr/>
              <p14:nvPr/>
            </p14:nvContentPartPr>
            <p14:xfrm>
              <a:off x="10012396" y="4777498"/>
              <a:ext cx="145800" cy="162720"/>
            </p14:xfrm>
          </p:contentPart>
        </mc:Choice>
        <mc:Fallback xmlns="">
          <p:pic>
            <p:nvPicPr>
              <p:cNvPr id="264" name="Ink 263">
                <a:extLst>
                  <a:ext uri="{FF2B5EF4-FFF2-40B4-BE49-F238E27FC236}">
                    <a16:creationId xmlns:a16="http://schemas.microsoft.com/office/drawing/2014/main" id="{928ACB4E-2A5E-B6E9-4ABF-2E289C392AB7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9981436" y="4746606"/>
                <a:ext cx="207000" cy="2237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274" name="Ink 273">
                <a:extLst>
                  <a:ext uri="{FF2B5EF4-FFF2-40B4-BE49-F238E27FC236}">
                    <a16:creationId xmlns:a16="http://schemas.microsoft.com/office/drawing/2014/main" id="{79F92BE6-C6AC-401F-7DFF-CF59134E6CCD}"/>
                  </a:ext>
                </a:extLst>
              </p14:cNvPr>
              <p14:cNvContentPartPr/>
              <p14:nvPr/>
            </p14:nvContentPartPr>
            <p14:xfrm>
              <a:off x="10294636" y="4499218"/>
              <a:ext cx="1453320" cy="539280"/>
            </p14:xfrm>
          </p:contentPart>
        </mc:Choice>
        <mc:Fallback xmlns="">
          <p:pic>
            <p:nvPicPr>
              <p:cNvPr id="274" name="Ink 273">
                <a:extLst>
                  <a:ext uri="{FF2B5EF4-FFF2-40B4-BE49-F238E27FC236}">
                    <a16:creationId xmlns:a16="http://schemas.microsoft.com/office/drawing/2014/main" id="{79F92BE6-C6AC-401F-7DFF-CF59134E6CCD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10263676" y="4468258"/>
                <a:ext cx="1514520" cy="60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280" name="Ink 279">
                <a:extLst>
                  <a:ext uri="{FF2B5EF4-FFF2-40B4-BE49-F238E27FC236}">
                    <a16:creationId xmlns:a16="http://schemas.microsoft.com/office/drawing/2014/main" id="{F87F7C13-8E12-E596-77B9-C180EDC4BB8B}"/>
                  </a:ext>
                </a:extLst>
              </p14:cNvPr>
              <p14:cNvContentPartPr/>
              <p14:nvPr/>
            </p14:nvContentPartPr>
            <p14:xfrm>
              <a:off x="10710076" y="5616298"/>
              <a:ext cx="8280" cy="21240"/>
            </p14:xfrm>
          </p:contentPart>
        </mc:Choice>
        <mc:Fallback xmlns="">
          <p:pic>
            <p:nvPicPr>
              <p:cNvPr id="280" name="Ink 279">
                <a:extLst>
                  <a:ext uri="{FF2B5EF4-FFF2-40B4-BE49-F238E27FC236}">
                    <a16:creationId xmlns:a16="http://schemas.microsoft.com/office/drawing/2014/main" id="{F87F7C13-8E12-E596-77B9-C180EDC4BB8B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10679116" y="5585338"/>
                <a:ext cx="6948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281" name="Ink 280">
                <a:extLst>
                  <a:ext uri="{FF2B5EF4-FFF2-40B4-BE49-F238E27FC236}">
                    <a16:creationId xmlns:a16="http://schemas.microsoft.com/office/drawing/2014/main" id="{D79354C9-E8E7-8AA9-57A9-EB8AB3613749}"/>
                  </a:ext>
                </a:extLst>
              </p14:cNvPr>
              <p14:cNvContentPartPr/>
              <p14:nvPr/>
            </p14:nvContentPartPr>
            <p14:xfrm>
              <a:off x="9281236" y="5421178"/>
              <a:ext cx="915480" cy="384840"/>
            </p14:xfrm>
          </p:contentPart>
        </mc:Choice>
        <mc:Fallback xmlns="">
          <p:pic>
            <p:nvPicPr>
              <p:cNvPr id="281" name="Ink 280">
                <a:extLst>
                  <a:ext uri="{FF2B5EF4-FFF2-40B4-BE49-F238E27FC236}">
                    <a16:creationId xmlns:a16="http://schemas.microsoft.com/office/drawing/2014/main" id="{D79354C9-E8E7-8AA9-57A9-EB8AB3613749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9250288" y="5390218"/>
                <a:ext cx="976656" cy="446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004218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4BD68-19D9-0210-6B12-B0E84DCA1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85F52F6-1767-D9DE-826C-3815FBC3F067}"/>
                  </a:ext>
                </a:extLst>
              </p:cNvPr>
              <p:cNvSpPr txBox="1"/>
              <p:nvPr/>
            </p:nvSpPr>
            <p:spPr>
              <a:xfrm>
                <a:off x="840266" y="1269613"/>
                <a:ext cx="5523345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𝑥𝑦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𝑥𝑦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func>
                    </m:oMath>
                  </m:oMathPara>
                </a14:m>
                <a:endParaRPr lang="en-US" sz="2400" b="0" dirty="0"/>
              </a:p>
              <a:p>
                <a:endParaRPr lang="en-US" sz="2400" dirty="0"/>
              </a:p>
              <a:p>
                <a:r>
                  <a:rPr lang="en-US" sz="2400" dirty="0"/>
                  <a:t>So,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2400" b="0" dirty="0"/>
                  <a:t> 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func>
                  </m:oMath>
                </a14:m>
                <a:endParaRPr lang="en-US" sz="2400" b="0" dirty="0"/>
              </a:p>
              <a:p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85F52F6-1767-D9DE-826C-3815FBC3F0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266" y="1269613"/>
                <a:ext cx="5523345" cy="3785652"/>
              </a:xfrm>
              <a:prstGeom prst="rect">
                <a:avLst/>
              </a:prstGeom>
              <a:blipFill>
                <a:blip r:embed="rId2"/>
                <a:stretch>
                  <a:fillRect l="-1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D67A3CDC-98FF-9D0D-B56A-8D0E1EE1D39C}"/>
                  </a:ext>
                </a:extLst>
              </p14:cNvPr>
              <p14:cNvContentPartPr/>
              <p14:nvPr/>
            </p14:nvContentPartPr>
            <p14:xfrm>
              <a:off x="1766432" y="4766137"/>
              <a:ext cx="1404081" cy="952006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D67A3CDC-98FF-9D0D-B56A-8D0E1EE1D39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35462" y="4735172"/>
                <a:ext cx="1465300" cy="10132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282C437D-8B4F-C8A2-5580-C7BC1076487B}"/>
                  </a:ext>
                </a:extLst>
              </p14:cNvPr>
              <p14:cNvContentPartPr/>
              <p14:nvPr/>
            </p14:nvContentPartPr>
            <p14:xfrm>
              <a:off x="3057920" y="4847843"/>
              <a:ext cx="870300" cy="505674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282C437D-8B4F-C8A2-5580-C7BC1076487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026966" y="4816913"/>
                <a:ext cx="931487" cy="5668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0C7992E2-6BA0-F765-58D7-980A4927CE1A}"/>
                  </a:ext>
                </a:extLst>
              </p14:cNvPr>
              <p14:cNvContentPartPr/>
              <p14:nvPr/>
            </p14:nvContentPartPr>
            <p14:xfrm>
              <a:off x="1782621" y="5259996"/>
              <a:ext cx="2272082" cy="1152394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0C7992E2-6BA0-F765-58D7-980A4927CE1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751664" y="5229045"/>
                <a:ext cx="2333276" cy="12135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A9AF811D-67CA-ED82-757C-453FB63674DD}"/>
                  </a:ext>
                </a:extLst>
              </p14:cNvPr>
              <p14:cNvContentPartPr/>
              <p14:nvPr/>
            </p14:nvContentPartPr>
            <p14:xfrm>
              <a:off x="3838096" y="4769849"/>
              <a:ext cx="1277599" cy="505674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A9AF811D-67CA-ED82-757C-453FB63674D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807146" y="4738897"/>
                <a:ext cx="1338780" cy="5668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41767C7A-9DFB-9DDF-5C21-CB2DFF227F77}"/>
                  </a:ext>
                </a:extLst>
              </p14:cNvPr>
              <p14:cNvContentPartPr/>
              <p14:nvPr/>
            </p14:nvContentPartPr>
            <p14:xfrm>
              <a:off x="3931105" y="5055265"/>
              <a:ext cx="842449" cy="788023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41767C7A-9DFB-9DDF-5C21-CB2DFF227F7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900156" y="5024292"/>
                <a:ext cx="903626" cy="8492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A6751516-DBA4-F4A3-4306-31BB66C39E76}"/>
                  </a:ext>
                </a:extLst>
              </p14:cNvPr>
              <p14:cNvContentPartPr/>
              <p14:nvPr/>
            </p14:nvContentPartPr>
            <p14:xfrm>
              <a:off x="2453434" y="6261318"/>
              <a:ext cx="306113" cy="281072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A6751516-DBA4-F4A3-4306-31BB66C39E7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422463" y="6230368"/>
                <a:ext cx="367336" cy="3422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5B5EB087-62C9-5CC9-BB24-E0AE548B17B3}"/>
                  </a:ext>
                </a:extLst>
              </p14:cNvPr>
              <p14:cNvContentPartPr/>
              <p14:nvPr/>
            </p14:nvContentPartPr>
            <p14:xfrm>
              <a:off x="4727816" y="4768827"/>
              <a:ext cx="693225" cy="570576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5B5EB087-62C9-5CC9-BB24-E0AE548B17B3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696862" y="4737888"/>
                <a:ext cx="754413" cy="6317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058D68BB-66A7-5181-37DD-7736F8E18352}"/>
                  </a:ext>
                </a:extLst>
              </p14:cNvPr>
              <p14:cNvContentPartPr/>
              <p14:nvPr/>
            </p14:nvContentPartPr>
            <p14:xfrm>
              <a:off x="5403633" y="4721760"/>
              <a:ext cx="1604160" cy="113904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058D68BB-66A7-5181-37DD-7736F8E18352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372680" y="4690810"/>
                <a:ext cx="1665346" cy="12002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64A80D84-D9ED-51C6-9218-B64A31CEC83A}"/>
                  </a:ext>
                </a:extLst>
              </p14:cNvPr>
              <p14:cNvContentPartPr/>
              <p14:nvPr/>
            </p14:nvContentPartPr>
            <p14:xfrm>
              <a:off x="6440793" y="4755960"/>
              <a:ext cx="799560" cy="88200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64A80D84-D9ED-51C6-9218-B64A31CEC83A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409847" y="4725000"/>
                <a:ext cx="860732" cy="9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F4BDE53C-EF0E-6709-1806-32FCD029D936}"/>
                  </a:ext>
                </a:extLst>
              </p14:cNvPr>
              <p14:cNvContentPartPr/>
              <p14:nvPr/>
            </p14:nvContentPartPr>
            <p14:xfrm>
              <a:off x="5919873" y="5564520"/>
              <a:ext cx="421560" cy="48204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F4BDE53C-EF0E-6709-1806-32FCD029D936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888939" y="5533560"/>
                <a:ext cx="482708" cy="54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256D6C44-6942-1A74-CDAF-E5F1455300FC}"/>
                  </a:ext>
                </a:extLst>
              </p14:cNvPr>
              <p14:cNvContentPartPr/>
              <p14:nvPr/>
            </p14:nvContentPartPr>
            <p14:xfrm>
              <a:off x="7218436" y="4646347"/>
              <a:ext cx="2967120" cy="169200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256D6C44-6942-1A74-CDAF-E5F1455300FC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187480" y="4615394"/>
                <a:ext cx="3028313" cy="17531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36F9A73B-F09A-475F-5089-D9C03442F288}"/>
                  </a:ext>
                </a:extLst>
              </p14:cNvPr>
              <p14:cNvContentPartPr/>
              <p14:nvPr/>
            </p14:nvContentPartPr>
            <p14:xfrm>
              <a:off x="6866078" y="2601793"/>
              <a:ext cx="244440" cy="23256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36F9A73B-F09A-475F-5089-D9C03442F288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6850598" y="2586313"/>
                <a:ext cx="27504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954400FC-CD17-2F64-ED31-96CE94CB462D}"/>
                  </a:ext>
                </a:extLst>
              </p14:cNvPr>
              <p14:cNvContentPartPr/>
              <p14:nvPr/>
            </p14:nvContentPartPr>
            <p14:xfrm>
              <a:off x="7145078" y="2857033"/>
              <a:ext cx="7200" cy="10692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954400FC-CD17-2F64-ED31-96CE94CB462D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129598" y="2841553"/>
                <a:ext cx="37800" cy="13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7F372B1D-F1CA-C1F4-0D55-D037FBC2620C}"/>
                  </a:ext>
                </a:extLst>
              </p14:cNvPr>
              <p14:cNvContentPartPr/>
              <p14:nvPr/>
            </p14:nvContentPartPr>
            <p14:xfrm>
              <a:off x="7109078" y="2806273"/>
              <a:ext cx="158760" cy="7020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7F372B1D-F1CA-C1F4-0D55-D037FBC2620C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7093598" y="2790793"/>
                <a:ext cx="18936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629E6552-E64A-D3DA-1528-B1BACA140815}"/>
                  </a:ext>
                </a:extLst>
              </p14:cNvPr>
              <p14:cNvContentPartPr/>
              <p14:nvPr/>
            </p14:nvContentPartPr>
            <p14:xfrm>
              <a:off x="7323638" y="2603953"/>
              <a:ext cx="118800" cy="31680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629E6552-E64A-D3DA-1528-B1BACA140815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7308158" y="2588473"/>
                <a:ext cx="149400" cy="6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0636BFF9-3C7C-046B-43FB-527F6EE57C28}"/>
                  </a:ext>
                </a:extLst>
              </p14:cNvPr>
              <p14:cNvContentPartPr/>
              <p14:nvPr/>
            </p14:nvContentPartPr>
            <p14:xfrm>
              <a:off x="7349918" y="2649313"/>
              <a:ext cx="141120" cy="5004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0636BFF9-3C7C-046B-43FB-527F6EE57C28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7334438" y="2633833"/>
                <a:ext cx="171720" cy="8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0063650C-FF50-5BF2-BAF1-D4EAD62D74B7}"/>
                  </a:ext>
                </a:extLst>
              </p14:cNvPr>
              <p14:cNvContentPartPr/>
              <p14:nvPr/>
            </p14:nvContentPartPr>
            <p14:xfrm>
              <a:off x="7741958" y="2417473"/>
              <a:ext cx="21240" cy="301680"/>
            </p14:xfrm>
          </p:contentPart>
        </mc:Choice>
        <mc:Fallback xmlns=""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0063650C-FF50-5BF2-BAF1-D4EAD62D74B7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726478" y="2401993"/>
                <a:ext cx="51840" cy="33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5F095133-E748-9A22-E97F-4A3E27E8EE7D}"/>
                  </a:ext>
                </a:extLst>
              </p14:cNvPr>
              <p14:cNvContentPartPr/>
              <p14:nvPr/>
            </p14:nvContentPartPr>
            <p14:xfrm>
              <a:off x="7965518" y="2338633"/>
              <a:ext cx="216720" cy="278280"/>
            </p14:xfrm>
          </p:contentPart>
        </mc:Choice>
        <mc:Fallback xmlns=""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5F095133-E748-9A22-E97F-4A3E27E8EE7D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944998" y="2318140"/>
                <a:ext cx="257400" cy="3189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CFA01BB7-C86C-C0B6-7025-CB704095F407}"/>
                  </a:ext>
                </a:extLst>
              </p14:cNvPr>
              <p14:cNvContentPartPr/>
              <p14:nvPr/>
            </p14:nvContentPartPr>
            <p14:xfrm>
              <a:off x="7996838" y="2984833"/>
              <a:ext cx="24840" cy="331560"/>
            </p14:xfrm>
          </p:contentPart>
        </mc:Choice>
        <mc:Fallback xmlns=""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CFA01BB7-C86C-C0B6-7025-CB704095F407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7981358" y="2969353"/>
                <a:ext cx="55440" cy="36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A9F68D1C-590C-23C8-E4F9-81D1142C5529}"/>
                  </a:ext>
                </a:extLst>
              </p14:cNvPr>
              <p14:cNvContentPartPr/>
              <p14:nvPr/>
            </p14:nvContentPartPr>
            <p14:xfrm>
              <a:off x="6859238" y="3148273"/>
              <a:ext cx="918000" cy="398160"/>
            </p14:xfrm>
          </p:contentPart>
        </mc:Choice>
        <mc:Fallback xmlns=""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A9F68D1C-590C-23C8-E4F9-81D1142C5529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6843758" y="3132793"/>
                <a:ext cx="948600" cy="42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4C61D810-8473-882E-9477-0B462D859452}"/>
                  </a:ext>
                </a:extLst>
              </p14:cNvPr>
              <p14:cNvContentPartPr/>
              <p14:nvPr/>
            </p14:nvContentPartPr>
            <p14:xfrm>
              <a:off x="8234078" y="2881513"/>
              <a:ext cx="195840" cy="277200"/>
            </p14:xfrm>
          </p:contentPart>
        </mc:Choice>
        <mc:Fallback xmlns=""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4C61D810-8473-882E-9477-0B462D859452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8218598" y="2866053"/>
                <a:ext cx="226440" cy="30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DDF0E4E9-CC80-49B9-86F4-C4000DD8EE7E}"/>
                  </a:ext>
                </a:extLst>
              </p14:cNvPr>
              <p14:cNvContentPartPr/>
              <p14:nvPr/>
            </p14:nvContentPartPr>
            <p14:xfrm>
              <a:off x="1972080" y="4929307"/>
              <a:ext cx="282960" cy="219240"/>
            </p14:xfrm>
          </p:contentPart>
        </mc:Choice>
        <mc:Fallback xmlns=""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DDF0E4E9-CC80-49B9-86F4-C4000DD8EE7E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1956620" y="4913827"/>
                <a:ext cx="313521" cy="2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BCC996AD-F86E-1351-5178-D48EB2C0A717}"/>
                  </a:ext>
                </a:extLst>
              </p14:cNvPr>
              <p14:cNvContentPartPr/>
              <p14:nvPr/>
            </p14:nvContentPartPr>
            <p14:xfrm>
              <a:off x="2149920" y="4628707"/>
              <a:ext cx="334080" cy="256680"/>
            </p14:xfrm>
          </p:contentPart>
        </mc:Choice>
        <mc:Fallback xmlns=""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BCC996AD-F86E-1351-5178-D48EB2C0A717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2134423" y="4613205"/>
                <a:ext cx="364713" cy="2873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9FCAE0BF-28BE-E120-1A51-861EE837CA13}"/>
                  </a:ext>
                </a:extLst>
              </p14:cNvPr>
              <p14:cNvContentPartPr/>
              <p14:nvPr/>
            </p14:nvContentPartPr>
            <p14:xfrm>
              <a:off x="1916324" y="5808067"/>
              <a:ext cx="206280" cy="217080"/>
            </p14:xfrm>
          </p:contentPart>
        </mc:Choice>
        <mc:Fallback xmlns=""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9FCAE0BF-28BE-E120-1A51-861EE837CA13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1900844" y="5792561"/>
                <a:ext cx="236880" cy="2477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B4A01615-D201-BD9A-4F23-D0E6566B8163}"/>
                  </a:ext>
                </a:extLst>
              </p14:cNvPr>
              <p14:cNvContentPartPr/>
              <p14:nvPr/>
            </p14:nvContentPartPr>
            <p14:xfrm>
              <a:off x="2178044" y="5836507"/>
              <a:ext cx="237600" cy="118800"/>
            </p14:xfrm>
          </p:contentPart>
        </mc:Choice>
        <mc:Fallback xmlns=""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B4A01615-D201-BD9A-4F23-D0E6566B8163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2162587" y="5821027"/>
                <a:ext cx="268154" cy="14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69BFAE4E-8737-BF4F-7A17-01C4ED2CA26A}"/>
                  </a:ext>
                </a:extLst>
              </p14:cNvPr>
              <p14:cNvContentPartPr/>
              <p14:nvPr/>
            </p14:nvContentPartPr>
            <p14:xfrm>
              <a:off x="3483404" y="5822467"/>
              <a:ext cx="377640" cy="188640"/>
            </p14:xfrm>
          </p:contentPart>
        </mc:Choice>
        <mc:Fallback xmlns=""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69BFAE4E-8737-BF4F-7A17-01C4ED2CA26A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3467909" y="5806957"/>
                <a:ext cx="408269" cy="2192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1C783E6E-49CA-3032-1C8B-4040ECDC5ED3}"/>
                  </a:ext>
                </a:extLst>
              </p14:cNvPr>
              <p14:cNvContentPartPr/>
              <p14:nvPr/>
            </p14:nvContentPartPr>
            <p14:xfrm>
              <a:off x="4275764" y="4495867"/>
              <a:ext cx="604440" cy="202680"/>
            </p14:xfrm>
          </p:contentPart>
        </mc:Choice>
        <mc:Fallback xmlns=""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1C783E6E-49CA-3032-1C8B-4040ECDC5ED3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260275" y="4480387"/>
                <a:ext cx="635058" cy="23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F06C3307-A275-8CEE-CEF9-93C62C4ACD80}"/>
                  </a:ext>
                </a:extLst>
              </p14:cNvPr>
              <p14:cNvContentPartPr/>
              <p14:nvPr/>
            </p14:nvContentPartPr>
            <p14:xfrm>
              <a:off x="3442004" y="5016067"/>
              <a:ext cx="359640" cy="130680"/>
            </p14:xfrm>
          </p:contentPart>
        </mc:Choice>
        <mc:Fallback xmlns=""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F06C3307-A275-8CEE-CEF9-93C62C4ACD80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3426524" y="5000587"/>
                <a:ext cx="39024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AB53937A-8097-9DEE-91D3-54E219165B27}"/>
                  </a:ext>
                </a:extLst>
              </p14:cNvPr>
              <p14:cNvContentPartPr/>
              <p14:nvPr/>
            </p14:nvContentPartPr>
            <p14:xfrm>
              <a:off x="6446943" y="4368285"/>
              <a:ext cx="467640" cy="293400"/>
            </p14:xfrm>
          </p:contentPart>
        </mc:Choice>
        <mc:Fallback xmlns=""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AB53937A-8097-9DEE-91D3-54E219165B27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6431463" y="4352824"/>
                <a:ext cx="498240" cy="3239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6246D3C3-7664-86B2-CE1C-F62C4E0ECF2A}"/>
                  </a:ext>
                </a:extLst>
              </p14:cNvPr>
              <p14:cNvContentPartPr/>
              <p14:nvPr/>
            </p14:nvContentPartPr>
            <p14:xfrm>
              <a:off x="6953103" y="4261725"/>
              <a:ext cx="489240" cy="162720"/>
            </p14:xfrm>
          </p:contentPart>
        </mc:Choice>
        <mc:Fallback xmlns=""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6246D3C3-7664-86B2-CE1C-F62C4E0ECF2A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6937612" y="4246211"/>
                <a:ext cx="519863" cy="1933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F3EEC05C-2772-8B1E-FBB9-22145C148E7B}"/>
                  </a:ext>
                </a:extLst>
              </p14:cNvPr>
              <p14:cNvContentPartPr/>
              <p14:nvPr/>
            </p14:nvContentPartPr>
            <p14:xfrm>
              <a:off x="7633733" y="5103187"/>
              <a:ext cx="453960" cy="189000"/>
            </p14:xfrm>
          </p:contentPart>
        </mc:Choice>
        <mc:Fallback xmlns=""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F3EEC05C-2772-8B1E-FBB9-22145C148E7B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7618253" y="5087707"/>
                <a:ext cx="484560" cy="21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FA116506-ADD2-089B-7DAB-9A4A2D40FDC7}"/>
                  </a:ext>
                </a:extLst>
              </p14:cNvPr>
              <p14:cNvContentPartPr/>
              <p14:nvPr/>
            </p14:nvContentPartPr>
            <p14:xfrm>
              <a:off x="8764853" y="4352587"/>
              <a:ext cx="646200" cy="164520"/>
            </p14:xfrm>
          </p:contentPart>
        </mc:Choice>
        <mc:Fallback xmlns=""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FA116506-ADD2-089B-7DAB-9A4A2D40FDC7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8749373" y="4337073"/>
                <a:ext cx="676800" cy="1951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236" name="Ink 235">
                <a:extLst>
                  <a:ext uri="{FF2B5EF4-FFF2-40B4-BE49-F238E27FC236}">
                    <a16:creationId xmlns:a16="http://schemas.microsoft.com/office/drawing/2014/main" id="{4510DDB8-3334-2AA0-7396-AA18D6896212}"/>
                  </a:ext>
                </a:extLst>
              </p14:cNvPr>
              <p14:cNvContentPartPr/>
              <p14:nvPr/>
            </p14:nvContentPartPr>
            <p14:xfrm>
              <a:off x="1316160" y="5246107"/>
              <a:ext cx="219960" cy="129600"/>
            </p14:xfrm>
          </p:contentPart>
        </mc:Choice>
        <mc:Fallback xmlns="">
          <p:pic>
            <p:nvPicPr>
              <p:cNvPr id="236" name="Ink 235">
                <a:extLst>
                  <a:ext uri="{FF2B5EF4-FFF2-40B4-BE49-F238E27FC236}">
                    <a16:creationId xmlns:a16="http://schemas.microsoft.com/office/drawing/2014/main" id="{4510DDB8-3334-2AA0-7396-AA18D6896212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1285149" y="5215147"/>
                <a:ext cx="281260" cy="19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C50C5F91-B4AF-3926-791E-DB00B79B3740}"/>
                  </a:ext>
                </a:extLst>
              </p14:cNvPr>
              <p14:cNvContentPartPr/>
              <p14:nvPr/>
            </p14:nvContentPartPr>
            <p14:xfrm>
              <a:off x="1343880" y="6115507"/>
              <a:ext cx="143640" cy="366480"/>
            </p14:xfrm>
          </p:contentPart>
        </mc:Choice>
        <mc:Fallback xmlns=""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C50C5F91-B4AF-3926-791E-DB00B79B3740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1312920" y="6084547"/>
                <a:ext cx="204840" cy="42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238" name="Ink 237">
                <a:extLst>
                  <a:ext uri="{FF2B5EF4-FFF2-40B4-BE49-F238E27FC236}">
                    <a16:creationId xmlns:a16="http://schemas.microsoft.com/office/drawing/2014/main" id="{D783068F-6055-F97D-FE07-5E77BB4F5964}"/>
                  </a:ext>
                </a:extLst>
              </p14:cNvPr>
              <p14:cNvContentPartPr/>
              <p14:nvPr/>
            </p14:nvContentPartPr>
            <p14:xfrm>
              <a:off x="3277440" y="6161587"/>
              <a:ext cx="56160" cy="69120"/>
            </p14:xfrm>
          </p:contentPart>
        </mc:Choice>
        <mc:Fallback xmlns="">
          <p:pic>
            <p:nvPicPr>
              <p:cNvPr id="238" name="Ink 237">
                <a:extLst>
                  <a:ext uri="{FF2B5EF4-FFF2-40B4-BE49-F238E27FC236}">
                    <a16:creationId xmlns:a16="http://schemas.microsoft.com/office/drawing/2014/main" id="{D783068F-6055-F97D-FE07-5E77BB4F5964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3246480" y="6130627"/>
                <a:ext cx="117360" cy="13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5BCA6520-40C3-DD7B-5313-930229B57C8B}"/>
                  </a:ext>
                </a:extLst>
              </p14:cNvPr>
              <p14:cNvContentPartPr/>
              <p14:nvPr/>
            </p14:nvContentPartPr>
            <p14:xfrm>
              <a:off x="3155400" y="6397387"/>
              <a:ext cx="425880" cy="259560"/>
            </p14:xfrm>
          </p:contentPart>
        </mc:Choice>
        <mc:Fallback xmlns=""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5BCA6520-40C3-DD7B-5313-930229B57C8B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3124466" y="6366427"/>
                <a:ext cx="487028" cy="32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ED44E6FB-325C-35A1-B6F4-37A387F689EC}"/>
                  </a:ext>
                </a:extLst>
              </p14:cNvPr>
              <p14:cNvContentPartPr/>
              <p14:nvPr/>
            </p14:nvContentPartPr>
            <p14:xfrm>
              <a:off x="3637080" y="6388387"/>
              <a:ext cx="230400" cy="310320"/>
            </p14:xfrm>
          </p:contentPart>
        </mc:Choice>
        <mc:Fallback xmlns=""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ED44E6FB-325C-35A1-B6F4-37A387F689EC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3606168" y="6357391"/>
                <a:ext cx="291505" cy="3715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6CAF41BA-3978-9980-57D6-4737BF249E2C}"/>
                  </a:ext>
                </a:extLst>
              </p14:cNvPr>
              <p14:cNvContentPartPr/>
              <p14:nvPr/>
            </p14:nvContentPartPr>
            <p14:xfrm>
              <a:off x="3137760" y="4818787"/>
              <a:ext cx="56160" cy="67680"/>
            </p14:xfrm>
          </p:contentPart>
        </mc:Choice>
        <mc:Fallback xmlns=""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6CAF41BA-3978-9980-57D6-4737BF249E2C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3106800" y="4787827"/>
                <a:ext cx="117360" cy="12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6FB11C18-2994-B54B-1387-9593CC6C533F}"/>
                  </a:ext>
                </a:extLst>
              </p14:cNvPr>
              <p14:cNvContentPartPr/>
              <p14:nvPr/>
            </p14:nvContentPartPr>
            <p14:xfrm>
              <a:off x="3137760" y="4377067"/>
              <a:ext cx="716040" cy="304200"/>
            </p14:xfrm>
          </p:contentPart>
        </mc:Choice>
        <mc:Fallback xmlns=""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6FB11C18-2994-B54B-1387-9593CC6C533F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3106800" y="4346107"/>
                <a:ext cx="777240" cy="36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F92558D3-9E1C-5FEB-D403-A467A41B20C4}"/>
                  </a:ext>
                </a:extLst>
              </p14:cNvPr>
              <p14:cNvContentPartPr/>
              <p14:nvPr/>
            </p14:nvContentPartPr>
            <p14:xfrm>
              <a:off x="5127840" y="5221627"/>
              <a:ext cx="76680" cy="77040"/>
            </p14:xfrm>
          </p:contentPart>
        </mc:Choice>
        <mc:Fallback xmlns=""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F92558D3-9E1C-5FEB-D403-A467A41B20C4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5096880" y="5190667"/>
                <a:ext cx="137880" cy="1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253" name="Ink 252">
                <a:extLst>
                  <a:ext uri="{FF2B5EF4-FFF2-40B4-BE49-F238E27FC236}">
                    <a16:creationId xmlns:a16="http://schemas.microsoft.com/office/drawing/2014/main" id="{C3FBFAAA-44B7-2404-E625-7E4F7C257E7C}"/>
                  </a:ext>
                </a:extLst>
              </p14:cNvPr>
              <p14:cNvContentPartPr/>
              <p14:nvPr/>
            </p14:nvContentPartPr>
            <p14:xfrm>
              <a:off x="2979000" y="4621507"/>
              <a:ext cx="103680" cy="10800"/>
            </p14:xfrm>
          </p:contentPart>
        </mc:Choice>
        <mc:Fallback xmlns="">
          <p:pic>
            <p:nvPicPr>
              <p:cNvPr id="253" name="Ink 252">
                <a:extLst>
                  <a:ext uri="{FF2B5EF4-FFF2-40B4-BE49-F238E27FC236}">
                    <a16:creationId xmlns:a16="http://schemas.microsoft.com/office/drawing/2014/main" id="{C3FBFAAA-44B7-2404-E625-7E4F7C257E7C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2963520" y="4606027"/>
                <a:ext cx="13428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255" name="Ink 254">
                <a:extLst>
                  <a:ext uri="{FF2B5EF4-FFF2-40B4-BE49-F238E27FC236}">
                    <a16:creationId xmlns:a16="http://schemas.microsoft.com/office/drawing/2014/main" id="{927FC172-21C9-8B52-0463-B8F0D879C6D8}"/>
                  </a:ext>
                </a:extLst>
              </p14:cNvPr>
              <p14:cNvContentPartPr/>
              <p14:nvPr/>
            </p14:nvContentPartPr>
            <p14:xfrm>
              <a:off x="3005280" y="6548227"/>
              <a:ext cx="77040" cy="24840"/>
            </p14:xfrm>
          </p:contentPart>
        </mc:Choice>
        <mc:Fallback xmlns="">
          <p:pic>
            <p:nvPicPr>
              <p:cNvPr id="255" name="Ink 254">
                <a:extLst>
                  <a:ext uri="{FF2B5EF4-FFF2-40B4-BE49-F238E27FC236}">
                    <a16:creationId xmlns:a16="http://schemas.microsoft.com/office/drawing/2014/main" id="{927FC172-21C9-8B52-0463-B8F0D879C6D8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2989872" y="6532747"/>
                <a:ext cx="107498" cy="5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267" name="Ink 266">
                <a:extLst>
                  <a:ext uri="{FF2B5EF4-FFF2-40B4-BE49-F238E27FC236}">
                    <a16:creationId xmlns:a16="http://schemas.microsoft.com/office/drawing/2014/main" id="{454F600A-6B74-4A32-0D84-AACFE3CCB627}"/>
                  </a:ext>
                </a:extLst>
              </p14:cNvPr>
              <p14:cNvContentPartPr/>
              <p14:nvPr/>
            </p14:nvContentPartPr>
            <p14:xfrm>
              <a:off x="4701167" y="5322465"/>
              <a:ext cx="1078560" cy="646560"/>
            </p14:xfrm>
          </p:contentPart>
        </mc:Choice>
        <mc:Fallback xmlns="">
          <p:pic>
            <p:nvPicPr>
              <p:cNvPr id="267" name="Ink 266">
                <a:extLst>
                  <a:ext uri="{FF2B5EF4-FFF2-40B4-BE49-F238E27FC236}">
                    <a16:creationId xmlns:a16="http://schemas.microsoft.com/office/drawing/2014/main" id="{454F600A-6B74-4A32-0D84-AACFE3CCB627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4685692" y="5306985"/>
                <a:ext cx="1109150" cy="67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268" name="Ink 267">
                <a:extLst>
                  <a:ext uri="{FF2B5EF4-FFF2-40B4-BE49-F238E27FC236}">
                    <a16:creationId xmlns:a16="http://schemas.microsoft.com/office/drawing/2014/main" id="{DD9B2318-DD28-A42E-B9C4-2C6491C836EE}"/>
                  </a:ext>
                </a:extLst>
              </p14:cNvPr>
              <p14:cNvContentPartPr/>
              <p14:nvPr/>
            </p14:nvContentPartPr>
            <p14:xfrm>
              <a:off x="5047433" y="5560647"/>
              <a:ext cx="127440" cy="97920"/>
            </p14:xfrm>
          </p:contentPart>
        </mc:Choice>
        <mc:Fallback xmlns="">
          <p:pic>
            <p:nvPicPr>
              <p:cNvPr id="268" name="Ink 267">
                <a:extLst>
                  <a:ext uri="{FF2B5EF4-FFF2-40B4-BE49-F238E27FC236}">
                    <a16:creationId xmlns:a16="http://schemas.microsoft.com/office/drawing/2014/main" id="{DD9B2318-DD28-A42E-B9C4-2C6491C836EE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5031909" y="5545167"/>
                <a:ext cx="158127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284" name="Ink 283">
                <a:extLst>
                  <a:ext uri="{FF2B5EF4-FFF2-40B4-BE49-F238E27FC236}">
                    <a16:creationId xmlns:a16="http://schemas.microsoft.com/office/drawing/2014/main" id="{6C52D60D-6942-76C2-287D-A0E4C3D426EA}"/>
                  </a:ext>
                </a:extLst>
              </p14:cNvPr>
              <p14:cNvContentPartPr/>
              <p14:nvPr/>
            </p14:nvContentPartPr>
            <p14:xfrm>
              <a:off x="6631655" y="5499909"/>
              <a:ext cx="1602360" cy="551880"/>
            </p14:xfrm>
          </p:contentPart>
        </mc:Choice>
        <mc:Fallback xmlns="">
          <p:pic>
            <p:nvPicPr>
              <p:cNvPr id="284" name="Ink 283">
                <a:extLst>
                  <a:ext uri="{FF2B5EF4-FFF2-40B4-BE49-F238E27FC236}">
                    <a16:creationId xmlns:a16="http://schemas.microsoft.com/office/drawing/2014/main" id="{6C52D60D-6942-76C2-287D-A0E4C3D426EA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6616175" y="5484429"/>
                <a:ext cx="1632960" cy="58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287" name="Ink 286">
                <a:extLst>
                  <a:ext uri="{FF2B5EF4-FFF2-40B4-BE49-F238E27FC236}">
                    <a16:creationId xmlns:a16="http://schemas.microsoft.com/office/drawing/2014/main" id="{CDFAB9E0-7860-8DC3-B0E4-308BB8282702}"/>
                  </a:ext>
                </a:extLst>
              </p14:cNvPr>
              <p14:cNvContentPartPr/>
              <p14:nvPr/>
            </p14:nvContentPartPr>
            <p14:xfrm>
              <a:off x="6989495" y="5592789"/>
              <a:ext cx="147600" cy="145440"/>
            </p14:xfrm>
          </p:contentPart>
        </mc:Choice>
        <mc:Fallback xmlns="">
          <p:pic>
            <p:nvPicPr>
              <p:cNvPr id="287" name="Ink 286">
                <a:extLst>
                  <a:ext uri="{FF2B5EF4-FFF2-40B4-BE49-F238E27FC236}">
                    <a16:creationId xmlns:a16="http://schemas.microsoft.com/office/drawing/2014/main" id="{CDFAB9E0-7860-8DC3-B0E4-308BB8282702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6974015" y="5577347"/>
                <a:ext cx="178200" cy="1759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288" name="Ink 287">
                <a:extLst>
                  <a:ext uri="{FF2B5EF4-FFF2-40B4-BE49-F238E27FC236}">
                    <a16:creationId xmlns:a16="http://schemas.microsoft.com/office/drawing/2014/main" id="{97B37A31-D259-CB23-D874-FBA0A857EA9B}"/>
                  </a:ext>
                </a:extLst>
              </p14:cNvPr>
              <p14:cNvContentPartPr/>
              <p14:nvPr/>
            </p14:nvContentPartPr>
            <p14:xfrm>
              <a:off x="6493040" y="5941153"/>
              <a:ext cx="87840" cy="14040"/>
            </p14:xfrm>
          </p:contentPart>
        </mc:Choice>
        <mc:Fallback xmlns="">
          <p:pic>
            <p:nvPicPr>
              <p:cNvPr id="288" name="Ink 287">
                <a:extLst>
                  <a:ext uri="{FF2B5EF4-FFF2-40B4-BE49-F238E27FC236}">
                    <a16:creationId xmlns:a16="http://schemas.microsoft.com/office/drawing/2014/main" id="{97B37A31-D259-CB23-D874-FBA0A857EA9B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6477560" y="5926060"/>
                <a:ext cx="118440" cy="438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295" name="Ink 294">
                <a:extLst>
                  <a:ext uri="{FF2B5EF4-FFF2-40B4-BE49-F238E27FC236}">
                    <a16:creationId xmlns:a16="http://schemas.microsoft.com/office/drawing/2014/main" id="{1D92F6B9-723B-170E-FD43-E5C191EF7777}"/>
                  </a:ext>
                </a:extLst>
              </p14:cNvPr>
              <p14:cNvContentPartPr/>
              <p14:nvPr/>
            </p14:nvContentPartPr>
            <p14:xfrm>
              <a:off x="10317182" y="5738531"/>
              <a:ext cx="295560" cy="330120"/>
            </p14:xfrm>
          </p:contentPart>
        </mc:Choice>
        <mc:Fallback xmlns="">
          <p:pic>
            <p:nvPicPr>
              <p:cNvPr id="295" name="Ink 294">
                <a:extLst>
                  <a:ext uri="{FF2B5EF4-FFF2-40B4-BE49-F238E27FC236}">
                    <a16:creationId xmlns:a16="http://schemas.microsoft.com/office/drawing/2014/main" id="{1D92F6B9-723B-170E-FD43-E5C191EF7777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10301702" y="5723051"/>
                <a:ext cx="326160" cy="36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296" name="Ink 295">
                <a:extLst>
                  <a:ext uri="{FF2B5EF4-FFF2-40B4-BE49-F238E27FC236}">
                    <a16:creationId xmlns:a16="http://schemas.microsoft.com/office/drawing/2014/main" id="{02D8BC64-6DF3-6B5A-A486-1E5C09E74193}"/>
                  </a:ext>
                </a:extLst>
              </p14:cNvPr>
              <p14:cNvContentPartPr/>
              <p14:nvPr/>
            </p14:nvContentPartPr>
            <p14:xfrm>
              <a:off x="9691502" y="5795771"/>
              <a:ext cx="426960" cy="246240"/>
            </p14:xfrm>
          </p:contentPart>
        </mc:Choice>
        <mc:Fallback xmlns="">
          <p:pic>
            <p:nvPicPr>
              <p:cNvPr id="296" name="Ink 295">
                <a:extLst>
                  <a:ext uri="{FF2B5EF4-FFF2-40B4-BE49-F238E27FC236}">
                    <a16:creationId xmlns:a16="http://schemas.microsoft.com/office/drawing/2014/main" id="{02D8BC64-6DF3-6B5A-A486-1E5C09E74193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9676035" y="5780291"/>
                <a:ext cx="457534" cy="276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121048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20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20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20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20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20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2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20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2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20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2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20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2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2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2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20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20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20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20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20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2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2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20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20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2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64A56-3EEC-9ACA-131F-B72562DF8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0E1D6A5-3662-0C34-4555-996D9819253B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200" y="1115234"/>
                <a:ext cx="5257800" cy="33547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𝑥𝑦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fun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func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So,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2000" b="0" dirty="0"/>
                  <a:t> where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func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func>
                  </m:oMath>
                </a14:m>
                <a:endParaRPr lang="en-US" sz="2000" b="0" dirty="0"/>
              </a:p>
              <a:p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0E1D6A5-3662-0C34-4555-996D9819253B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5234"/>
                <a:ext cx="5257800" cy="3354765"/>
              </a:xfrm>
              <a:prstGeom prst="rect">
                <a:avLst/>
              </a:prstGeom>
              <a:blipFill>
                <a:blip r:embed="rId2"/>
                <a:stretch>
                  <a:fillRect l="-12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8EE27B78-A3D7-ABCF-C2FF-5958F5C436FD}"/>
                  </a:ext>
                </a:extLst>
              </p14:cNvPr>
              <p14:cNvContentPartPr/>
              <p14:nvPr/>
            </p14:nvContentPartPr>
            <p14:xfrm>
              <a:off x="1144175" y="4017197"/>
              <a:ext cx="1750680" cy="84204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8EE27B78-A3D7-ABCF-C2FF-5958F5C436F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28692" y="4001717"/>
                <a:ext cx="1781286" cy="87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C3B0FC23-9A51-FA97-FB3A-B963FB32ACD2}"/>
                  </a:ext>
                </a:extLst>
              </p14:cNvPr>
              <p14:cNvContentPartPr/>
              <p14:nvPr/>
            </p14:nvContentPartPr>
            <p14:xfrm>
              <a:off x="2609735" y="4115477"/>
              <a:ext cx="294120" cy="4644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C3B0FC23-9A51-FA97-FB3A-B963FB32ACD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594274" y="4099985"/>
                <a:ext cx="324683" cy="4950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3AEC35BD-0EAE-BB12-DC5A-F7FCD5988681}"/>
                  </a:ext>
                </a:extLst>
              </p14:cNvPr>
              <p14:cNvContentPartPr/>
              <p14:nvPr/>
            </p14:nvContentPartPr>
            <p14:xfrm>
              <a:off x="1080455" y="4881217"/>
              <a:ext cx="1814760" cy="84204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3AEC35BD-0EAE-BB12-DC5A-F7FCD598868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64975" y="4865737"/>
                <a:ext cx="1845360" cy="87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F94E6496-0CE1-7DE6-1FFD-BB3296508663}"/>
                  </a:ext>
                </a:extLst>
              </p14:cNvPr>
              <p14:cNvContentPartPr/>
              <p14:nvPr/>
            </p14:nvContentPartPr>
            <p14:xfrm>
              <a:off x="1089455" y="4017197"/>
              <a:ext cx="1814760" cy="84204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F94E6496-0CE1-7DE6-1FFD-BB329650866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73975" y="4001717"/>
                <a:ext cx="1845360" cy="87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33AF0C30-76F6-5D3D-005F-9109282521EC}"/>
                  </a:ext>
                </a:extLst>
              </p14:cNvPr>
              <p14:cNvContentPartPr/>
              <p14:nvPr/>
            </p14:nvContentPartPr>
            <p14:xfrm>
              <a:off x="1089455" y="4017197"/>
              <a:ext cx="1814760" cy="84204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33AF0C30-76F6-5D3D-005F-9109282521E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73975" y="4001717"/>
                <a:ext cx="1845360" cy="87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E73E5093-B093-C8B7-CD8A-F9327B359FAA}"/>
                  </a:ext>
                </a:extLst>
              </p14:cNvPr>
              <p14:cNvContentPartPr/>
              <p14:nvPr/>
            </p14:nvContentPartPr>
            <p14:xfrm>
              <a:off x="3909886" y="4790305"/>
              <a:ext cx="2880" cy="3600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E73E5093-B093-C8B7-CD8A-F9327B359FA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889366" y="4769785"/>
                <a:ext cx="43560" cy="7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AF33A6C5-95E4-71FE-2826-D17DD03087E2}"/>
                  </a:ext>
                </a:extLst>
              </p14:cNvPr>
              <p14:cNvContentPartPr/>
              <p14:nvPr/>
            </p14:nvContentPartPr>
            <p14:xfrm>
              <a:off x="1165415" y="5723257"/>
              <a:ext cx="1814760" cy="84204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AF33A6C5-95E4-71FE-2826-D17DD03087E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49935" y="5707777"/>
                <a:ext cx="1845360" cy="87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CED04D40-FD88-3647-83B6-0319E0EA0932}"/>
                  </a:ext>
                </a:extLst>
              </p14:cNvPr>
              <p14:cNvContentPartPr/>
              <p14:nvPr/>
            </p14:nvContentPartPr>
            <p14:xfrm>
              <a:off x="767615" y="4419599"/>
              <a:ext cx="173880" cy="13392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CED04D40-FD88-3647-83B6-0319E0EA093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36655" y="4388556"/>
                <a:ext cx="235080" cy="1952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DFA8E154-9833-12AB-E68B-C6DE328172B6}"/>
                  </a:ext>
                </a:extLst>
              </p14:cNvPr>
              <p14:cNvContentPartPr/>
              <p14:nvPr/>
            </p14:nvContentPartPr>
            <p14:xfrm>
              <a:off x="774815" y="5237519"/>
              <a:ext cx="112320" cy="32508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DFA8E154-9833-12AB-E68B-C6DE328172B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43954" y="5206559"/>
                <a:ext cx="173324" cy="38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7B1A6EE9-7681-82FF-AF01-C687D9F0DB26}"/>
                  </a:ext>
                </a:extLst>
              </p14:cNvPr>
              <p14:cNvContentPartPr/>
              <p14:nvPr/>
            </p14:nvContentPartPr>
            <p14:xfrm>
              <a:off x="742775" y="6100799"/>
              <a:ext cx="137520" cy="17028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7B1A6EE9-7681-82FF-AF01-C687D9F0DB2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11815" y="6069839"/>
                <a:ext cx="198720" cy="2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09ADAE96-B828-236B-11D7-E6E605C49013}"/>
                  </a:ext>
                </a:extLst>
              </p14:cNvPr>
              <p14:cNvContentPartPr/>
              <p14:nvPr/>
            </p14:nvContentPartPr>
            <p14:xfrm>
              <a:off x="1332815" y="4973279"/>
              <a:ext cx="574200" cy="25992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09ADAE96-B828-236B-11D7-E6E605C4901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317335" y="4957799"/>
                <a:ext cx="604800" cy="29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45215464-E3F8-C124-9252-C63DFDC12786}"/>
                  </a:ext>
                </a:extLst>
              </p14:cNvPr>
              <p14:cNvContentPartPr/>
              <p14:nvPr/>
            </p14:nvContentPartPr>
            <p14:xfrm>
              <a:off x="1458095" y="4157159"/>
              <a:ext cx="347400" cy="24084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45215464-E3F8-C124-9252-C63DFDC1278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442599" y="4141656"/>
                <a:ext cx="378032" cy="2714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3B5EBBAD-4FBF-A3EB-9685-F1A3F055ED62}"/>
                  </a:ext>
                </a:extLst>
              </p14:cNvPr>
              <p14:cNvContentPartPr/>
              <p14:nvPr/>
            </p14:nvContentPartPr>
            <p14:xfrm>
              <a:off x="1328495" y="5795519"/>
              <a:ext cx="148320" cy="28368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3B5EBBAD-4FBF-A3EB-9685-F1A3F055ED6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313015" y="5780059"/>
                <a:ext cx="178920" cy="3142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07BFF2C5-31F5-DA68-9770-A00A7F90CF2C}"/>
                  </a:ext>
                </a:extLst>
              </p14:cNvPr>
              <p14:cNvContentPartPr/>
              <p14:nvPr/>
            </p14:nvContentPartPr>
            <p14:xfrm>
              <a:off x="1453055" y="5898479"/>
              <a:ext cx="472320" cy="17388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07BFF2C5-31F5-DA68-9770-A00A7F90CF2C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437575" y="5882999"/>
                <a:ext cx="502920" cy="20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B5C93CE8-9FAE-8765-7E23-A10A18E3AFB2}"/>
                  </a:ext>
                </a:extLst>
              </p14:cNvPr>
              <p14:cNvContentPartPr/>
              <p14:nvPr/>
            </p14:nvContentPartPr>
            <p14:xfrm>
              <a:off x="2847335" y="4556759"/>
              <a:ext cx="424800" cy="2916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B5C93CE8-9FAE-8765-7E23-A10A18E3AFB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831855" y="4541468"/>
                <a:ext cx="455400" cy="593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8F2D14B1-0357-07E6-A42D-C74883277463}"/>
                  </a:ext>
                </a:extLst>
              </p14:cNvPr>
              <p14:cNvContentPartPr/>
              <p14:nvPr/>
            </p14:nvContentPartPr>
            <p14:xfrm>
              <a:off x="3219215" y="4522199"/>
              <a:ext cx="647640" cy="12168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8F2D14B1-0357-07E6-A42D-C74883277463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203735" y="4506719"/>
                <a:ext cx="678240" cy="15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67935991-1B6E-F31C-EE07-27F68A49AD27}"/>
                  </a:ext>
                </a:extLst>
              </p14:cNvPr>
              <p14:cNvContentPartPr/>
              <p14:nvPr/>
            </p14:nvContentPartPr>
            <p14:xfrm>
              <a:off x="2839775" y="4831439"/>
              <a:ext cx="1054440" cy="59724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67935991-1B6E-F31C-EE07-27F68A49AD27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824300" y="4815950"/>
                <a:ext cx="1085030" cy="6278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D5D5F90E-9092-5192-BFD8-D8EBFF3D0ECA}"/>
                  </a:ext>
                </a:extLst>
              </p14:cNvPr>
              <p14:cNvContentPartPr/>
              <p14:nvPr/>
            </p14:nvContentPartPr>
            <p14:xfrm>
              <a:off x="2922935" y="4469999"/>
              <a:ext cx="3245400" cy="212688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D5D5F90E-9092-5192-BFD8-D8EBFF3D0ECA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907457" y="4454519"/>
                <a:ext cx="3275997" cy="215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EED28B1B-167D-6C27-C971-E26A6686DDE0}"/>
                  </a:ext>
                </a:extLst>
              </p14:cNvPr>
              <p14:cNvContentPartPr/>
              <p14:nvPr/>
            </p14:nvContentPartPr>
            <p14:xfrm>
              <a:off x="5234135" y="4159319"/>
              <a:ext cx="1520280" cy="60768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EED28B1B-167D-6C27-C971-E26A6686DDE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218655" y="4143830"/>
                <a:ext cx="1550880" cy="6382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445DF646-9720-F51B-51EE-B63D0DCF5CB3}"/>
                  </a:ext>
                </a:extLst>
              </p14:cNvPr>
              <p14:cNvContentPartPr/>
              <p14:nvPr/>
            </p14:nvContentPartPr>
            <p14:xfrm>
              <a:off x="6730725" y="4540789"/>
              <a:ext cx="963720" cy="27324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445DF646-9720-F51B-51EE-B63D0DCF5CB3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715251" y="4525309"/>
                <a:ext cx="994309" cy="30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B05374E3-3DC5-D51A-FA0C-945EFB16F629}"/>
                  </a:ext>
                </a:extLst>
              </p14:cNvPr>
              <p14:cNvContentPartPr/>
              <p14:nvPr/>
            </p14:nvContentPartPr>
            <p14:xfrm>
              <a:off x="7551525" y="4047589"/>
              <a:ext cx="1214640" cy="116748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B05374E3-3DC5-D51A-FA0C-945EFB16F629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536045" y="4032109"/>
                <a:ext cx="1245240" cy="119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291BA16D-CD2B-5CF4-E57A-2D2E4064CCD2}"/>
                  </a:ext>
                </a:extLst>
              </p14:cNvPr>
              <p14:cNvContentPartPr/>
              <p14:nvPr/>
            </p14:nvContentPartPr>
            <p14:xfrm>
              <a:off x="8343885" y="4068469"/>
              <a:ext cx="585000" cy="66780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291BA16D-CD2B-5CF4-E57A-2D2E4064CCD2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328405" y="4052989"/>
                <a:ext cx="615600" cy="69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8E1699F1-707D-251F-EA1D-48428B5D7584}"/>
                  </a:ext>
                </a:extLst>
              </p14:cNvPr>
              <p14:cNvContentPartPr/>
              <p14:nvPr/>
            </p14:nvContentPartPr>
            <p14:xfrm>
              <a:off x="8893118" y="4014336"/>
              <a:ext cx="2784960" cy="1566360"/>
            </p14:xfrm>
          </p:contentPart>
        </mc:Choice>
        <mc:Fallback xmlns=""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8E1699F1-707D-251F-EA1D-48428B5D7584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877638" y="3998856"/>
                <a:ext cx="2815560" cy="159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04269152-05B8-EEAB-1DF9-759C0F8EE564}"/>
                  </a:ext>
                </a:extLst>
              </p14:cNvPr>
              <p14:cNvContentPartPr/>
              <p14:nvPr/>
            </p14:nvContentPartPr>
            <p14:xfrm>
              <a:off x="5787940" y="3954537"/>
              <a:ext cx="543960" cy="127440"/>
            </p14:xfrm>
          </p:contentPart>
        </mc:Choice>
        <mc:Fallback xmlns=""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04269152-05B8-EEAB-1DF9-759C0F8EE564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772460" y="3939101"/>
                <a:ext cx="574560" cy="1579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D0B56FDF-738C-7184-655A-651868812E51}"/>
                  </a:ext>
                </a:extLst>
              </p14:cNvPr>
              <p14:cNvContentPartPr/>
              <p14:nvPr/>
            </p14:nvContentPartPr>
            <p14:xfrm>
              <a:off x="4706860" y="5442777"/>
              <a:ext cx="455400" cy="164160"/>
            </p14:xfrm>
          </p:contentPart>
        </mc:Choice>
        <mc:Fallback xmlns=""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D0B56FDF-738C-7184-655A-651868812E51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691392" y="5427297"/>
                <a:ext cx="485976" cy="1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F50A0F5F-83C6-A388-9107-964EBEB8E995}"/>
                  </a:ext>
                </a:extLst>
              </p14:cNvPr>
              <p14:cNvContentPartPr/>
              <p14:nvPr/>
            </p14:nvContentPartPr>
            <p14:xfrm>
              <a:off x="3040420" y="6368697"/>
              <a:ext cx="311040" cy="110880"/>
            </p14:xfrm>
          </p:contentPart>
        </mc:Choice>
        <mc:Fallback xmlns=""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F50A0F5F-83C6-A388-9107-964EBEB8E995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024922" y="6353167"/>
                <a:ext cx="341675" cy="1415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398267EC-815B-BD14-3A77-2F17AC7CAB8F}"/>
                  </a:ext>
                </a:extLst>
              </p14:cNvPr>
              <p14:cNvContentPartPr/>
              <p14:nvPr/>
            </p14:nvContentPartPr>
            <p14:xfrm>
              <a:off x="3682300" y="5624217"/>
              <a:ext cx="389880" cy="136440"/>
            </p14:xfrm>
          </p:contentPart>
        </mc:Choice>
        <mc:Fallback xmlns=""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398267EC-815B-BD14-3A77-2F17AC7CAB8F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666834" y="5608737"/>
                <a:ext cx="420452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2188557D-611C-930A-8636-368048A9197F}"/>
                  </a:ext>
                </a:extLst>
              </p14:cNvPr>
              <p14:cNvContentPartPr/>
              <p14:nvPr/>
            </p14:nvContentPartPr>
            <p14:xfrm>
              <a:off x="3502660" y="5012937"/>
              <a:ext cx="397440" cy="124560"/>
            </p14:xfrm>
          </p:contentPart>
        </mc:Choice>
        <mc:Fallback xmlns=""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2188557D-611C-930A-8636-368048A9197F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487166" y="4997457"/>
                <a:ext cx="428068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C604BE96-4CB4-17DC-AE7E-97D6FD151C0E}"/>
                  </a:ext>
                </a:extLst>
              </p14:cNvPr>
              <p14:cNvContentPartPr/>
              <p14:nvPr/>
            </p14:nvContentPartPr>
            <p14:xfrm>
              <a:off x="3351100" y="4254057"/>
              <a:ext cx="473040" cy="145440"/>
            </p14:xfrm>
          </p:contentPart>
        </mc:Choice>
        <mc:Fallback xmlns=""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C604BE96-4CB4-17DC-AE7E-97D6FD151C0E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335620" y="4238539"/>
                <a:ext cx="503640" cy="1761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6B9AD9B4-6433-DE58-A68E-567D78A9A5CD}"/>
                  </a:ext>
                </a:extLst>
              </p14:cNvPr>
              <p14:cNvContentPartPr/>
              <p14:nvPr/>
            </p14:nvContentPartPr>
            <p14:xfrm>
              <a:off x="7990588" y="3793957"/>
              <a:ext cx="831960" cy="250200"/>
            </p14:xfrm>
          </p:contentPart>
        </mc:Choice>
        <mc:Fallback xmlns=""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6B9AD9B4-6433-DE58-A68E-567D78A9A5CD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975101" y="3778477"/>
                <a:ext cx="862573" cy="28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FFE715F5-16EF-0B33-F56A-EEF0FB5A29A1}"/>
                  </a:ext>
                </a:extLst>
              </p14:cNvPr>
              <p14:cNvContentPartPr/>
              <p14:nvPr/>
            </p14:nvContentPartPr>
            <p14:xfrm>
              <a:off x="10294948" y="3660757"/>
              <a:ext cx="572760" cy="172800"/>
            </p14:xfrm>
          </p:contentPart>
        </mc:Choice>
        <mc:Fallback xmlns=""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FFE715F5-16EF-0B33-F56A-EEF0FB5A29A1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0279478" y="3645277"/>
                <a:ext cx="603341" cy="20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C535B144-0733-73D3-627B-23AE5D3FF9C4}"/>
                  </a:ext>
                </a:extLst>
              </p14:cNvPr>
              <p14:cNvContentPartPr/>
              <p14:nvPr/>
            </p14:nvContentPartPr>
            <p14:xfrm>
              <a:off x="9380908" y="4895557"/>
              <a:ext cx="455760" cy="169920"/>
            </p14:xfrm>
          </p:contentPart>
        </mc:Choice>
        <mc:Fallback xmlns=""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C535B144-0733-73D3-627B-23AE5D3FF9C4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9365428" y="4880077"/>
                <a:ext cx="486360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A8704CD5-48B0-0234-1286-9794E0599EDB}"/>
                  </a:ext>
                </a:extLst>
              </p14:cNvPr>
              <p14:cNvContentPartPr/>
              <p14:nvPr/>
            </p14:nvContentPartPr>
            <p14:xfrm>
              <a:off x="2812775" y="4140443"/>
              <a:ext cx="452520" cy="457200"/>
            </p14:xfrm>
          </p:contentPart>
        </mc:Choice>
        <mc:Fallback xmlns=""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A8704CD5-48B0-0234-1286-9794E0599EDB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2781790" y="4109483"/>
                <a:ext cx="513769" cy="51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BE8CE64D-6749-8117-C4AC-499144FC13B1}"/>
                  </a:ext>
                </a:extLst>
              </p14:cNvPr>
              <p14:cNvContentPartPr/>
              <p14:nvPr/>
            </p14:nvContentPartPr>
            <p14:xfrm>
              <a:off x="2802695" y="5386403"/>
              <a:ext cx="848880" cy="275760"/>
            </p14:xfrm>
          </p:contentPart>
        </mc:Choice>
        <mc:Fallback xmlns=""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BE8CE64D-6749-8117-C4AC-499144FC13B1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2787215" y="5370903"/>
                <a:ext cx="879480" cy="30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238" name="Ink 237">
                <a:extLst>
                  <a:ext uri="{FF2B5EF4-FFF2-40B4-BE49-F238E27FC236}">
                    <a16:creationId xmlns:a16="http://schemas.microsoft.com/office/drawing/2014/main" id="{9FDF0C17-32C2-262D-ED78-15B8ECB5E91E}"/>
                  </a:ext>
                </a:extLst>
              </p14:cNvPr>
              <p14:cNvContentPartPr/>
              <p14:nvPr/>
            </p14:nvContentPartPr>
            <p14:xfrm>
              <a:off x="3344135" y="3923003"/>
              <a:ext cx="555120" cy="227880"/>
            </p14:xfrm>
          </p:contentPart>
        </mc:Choice>
        <mc:Fallback xmlns="">
          <p:pic>
            <p:nvPicPr>
              <p:cNvPr id="238" name="Ink 237">
                <a:extLst>
                  <a:ext uri="{FF2B5EF4-FFF2-40B4-BE49-F238E27FC236}">
                    <a16:creationId xmlns:a16="http://schemas.microsoft.com/office/drawing/2014/main" id="{9FDF0C17-32C2-262D-ED78-15B8ECB5E91E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3328665" y="3907523"/>
                <a:ext cx="585700" cy="25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AE768C05-6E50-74B1-3344-6D78233855CC}"/>
                  </a:ext>
                </a:extLst>
              </p14:cNvPr>
              <p14:cNvContentPartPr/>
              <p14:nvPr/>
            </p14:nvContentPartPr>
            <p14:xfrm>
              <a:off x="2885495" y="6065577"/>
              <a:ext cx="172800" cy="227160"/>
            </p14:xfrm>
          </p:contentPart>
        </mc:Choice>
        <mc:Fallback xmlns=""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AE768C05-6E50-74B1-3344-6D78233855CC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2870015" y="6050097"/>
                <a:ext cx="203400" cy="25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259" name="Ink 258">
                <a:extLst>
                  <a:ext uri="{FF2B5EF4-FFF2-40B4-BE49-F238E27FC236}">
                    <a16:creationId xmlns:a16="http://schemas.microsoft.com/office/drawing/2014/main" id="{9ADE5DFD-8F07-BDF2-98C7-3DC35C398AE3}"/>
                  </a:ext>
                </a:extLst>
              </p14:cNvPr>
              <p14:cNvContentPartPr/>
              <p14:nvPr/>
            </p14:nvContentPartPr>
            <p14:xfrm>
              <a:off x="2988760" y="4023130"/>
              <a:ext cx="2453400" cy="2406240"/>
            </p14:xfrm>
          </p:contentPart>
        </mc:Choice>
        <mc:Fallback xmlns="">
          <p:pic>
            <p:nvPicPr>
              <p:cNvPr id="259" name="Ink 258">
                <a:extLst>
                  <a:ext uri="{FF2B5EF4-FFF2-40B4-BE49-F238E27FC236}">
                    <a16:creationId xmlns:a16="http://schemas.microsoft.com/office/drawing/2014/main" id="{9ADE5DFD-8F07-BDF2-98C7-3DC35C398AE3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2973282" y="4007652"/>
                <a:ext cx="2483996" cy="24368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271" name="Ink 270">
                <a:extLst>
                  <a:ext uri="{FF2B5EF4-FFF2-40B4-BE49-F238E27FC236}">
                    <a16:creationId xmlns:a16="http://schemas.microsoft.com/office/drawing/2014/main" id="{1667174E-D6CA-DE66-A3AC-12B8B1668C71}"/>
                  </a:ext>
                </a:extLst>
              </p14:cNvPr>
              <p14:cNvContentPartPr/>
              <p14:nvPr/>
            </p14:nvContentPartPr>
            <p14:xfrm>
              <a:off x="6416393" y="5118757"/>
              <a:ext cx="436680" cy="219600"/>
            </p14:xfrm>
          </p:contentPart>
        </mc:Choice>
        <mc:Fallback xmlns="">
          <p:pic>
            <p:nvPicPr>
              <p:cNvPr id="271" name="Ink 270">
                <a:extLst>
                  <a:ext uri="{FF2B5EF4-FFF2-40B4-BE49-F238E27FC236}">
                    <a16:creationId xmlns:a16="http://schemas.microsoft.com/office/drawing/2014/main" id="{1667174E-D6CA-DE66-A3AC-12B8B1668C71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6400913" y="5103277"/>
                <a:ext cx="46728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272" name="Ink 271">
                <a:extLst>
                  <a:ext uri="{FF2B5EF4-FFF2-40B4-BE49-F238E27FC236}">
                    <a16:creationId xmlns:a16="http://schemas.microsoft.com/office/drawing/2014/main" id="{D3D77096-33A6-0A82-A853-8A6D819AD05E}"/>
                  </a:ext>
                </a:extLst>
              </p14:cNvPr>
              <p14:cNvContentPartPr/>
              <p14:nvPr/>
            </p14:nvContentPartPr>
            <p14:xfrm>
              <a:off x="5848313" y="5132437"/>
              <a:ext cx="522360" cy="203400"/>
            </p14:xfrm>
          </p:contentPart>
        </mc:Choice>
        <mc:Fallback xmlns="">
          <p:pic>
            <p:nvPicPr>
              <p:cNvPr id="272" name="Ink 271">
                <a:extLst>
                  <a:ext uri="{FF2B5EF4-FFF2-40B4-BE49-F238E27FC236}">
                    <a16:creationId xmlns:a16="http://schemas.microsoft.com/office/drawing/2014/main" id="{D3D77096-33A6-0A82-A853-8A6D819AD05E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5832822" y="5116957"/>
                <a:ext cx="552981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273" name="Ink 272">
                <a:extLst>
                  <a:ext uri="{FF2B5EF4-FFF2-40B4-BE49-F238E27FC236}">
                    <a16:creationId xmlns:a16="http://schemas.microsoft.com/office/drawing/2014/main" id="{0094F8BE-CCC0-4A5D-B38C-AD66F47C0D48}"/>
                  </a:ext>
                </a:extLst>
              </p14:cNvPr>
              <p14:cNvContentPartPr/>
              <p14:nvPr/>
            </p14:nvContentPartPr>
            <p14:xfrm>
              <a:off x="6416393" y="4674225"/>
              <a:ext cx="113400" cy="263520"/>
            </p14:xfrm>
          </p:contentPart>
        </mc:Choice>
        <mc:Fallback xmlns="">
          <p:pic>
            <p:nvPicPr>
              <p:cNvPr id="273" name="Ink 272">
                <a:extLst>
                  <a:ext uri="{FF2B5EF4-FFF2-40B4-BE49-F238E27FC236}">
                    <a16:creationId xmlns:a16="http://schemas.microsoft.com/office/drawing/2014/main" id="{0094F8BE-CCC0-4A5D-B38C-AD66F47C0D48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6400913" y="4658724"/>
                <a:ext cx="144000" cy="2941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279" name="Ink 278">
                <a:extLst>
                  <a:ext uri="{FF2B5EF4-FFF2-40B4-BE49-F238E27FC236}">
                    <a16:creationId xmlns:a16="http://schemas.microsoft.com/office/drawing/2014/main" id="{6D16F524-0463-745E-5AD9-B23734D94CFA}"/>
                  </a:ext>
                </a:extLst>
              </p14:cNvPr>
              <p14:cNvContentPartPr/>
              <p14:nvPr/>
            </p14:nvContentPartPr>
            <p14:xfrm>
              <a:off x="6895553" y="5069145"/>
              <a:ext cx="536760" cy="215280"/>
            </p14:xfrm>
          </p:contentPart>
        </mc:Choice>
        <mc:Fallback xmlns="">
          <p:pic>
            <p:nvPicPr>
              <p:cNvPr id="279" name="Ink 278">
                <a:extLst>
                  <a:ext uri="{FF2B5EF4-FFF2-40B4-BE49-F238E27FC236}">
                    <a16:creationId xmlns:a16="http://schemas.microsoft.com/office/drawing/2014/main" id="{6D16F524-0463-745E-5AD9-B23734D94CFA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6880083" y="5053665"/>
                <a:ext cx="567339" cy="24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283" name="Ink 282">
                <a:extLst>
                  <a:ext uri="{FF2B5EF4-FFF2-40B4-BE49-F238E27FC236}">
                    <a16:creationId xmlns:a16="http://schemas.microsoft.com/office/drawing/2014/main" id="{79A413FF-0688-7081-4B14-7E5CAC33DD25}"/>
                  </a:ext>
                </a:extLst>
              </p14:cNvPr>
              <p14:cNvContentPartPr/>
              <p14:nvPr/>
            </p14:nvContentPartPr>
            <p14:xfrm>
              <a:off x="8610150" y="4662789"/>
              <a:ext cx="253800" cy="550080"/>
            </p14:xfrm>
          </p:contentPart>
        </mc:Choice>
        <mc:Fallback xmlns="">
          <p:pic>
            <p:nvPicPr>
              <p:cNvPr id="283" name="Ink 282">
                <a:extLst>
                  <a:ext uri="{FF2B5EF4-FFF2-40B4-BE49-F238E27FC236}">
                    <a16:creationId xmlns:a16="http://schemas.microsoft.com/office/drawing/2014/main" id="{79A413FF-0688-7081-4B14-7E5CAC33DD25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8594670" y="4647299"/>
                <a:ext cx="284400" cy="5807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301" name="Ink 300">
                <a:extLst>
                  <a:ext uri="{FF2B5EF4-FFF2-40B4-BE49-F238E27FC236}">
                    <a16:creationId xmlns:a16="http://schemas.microsoft.com/office/drawing/2014/main" id="{0F925D37-A188-381A-8DE6-0F26C2C3BC74}"/>
                  </a:ext>
                </a:extLst>
              </p14:cNvPr>
              <p14:cNvContentPartPr/>
              <p14:nvPr/>
            </p14:nvContentPartPr>
            <p14:xfrm>
              <a:off x="7961070" y="5342829"/>
              <a:ext cx="1440720" cy="239400"/>
            </p14:xfrm>
          </p:contentPart>
        </mc:Choice>
        <mc:Fallback xmlns="">
          <p:pic>
            <p:nvPicPr>
              <p:cNvPr id="301" name="Ink 300">
                <a:extLst>
                  <a:ext uri="{FF2B5EF4-FFF2-40B4-BE49-F238E27FC236}">
                    <a16:creationId xmlns:a16="http://schemas.microsoft.com/office/drawing/2014/main" id="{0F925D37-A188-381A-8DE6-0F26C2C3BC74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7945590" y="5327326"/>
                <a:ext cx="1471320" cy="2700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309" name="Ink 308">
                <a:extLst>
                  <a:ext uri="{FF2B5EF4-FFF2-40B4-BE49-F238E27FC236}">
                    <a16:creationId xmlns:a16="http://schemas.microsoft.com/office/drawing/2014/main" id="{DD862BA5-AE1B-9DB9-7CA0-37CF8756A897}"/>
                  </a:ext>
                </a:extLst>
              </p14:cNvPr>
              <p14:cNvContentPartPr/>
              <p14:nvPr/>
            </p14:nvContentPartPr>
            <p14:xfrm>
              <a:off x="8632110" y="5621109"/>
              <a:ext cx="733320" cy="252000"/>
            </p14:xfrm>
          </p:contentPart>
        </mc:Choice>
        <mc:Fallback xmlns="">
          <p:pic>
            <p:nvPicPr>
              <p:cNvPr id="309" name="Ink 308">
                <a:extLst>
                  <a:ext uri="{FF2B5EF4-FFF2-40B4-BE49-F238E27FC236}">
                    <a16:creationId xmlns:a16="http://schemas.microsoft.com/office/drawing/2014/main" id="{DD862BA5-AE1B-9DB9-7CA0-37CF8756A897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8616622" y="5605607"/>
                <a:ext cx="763935" cy="2826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314" name="Ink 313">
                <a:extLst>
                  <a:ext uri="{FF2B5EF4-FFF2-40B4-BE49-F238E27FC236}">
                    <a16:creationId xmlns:a16="http://schemas.microsoft.com/office/drawing/2014/main" id="{EA5A323E-1A65-9FCE-F15A-78ED7421A291}"/>
                  </a:ext>
                </a:extLst>
              </p14:cNvPr>
              <p14:cNvContentPartPr/>
              <p14:nvPr/>
            </p14:nvContentPartPr>
            <p14:xfrm>
              <a:off x="10951797" y="5006814"/>
              <a:ext cx="290880" cy="236520"/>
            </p14:xfrm>
          </p:contentPart>
        </mc:Choice>
        <mc:Fallback xmlns="">
          <p:pic>
            <p:nvPicPr>
              <p:cNvPr id="314" name="Ink 313">
                <a:extLst>
                  <a:ext uri="{FF2B5EF4-FFF2-40B4-BE49-F238E27FC236}">
                    <a16:creationId xmlns:a16="http://schemas.microsoft.com/office/drawing/2014/main" id="{EA5A323E-1A65-9FCE-F15A-78ED7421A291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0936336" y="4991358"/>
                <a:ext cx="321442" cy="2670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320" name="Ink 319">
                <a:extLst>
                  <a:ext uri="{FF2B5EF4-FFF2-40B4-BE49-F238E27FC236}">
                    <a16:creationId xmlns:a16="http://schemas.microsoft.com/office/drawing/2014/main" id="{7F23FD54-6732-0D24-84CB-88038D53238E}"/>
                  </a:ext>
                </a:extLst>
              </p14:cNvPr>
              <p14:cNvContentPartPr/>
              <p14:nvPr/>
            </p14:nvContentPartPr>
            <p14:xfrm>
              <a:off x="11371917" y="5064414"/>
              <a:ext cx="281880" cy="460080"/>
            </p14:xfrm>
          </p:contentPart>
        </mc:Choice>
        <mc:Fallback xmlns="">
          <p:pic>
            <p:nvPicPr>
              <p:cNvPr id="320" name="Ink 319">
                <a:extLst>
                  <a:ext uri="{FF2B5EF4-FFF2-40B4-BE49-F238E27FC236}">
                    <a16:creationId xmlns:a16="http://schemas.microsoft.com/office/drawing/2014/main" id="{7F23FD54-6732-0D24-84CB-88038D53238E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1356457" y="5048922"/>
                <a:ext cx="312441" cy="4907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8A6D9E8-750E-C6D6-E178-E24A8867E1A8}"/>
                  </a:ext>
                </a:extLst>
              </p14:cNvPr>
              <p14:cNvContentPartPr/>
              <p14:nvPr/>
            </p14:nvContentPartPr>
            <p14:xfrm>
              <a:off x="8226930" y="1610528"/>
              <a:ext cx="1064880" cy="6184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8A6D9E8-750E-C6D6-E178-E24A8867E1A8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8195960" y="1579568"/>
                <a:ext cx="1126101" cy="67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7F81BA7-1853-88A9-D0B3-D3907960EBB5}"/>
                  </a:ext>
                </a:extLst>
              </p14:cNvPr>
              <p14:cNvContentPartPr/>
              <p14:nvPr/>
            </p14:nvContentPartPr>
            <p14:xfrm>
              <a:off x="9606810" y="1566968"/>
              <a:ext cx="293040" cy="3034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7F81BA7-1853-88A9-D0B3-D3907960EBB5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9575850" y="1536008"/>
                <a:ext cx="35424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A7ACB5F-4065-1572-180A-425B028A6B1E}"/>
                  </a:ext>
                </a:extLst>
              </p14:cNvPr>
              <p14:cNvContentPartPr/>
              <p14:nvPr/>
            </p14:nvContentPartPr>
            <p14:xfrm>
              <a:off x="8158890" y="2224688"/>
              <a:ext cx="1410120" cy="5742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A7ACB5F-4065-1572-180A-425B028A6B1E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8127930" y="2193728"/>
                <a:ext cx="1471320" cy="63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7383504-2939-E699-AB5B-324B9310CB73}"/>
                  </a:ext>
                </a:extLst>
              </p14:cNvPr>
              <p14:cNvContentPartPr/>
              <p14:nvPr/>
            </p14:nvContentPartPr>
            <p14:xfrm>
              <a:off x="9922449" y="2137208"/>
              <a:ext cx="532440" cy="3690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7383504-2939-E699-AB5B-324B9310CB73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9891489" y="2106248"/>
                <a:ext cx="593640" cy="43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E7AD65A-74C1-E35B-815C-A08DEF32993F}"/>
                  </a:ext>
                </a:extLst>
              </p14:cNvPr>
              <p14:cNvContentPartPr/>
              <p14:nvPr/>
            </p14:nvContentPartPr>
            <p14:xfrm>
              <a:off x="7589093" y="1156324"/>
              <a:ext cx="3265560" cy="21171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E7AD65A-74C1-E35B-815C-A08DEF32993F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7558136" y="1125364"/>
                <a:ext cx="3326753" cy="2178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362272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2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20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0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20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2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2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2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2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2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2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2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2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2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2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2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20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20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20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2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20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20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20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2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2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2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2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200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6AEDC9-6658-655D-2723-A5B7D10140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9E20C-ADC4-7FD2-8212-7101E2AB7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Problems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C3D940-B815-E6C7-872D-FF60FE28D19B}"/>
              </a:ext>
            </a:extLst>
          </p:cNvPr>
          <p:cNvSpPr txBox="1"/>
          <p:nvPr/>
        </p:nvSpPr>
        <p:spPr>
          <a:xfrm>
            <a:off x="1106424" y="1825625"/>
            <a:ext cx="1209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1: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04D204A-1F2C-D556-24FB-1A6EEC5382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7482" y="2329894"/>
            <a:ext cx="8497036" cy="40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38216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4CA91-C997-660F-8942-EABA9EC59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Problems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9ABC9F3-4EFC-D6EA-E868-0BCC8EF44F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7642" y="1825625"/>
            <a:ext cx="9316715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0911314-070D-E237-1E13-E8F7C52CC844}"/>
              </a:ext>
            </a:extLst>
          </p:cNvPr>
          <p:cNvSpPr txBox="1"/>
          <p:nvPr/>
        </p:nvSpPr>
        <p:spPr>
          <a:xfrm>
            <a:off x="1106424" y="1825625"/>
            <a:ext cx="1209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2:</a:t>
            </a:r>
          </a:p>
        </p:txBody>
      </p:sp>
    </p:spTree>
    <p:extLst>
      <p:ext uri="{BB962C8B-B14F-4D97-AF65-F5344CB8AC3E}">
        <p14:creationId xmlns:p14="http://schemas.microsoft.com/office/powerpoint/2010/main" val="29305911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326B83-51A3-F08E-2077-FC018A2BB3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Thank You!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FC39F1F-DCA6-9217-0012-56D98D2B7F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765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8494" y="1193800"/>
            <a:ext cx="6468309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 Ideal diode model</a:t>
            </a:r>
          </a:p>
          <a:p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 Constant voltage drop (CVD) model</a:t>
            </a:r>
          </a:p>
          <a:p>
            <a:r>
              <a:rPr lang="en-US" sz="3200" b="1" dirty="0"/>
              <a:t>3. CVD+R model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252112" y="3124201"/>
            <a:ext cx="4680544" cy="2997991"/>
            <a:chOff x="189084" y="2343150"/>
            <a:chExt cx="3510408" cy="2248493"/>
          </a:xfrm>
        </p:grpSpPr>
        <p:grpSp>
          <p:nvGrpSpPr>
            <p:cNvPr id="3" name="Group 2"/>
            <p:cNvGrpSpPr/>
            <p:nvPr/>
          </p:nvGrpSpPr>
          <p:grpSpPr>
            <a:xfrm>
              <a:off x="189084" y="2343150"/>
              <a:ext cx="2915826" cy="2248493"/>
              <a:chOff x="189084" y="2343150"/>
              <a:chExt cx="2915826" cy="2248493"/>
            </a:xfrm>
          </p:grpSpPr>
          <p:pic>
            <p:nvPicPr>
              <p:cNvPr id="4098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9084" y="2343150"/>
                <a:ext cx="2915826" cy="224849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099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119033">
                <a:off x="2384880" y="2447485"/>
                <a:ext cx="116335" cy="17670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10" name="TextBox 9"/>
            <p:cNvSpPr txBox="1"/>
            <p:nvPr/>
          </p:nvSpPr>
          <p:spPr>
            <a:xfrm>
              <a:off x="2514600" y="3331015"/>
              <a:ext cx="1184892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1/slope = R</a:t>
              </a:r>
            </a:p>
          </p:txBody>
        </p:sp>
      </p:grpSp>
      <p:sp>
        <p:nvSpPr>
          <p:cNvPr id="19" name="TextBox 6">
            <a:extLst>
              <a:ext uri="{FF2B5EF4-FFF2-40B4-BE49-F238E27FC236}">
                <a16:creationId xmlns:a16="http://schemas.microsoft.com/office/drawing/2014/main" id="{0E7AE717-CC4C-44B9-863F-9E701310EF6C}"/>
              </a:ext>
            </a:extLst>
          </p:cNvPr>
          <p:cNvSpPr txBox="1"/>
          <p:nvPr/>
        </p:nvSpPr>
        <p:spPr>
          <a:xfrm>
            <a:off x="406400" y="380423"/>
            <a:ext cx="10871200" cy="5187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839"/>
              </a:lnSpc>
            </a:pPr>
            <a:r>
              <a:rPr lang="en-US" sz="4267" b="1" spc="99" dirty="0">
                <a:latin typeface="Poppins Medium"/>
              </a:rPr>
              <a:t>Modeling the real diode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F73DAC-1020-4B22-BFC3-0F5165EFD3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3200" y="3429001"/>
            <a:ext cx="6527800" cy="237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8823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0E674B68-904B-EB6F-28B8-E12753D74368}"/>
              </a:ext>
            </a:extLst>
          </p:cNvPr>
          <p:cNvSpPr txBox="1"/>
          <p:nvPr/>
        </p:nvSpPr>
        <p:spPr>
          <a:xfrm>
            <a:off x="8139950" y="4899760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Memristor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EB728A-6F46-F431-6FFE-B8975D74DDE3}"/>
              </a:ext>
            </a:extLst>
          </p:cNvPr>
          <p:cNvSpPr txBox="1"/>
          <p:nvPr/>
        </p:nvSpPr>
        <p:spPr>
          <a:xfrm>
            <a:off x="8789581" y="3707218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Diode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8" y="611124"/>
            <a:ext cx="7659991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Digital</a:t>
            </a:r>
            <a:r>
              <a:rPr spc="-30" dirty="0"/>
              <a:t> </a:t>
            </a:r>
            <a:r>
              <a:rPr spc="-25" dirty="0"/>
              <a:t>Representation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16532"/>
            <a:ext cx="10464165" cy="103759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Binary → </a:t>
            </a:r>
            <a:r>
              <a:rPr sz="2800" spc="-50" dirty="0">
                <a:latin typeface="Calibri"/>
                <a:cs typeface="Calibri"/>
              </a:rPr>
              <a:t>Two </a:t>
            </a:r>
            <a:r>
              <a:rPr sz="2800" spc="-25" dirty="0">
                <a:latin typeface="Calibri"/>
                <a:cs typeface="Calibri"/>
              </a:rPr>
              <a:t>states </a:t>
            </a:r>
            <a:r>
              <a:rPr sz="2800" spc="-10" dirty="0">
                <a:latin typeface="Calibri"/>
                <a:cs typeface="Calibri"/>
              </a:rPr>
              <a:t>(0/False,</a:t>
            </a:r>
            <a:r>
              <a:rPr sz="2800" spc="8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1/True)</a:t>
            </a:r>
            <a:endParaRPr sz="28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Binary </a:t>
            </a:r>
            <a:r>
              <a:rPr sz="2800" spc="-10" dirty="0">
                <a:latin typeface="Calibri"/>
                <a:cs typeface="Calibri"/>
              </a:rPr>
              <a:t>variables </a:t>
            </a:r>
            <a:r>
              <a:rPr sz="2800" spc="-5" dirty="0">
                <a:latin typeface="Calibri"/>
                <a:cs typeface="Calibri"/>
              </a:rPr>
              <a:t>in </a:t>
            </a:r>
            <a:r>
              <a:rPr sz="2800" spc="-10" dirty="0">
                <a:latin typeface="Calibri"/>
                <a:cs typeface="Calibri"/>
              </a:rPr>
              <a:t>circuit, </a:t>
            </a:r>
            <a:r>
              <a:rPr sz="2800" spc="-5" dirty="0">
                <a:latin typeface="Calibri"/>
                <a:cs typeface="Calibri"/>
              </a:rPr>
              <a:t>need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dirty="0">
                <a:latin typeface="Calibri"/>
                <a:cs typeface="Calibri"/>
              </a:rPr>
              <a:t>use </a:t>
            </a:r>
            <a:r>
              <a:rPr sz="2800" spc="-15" dirty="0">
                <a:latin typeface="Calibri"/>
                <a:cs typeface="Calibri"/>
              </a:rPr>
              <a:t>two </a:t>
            </a:r>
            <a:r>
              <a:rPr sz="2800" spc="-25" dirty="0">
                <a:latin typeface="Calibri"/>
                <a:cs typeface="Calibri"/>
              </a:rPr>
              <a:t>states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9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device/parameters</a:t>
            </a:r>
            <a:endParaRPr sz="2800" dirty="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823912" y="3250894"/>
          <a:ext cx="10191747" cy="30396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760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7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583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07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513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847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449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23219">
                <a:tc gridSpan="2">
                  <a:txBody>
                    <a:bodyPr/>
                    <a:lstStyle/>
                    <a:p>
                      <a:pPr marL="65087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800" b="1" spc="-30">
                          <a:latin typeface="Calibri"/>
                          <a:cs typeface="Calibri"/>
                        </a:rPr>
                        <a:t>Voltage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B w="38100">
                      <a:solidFill>
                        <a:srgbClr val="FF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 marL="818515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800" b="1" spc="-10" dirty="0">
                          <a:latin typeface="Calibri"/>
                          <a:cs typeface="Calibri"/>
                        </a:rPr>
                        <a:t>Current</a:t>
                      </a:r>
                      <a:endParaRPr sz="2800" dirty="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66370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800" b="1" spc="-20">
                          <a:latin typeface="Calibri"/>
                          <a:cs typeface="Calibri"/>
                        </a:rPr>
                        <a:t>State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L w="38100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0593">
                <a:tc>
                  <a:txBody>
                    <a:bodyPr/>
                    <a:lstStyle/>
                    <a:p>
                      <a:pPr marR="99060" algn="r">
                        <a:lnSpc>
                          <a:spcPct val="100000"/>
                        </a:lnSpc>
                        <a:spcBef>
                          <a:spcPts val="1850"/>
                        </a:spcBef>
                      </a:pPr>
                      <a:r>
                        <a:rPr sz="2800" spc="-5">
                          <a:latin typeface="Courier New"/>
                          <a:cs typeface="Courier New"/>
                        </a:rPr>
                        <a:t>5V</a:t>
                      </a:r>
                      <a:r>
                        <a:rPr sz="2800" spc="-114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800">
                          <a:latin typeface="Wingdings"/>
                          <a:cs typeface="Wingdings"/>
                        </a:rPr>
                        <a:t></a:t>
                      </a:r>
                    </a:p>
                  </a:txBody>
                  <a:tcPr marL="0" marR="0" marT="234950" marB="0">
                    <a:lnL w="38100">
                      <a:solidFill>
                        <a:srgbClr val="FF0000"/>
                      </a:solidFill>
                      <a:prstDash val="solid"/>
                    </a:lnL>
                    <a:lnT w="38100">
                      <a:solidFill>
                        <a:srgbClr val="FF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1850"/>
                        </a:spcBef>
                      </a:pPr>
                      <a:r>
                        <a:rPr sz="2800">
                          <a:latin typeface="Courier New"/>
                          <a:cs typeface="Courier New"/>
                        </a:rPr>
                        <a:t>1</a:t>
                      </a:r>
                    </a:p>
                  </a:txBody>
                  <a:tcPr marL="0" marR="0" marT="234950" marB="0">
                    <a:lnR w="381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98425" algn="r">
                        <a:lnSpc>
                          <a:spcPct val="100000"/>
                        </a:lnSpc>
                        <a:spcBef>
                          <a:spcPts val="1850"/>
                        </a:spcBef>
                      </a:pPr>
                      <a:r>
                        <a:rPr sz="2800" spc="-10">
                          <a:latin typeface="Courier New"/>
                          <a:cs typeface="Courier New"/>
                        </a:rPr>
                        <a:t>2mA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234950" marB="0">
                    <a:lnL w="381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0"/>
                        </a:spcBef>
                      </a:pPr>
                      <a:r>
                        <a:rPr sz="2800">
                          <a:latin typeface="Wingdings"/>
                          <a:cs typeface="Wingdings"/>
                        </a:rPr>
                        <a:t></a:t>
                      </a:r>
                    </a:p>
                  </a:txBody>
                  <a:tcPr marL="0" marR="0" marT="234950" marB="0"/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1850"/>
                        </a:spcBef>
                      </a:pPr>
                      <a:r>
                        <a:rPr sz="2800">
                          <a:latin typeface="Courier New"/>
                          <a:cs typeface="Courier New"/>
                        </a:rPr>
                        <a:t>1</a:t>
                      </a:r>
                    </a:p>
                  </a:txBody>
                  <a:tcPr marL="0" marR="0" marT="234950" marB="0"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179195" algn="ctr">
                        <a:lnSpc>
                          <a:spcPct val="100000"/>
                        </a:lnSpc>
                        <a:spcBef>
                          <a:spcPts val="1850"/>
                        </a:spcBef>
                      </a:pPr>
                      <a:r>
                        <a:rPr sz="2800" spc="-5">
                          <a:latin typeface="Courier New"/>
                          <a:cs typeface="Courier New"/>
                        </a:rPr>
                        <a:t>ON</a:t>
                      </a:r>
                      <a:r>
                        <a:rPr sz="2800" spc="-75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800">
                          <a:latin typeface="Wingdings"/>
                          <a:cs typeface="Wingdings"/>
                        </a:rPr>
                        <a:t></a:t>
                      </a:r>
                    </a:p>
                  </a:txBody>
                  <a:tcPr marL="0" marR="0" marT="234950" marB="0">
                    <a:lnL w="381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1850"/>
                        </a:spcBef>
                      </a:pPr>
                      <a:r>
                        <a:rPr sz="2800">
                          <a:latin typeface="Courier New"/>
                          <a:cs typeface="Courier New"/>
                        </a:rPr>
                        <a:t>1</a:t>
                      </a:r>
                    </a:p>
                  </a:txBody>
                  <a:tcPr marL="0" marR="0" marT="23495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693">
                <a:tc>
                  <a:txBody>
                    <a:bodyPr/>
                    <a:lstStyle/>
                    <a:p>
                      <a:pPr marR="99060" algn="r">
                        <a:lnSpc>
                          <a:spcPts val="3100"/>
                        </a:lnSpc>
                      </a:pPr>
                      <a:r>
                        <a:rPr sz="2800" spc="-5">
                          <a:latin typeface="Courier New"/>
                          <a:cs typeface="Courier New"/>
                        </a:rPr>
                        <a:t>0V</a:t>
                      </a:r>
                      <a:r>
                        <a:rPr sz="2800" spc="-114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800">
                          <a:latin typeface="Wingdings"/>
                          <a:cs typeface="Wingdings"/>
                        </a:rPr>
                        <a:t></a:t>
                      </a:r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lnB w="381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ts val="3100"/>
                        </a:lnSpc>
                      </a:pPr>
                      <a:r>
                        <a:rPr sz="2800">
                          <a:latin typeface="Courier New"/>
                          <a:cs typeface="Courier New"/>
                        </a:rPr>
                        <a:t>0</a:t>
                      </a:r>
                    </a:p>
                  </a:txBody>
                  <a:tcPr marL="0" marR="0" marT="0" marB="0">
                    <a:lnR w="38100">
                      <a:solidFill>
                        <a:srgbClr val="FF0000"/>
                      </a:solidFill>
                      <a:prstDash val="solid"/>
                    </a:lnR>
                    <a:lnB w="3810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98425" algn="r">
                        <a:lnSpc>
                          <a:spcPts val="3100"/>
                        </a:lnSpc>
                      </a:pPr>
                      <a:r>
                        <a:rPr sz="2800" spc="-10">
                          <a:latin typeface="Courier New"/>
                          <a:cs typeface="Courier New"/>
                        </a:rPr>
                        <a:t>3mA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100"/>
                        </a:lnSpc>
                      </a:pPr>
                      <a:r>
                        <a:rPr sz="2800">
                          <a:latin typeface="Wingdings"/>
                          <a:cs typeface="Wingdings"/>
                        </a:rPr>
                        <a:t>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ts val="3100"/>
                        </a:lnSpc>
                      </a:pPr>
                      <a:r>
                        <a:rPr sz="2800">
                          <a:latin typeface="Courier New"/>
                          <a:cs typeface="Courier New"/>
                        </a:rPr>
                        <a:t>0</a:t>
                      </a: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179195" algn="ctr">
                        <a:lnSpc>
                          <a:spcPts val="3100"/>
                        </a:lnSpc>
                      </a:pPr>
                      <a:r>
                        <a:rPr sz="2800" spc="-10">
                          <a:latin typeface="Courier New"/>
                          <a:cs typeface="Courier New"/>
                        </a:rPr>
                        <a:t>OFF</a:t>
                      </a:r>
                      <a:r>
                        <a:rPr sz="2800" spc="-85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800">
                          <a:latin typeface="Wingdings"/>
                          <a:cs typeface="Wingdings"/>
                        </a:rPr>
                        <a:t></a:t>
                      </a: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ts val="3100"/>
                        </a:lnSpc>
                      </a:pPr>
                      <a:r>
                        <a:rPr sz="2800">
                          <a:latin typeface="Courier New"/>
                          <a:cs typeface="Courier New"/>
                        </a:rPr>
                        <a:t>0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35152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650">
                        <a:latin typeface="Times New Roman"/>
                        <a:cs typeface="Times New Roman"/>
                      </a:endParaRPr>
                    </a:p>
                    <a:p>
                      <a:pPr marL="284480">
                        <a:lnSpc>
                          <a:spcPct val="100000"/>
                        </a:lnSpc>
                        <a:tabLst>
                          <a:tab pos="1348105" algn="l"/>
                          <a:tab pos="1908175" algn="l"/>
                        </a:tabLst>
                      </a:pPr>
                      <a:r>
                        <a:rPr sz="2800" spc="-5">
                          <a:latin typeface="Courier New"/>
                          <a:cs typeface="Courier New"/>
                        </a:rPr>
                        <a:t>0V	</a:t>
                      </a:r>
                      <a:r>
                        <a:rPr sz="2800">
                          <a:latin typeface="Wingdings"/>
                          <a:cs typeface="Wingdings"/>
                        </a:rPr>
                        <a:t></a:t>
                      </a:r>
                      <a:r>
                        <a:rPr sz="280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800">
                          <a:latin typeface="Courier New"/>
                          <a:cs typeface="Courier New"/>
                        </a:rPr>
                        <a:t>1</a:t>
                      </a:r>
                    </a:p>
                    <a:p>
                      <a:pPr marL="284480">
                        <a:lnSpc>
                          <a:spcPct val="100000"/>
                        </a:lnSpc>
                        <a:spcBef>
                          <a:spcPts val="50"/>
                        </a:spcBef>
                        <a:tabLst>
                          <a:tab pos="1908175" algn="l"/>
                        </a:tabLst>
                      </a:pPr>
                      <a:r>
                        <a:rPr sz="2800" spc="-10">
                          <a:latin typeface="Courier New"/>
                          <a:cs typeface="Courier New"/>
                        </a:rPr>
                        <a:t>3.3V</a:t>
                      </a:r>
                      <a:r>
                        <a:rPr sz="2800" spc="-5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800">
                          <a:latin typeface="Wingdings"/>
                          <a:cs typeface="Wingdings"/>
                        </a:rPr>
                        <a:t></a:t>
                      </a:r>
                      <a:r>
                        <a:rPr sz="280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800">
                          <a:latin typeface="Courier New"/>
                          <a:cs typeface="Courier New"/>
                        </a:rPr>
                        <a:t>0</a:t>
                      </a:r>
                    </a:p>
                  </a:txBody>
                  <a:tcPr marL="0" marR="0" marT="1270" marB="0">
                    <a:lnT w="38100">
                      <a:solidFill>
                        <a:srgbClr val="FF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700" dirty="0">
                        <a:latin typeface="Times New Roman"/>
                        <a:cs typeface="Times New Roman"/>
                      </a:endParaRPr>
                    </a:p>
                    <a:p>
                      <a:pPr marL="116205" marR="26034">
                        <a:lnSpc>
                          <a:spcPct val="100800"/>
                        </a:lnSpc>
                      </a:pPr>
                      <a:r>
                        <a:rPr sz="2400" spc="-5" dirty="0">
                          <a:latin typeface="Courier New"/>
                          <a:cs typeface="Courier New"/>
                        </a:rPr>
                        <a:t>Low resistance  High</a:t>
                      </a:r>
                      <a:r>
                        <a:rPr sz="2400" spc="-10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spc="-5" dirty="0">
                          <a:latin typeface="Courier New"/>
                          <a:cs typeface="Courier New"/>
                        </a:rPr>
                        <a:t>resistance</a:t>
                      </a:r>
                      <a:endParaRPr sz="2400" dirty="0">
                        <a:latin typeface="Courier New"/>
                        <a:cs typeface="Courier New"/>
                      </a:endParaRPr>
                    </a:p>
                  </a:txBody>
                  <a:tcPr marL="0" marR="0" marT="2540" marB="0">
                    <a:lnL w="38100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1165516" y="5342635"/>
            <a:ext cx="689610" cy="760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93395" algn="l"/>
              </a:tabLst>
            </a:pPr>
            <a:r>
              <a:rPr sz="2400" dirty="0">
                <a:latin typeface="Wingdings"/>
                <a:cs typeface="Wingdings"/>
              </a:rPr>
              <a:t>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dirty="0">
                <a:latin typeface="Courier New"/>
                <a:cs typeface="Courier New"/>
              </a:rPr>
              <a:t>1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  <a:tabLst>
                <a:tab pos="493395" algn="l"/>
              </a:tabLst>
            </a:pPr>
            <a:r>
              <a:rPr sz="2400" dirty="0">
                <a:latin typeface="Wingdings"/>
                <a:cs typeface="Wingdings"/>
              </a:rPr>
              <a:t>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dirty="0">
                <a:latin typeface="Courier New"/>
                <a:cs typeface="Courier New"/>
              </a:rPr>
              <a:t>0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56B3090-8F87-1B18-3B3A-D4CD1558FDB4}"/>
              </a:ext>
            </a:extLst>
          </p:cNvPr>
          <p:cNvSpPr/>
          <p:nvPr/>
        </p:nvSpPr>
        <p:spPr>
          <a:xfrm>
            <a:off x="674055" y="5293758"/>
            <a:ext cx="2736803" cy="14531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BD0B0-61C4-4E0E-9007-A0BD630F6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Operations with Diode (OR)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598B1A7-26D1-4783-8574-D9E4A508A97B}"/>
                  </a:ext>
                </a:extLst>
              </p14:cNvPr>
              <p14:cNvContentPartPr/>
              <p14:nvPr/>
            </p14:nvContentPartPr>
            <p14:xfrm>
              <a:off x="2364836" y="2659345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598B1A7-26D1-4783-8574-D9E4A508A97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55836" y="2650345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F44E7622-5353-4D1F-9FA9-AC9E5573812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27" t="28772"/>
          <a:stretch/>
        </p:blipFill>
        <p:spPr>
          <a:xfrm>
            <a:off x="209039" y="2088282"/>
            <a:ext cx="4365602" cy="28765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BCC9582-7EB1-4A12-9E51-F2CA40C4F67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34"/>
          <a:stretch/>
        </p:blipFill>
        <p:spPr>
          <a:xfrm>
            <a:off x="6270080" y="2152352"/>
            <a:ext cx="4556720" cy="281250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F809E8F-33C6-4165-A5C0-46BBFBB50807}"/>
              </a:ext>
            </a:extLst>
          </p:cNvPr>
          <p:cNvSpPr txBox="1"/>
          <p:nvPr/>
        </p:nvSpPr>
        <p:spPr>
          <a:xfrm>
            <a:off x="1019503" y="1690688"/>
            <a:ext cx="24699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Logic Truth Table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0468EF-908C-415C-8422-14F475BDB61C}"/>
              </a:ext>
            </a:extLst>
          </p:cNvPr>
          <p:cNvSpPr txBox="1"/>
          <p:nvPr/>
        </p:nvSpPr>
        <p:spPr>
          <a:xfrm>
            <a:off x="6773919" y="1690687"/>
            <a:ext cx="2958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Voltage Truth Table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91F342-CBE6-489C-BA97-CD8FB22E1D92}"/>
              </a:ext>
            </a:extLst>
          </p:cNvPr>
          <p:cNvSpPr txBox="1"/>
          <p:nvPr/>
        </p:nvSpPr>
        <p:spPr>
          <a:xfrm>
            <a:off x="2100923" y="5095488"/>
            <a:ext cx="87258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			           Low/False                High/True</a:t>
            </a:r>
          </a:p>
          <a:p>
            <a:r>
              <a:rPr lang="en-US" sz="2400" dirty="0"/>
              <a:t>Logic Levels:			     0			1		</a:t>
            </a:r>
          </a:p>
          <a:p>
            <a:r>
              <a:rPr lang="en-US" sz="2400" dirty="0"/>
              <a:t>Corresponding voltage levels:     0V                               5V </a:t>
            </a:r>
          </a:p>
        </p:txBody>
      </p:sp>
    </p:spTree>
    <p:extLst>
      <p:ext uri="{BB962C8B-B14F-4D97-AF65-F5344CB8AC3E}">
        <p14:creationId xmlns:p14="http://schemas.microsoft.com/office/powerpoint/2010/main" val="3289910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BD0B0-61C4-4E0E-9007-A0BD630F6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Operations with Diode (OR)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BCC9582-7EB1-4A12-9E51-F2CA40C4F6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34"/>
          <a:stretch/>
        </p:blipFill>
        <p:spPr>
          <a:xfrm>
            <a:off x="838200" y="2152353"/>
            <a:ext cx="4556720" cy="281250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50468EF-908C-415C-8422-14F475BDB61C}"/>
              </a:ext>
            </a:extLst>
          </p:cNvPr>
          <p:cNvSpPr txBox="1"/>
          <p:nvPr/>
        </p:nvSpPr>
        <p:spPr>
          <a:xfrm>
            <a:off x="1342039" y="1690688"/>
            <a:ext cx="2958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Voltage Truth Table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C91F342-CBE6-489C-BA97-CD8FB22E1D92}"/>
                  </a:ext>
                </a:extLst>
              </p:cNvPr>
              <p:cNvSpPr txBox="1"/>
              <p:nvPr/>
            </p:nvSpPr>
            <p:spPr>
              <a:xfrm>
                <a:off x="1181817" y="5060223"/>
                <a:ext cx="10171983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/>
                  <a:t>PULL DOWN NETWORK </a:t>
                </a:r>
              </a:p>
              <a:p>
                <a:pPr algn="ctr"/>
                <a:r>
                  <a:rPr lang="en-US" sz="2400" dirty="0"/>
                  <a:t>When all inputs are completely disconnected,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𝑶</m:t>
                        </m:r>
                      </m:sub>
                    </m:sSub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is </a:t>
                </a:r>
                <a:r>
                  <a:rPr lang="en-US" sz="2400" u="sng" dirty="0"/>
                  <a:t>pulled down</a:t>
                </a:r>
                <a:r>
                  <a:rPr lang="en-US" sz="2400" dirty="0"/>
                  <a:t> to </a:t>
                </a:r>
                <a:r>
                  <a:rPr lang="en-US" sz="2400" b="1" dirty="0"/>
                  <a:t>GND</a:t>
                </a:r>
              </a:p>
              <a:p>
                <a:pPr algn="ctr"/>
                <a:endParaRPr lang="en-US" sz="2400" dirty="0"/>
              </a:p>
              <a:p>
                <a:pPr algn="ctr"/>
                <a:r>
                  <a:rPr lang="en-US" sz="2400" dirty="0"/>
                  <a:t>Degrades the HIGHEST output voltage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C91F342-CBE6-489C-BA97-CD8FB22E1D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817" y="5060223"/>
                <a:ext cx="10171983" cy="1569660"/>
              </a:xfrm>
              <a:prstGeom prst="rect">
                <a:avLst/>
              </a:prstGeom>
              <a:blipFill>
                <a:blip r:embed="rId3"/>
                <a:stretch>
                  <a:fillRect t="-3101" b="-7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: Rounded Corners 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891B32B-4BC4-CB4C-98AD-4B1CE0F7E4B1}"/>
              </a:ext>
            </a:extLst>
          </p:cNvPr>
          <p:cNvSpPr/>
          <p:nvPr/>
        </p:nvSpPr>
        <p:spPr>
          <a:xfrm>
            <a:off x="1181819" y="3994749"/>
            <a:ext cx="3838755" cy="327804"/>
          </a:xfrm>
          <a:prstGeom prst="roundRect">
            <a:avLst/>
          </a:prstGeom>
          <a:solidFill>
            <a:srgbClr val="FF0000">
              <a:alpha val="28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32BDB24B-3B4D-6575-5B8C-7CDFD8A7DE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3608" y="1947862"/>
            <a:ext cx="3895725" cy="296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B547F41-4A7C-29EA-40D4-7BC95FC76081}"/>
              </a:ext>
            </a:extLst>
          </p:cNvPr>
          <p:cNvSpPr/>
          <p:nvPr/>
        </p:nvSpPr>
        <p:spPr>
          <a:xfrm>
            <a:off x="7458075" y="1821318"/>
            <a:ext cx="2228850" cy="1998207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4D88E6-77C7-8144-C363-8D01D13CD4B3}"/>
              </a:ext>
            </a:extLst>
          </p:cNvPr>
          <p:cNvSpPr txBox="1"/>
          <p:nvPr/>
        </p:nvSpPr>
        <p:spPr>
          <a:xfrm>
            <a:off x="6743728" y="2057400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044133-EAA0-AF7F-9722-822899BE1FF2}"/>
              </a:ext>
            </a:extLst>
          </p:cNvPr>
          <p:cNvSpPr txBox="1"/>
          <p:nvPr/>
        </p:nvSpPr>
        <p:spPr>
          <a:xfrm>
            <a:off x="6721772" y="3131478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3364AC-354A-A0CA-50D1-1E241A8C9687}"/>
              </a:ext>
            </a:extLst>
          </p:cNvPr>
          <p:cNvSpPr txBox="1"/>
          <p:nvPr/>
        </p:nvSpPr>
        <p:spPr>
          <a:xfrm>
            <a:off x="10585445" y="3249341"/>
            <a:ext cx="5357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=Z</a:t>
            </a:r>
          </a:p>
        </p:txBody>
      </p:sp>
      <p:sp>
        <p:nvSpPr>
          <p:cNvPr id="15" name="Rectangle: Rounded Corners 14">
            <a:hlinkClick r:id="rId5" action="ppaction://hlinksldjump"/>
            <a:extLst>
              <a:ext uri="{FF2B5EF4-FFF2-40B4-BE49-F238E27FC236}">
                <a16:creationId xmlns:a16="http://schemas.microsoft.com/office/drawing/2014/main" id="{B603B201-436B-3256-1EF7-B73414FDAB6F}"/>
              </a:ext>
            </a:extLst>
          </p:cNvPr>
          <p:cNvSpPr/>
          <p:nvPr/>
        </p:nvSpPr>
        <p:spPr>
          <a:xfrm>
            <a:off x="1181818" y="3654698"/>
            <a:ext cx="3838755" cy="327804"/>
          </a:xfrm>
          <a:prstGeom prst="roundRect">
            <a:avLst/>
          </a:prstGeom>
          <a:solidFill>
            <a:srgbClr val="FF0000">
              <a:alpha val="28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hlinkClick r:id="rId6" action="ppaction://hlinksldjump"/>
            <a:extLst>
              <a:ext uri="{FF2B5EF4-FFF2-40B4-BE49-F238E27FC236}">
                <a16:creationId xmlns:a16="http://schemas.microsoft.com/office/drawing/2014/main" id="{C8EE1277-1F2A-1790-0FE1-6E4D7F678627}"/>
              </a:ext>
            </a:extLst>
          </p:cNvPr>
          <p:cNvSpPr/>
          <p:nvPr/>
        </p:nvSpPr>
        <p:spPr>
          <a:xfrm>
            <a:off x="1181818" y="3347049"/>
            <a:ext cx="3838755" cy="327804"/>
          </a:xfrm>
          <a:prstGeom prst="roundRect">
            <a:avLst/>
          </a:prstGeom>
          <a:solidFill>
            <a:srgbClr val="FF0000">
              <a:alpha val="28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D1E4D24-05F7-4F6A-27DE-CB76977C0020}"/>
              </a:ext>
            </a:extLst>
          </p:cNvPr>
          <p:cNvSpPr/>
          <p:nvPr/>
        </p:nvSpPr>
        <p:spPr>
          <a:xfrm>
            <a:off x="1181817" y="4322553"/>
            <a:ext cx="3838755" cy="327804"/>
          </a:xfrm>
          <a:prstGeom prst="roundRect">
            <a:avLst/>
          </a:prstGeom>
          <a:solidFill>
            <a:srgbClr val="FF0000">
              <a:alpha val="28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608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5" grpId="0" animBg="1"/>
      <p:bldP spid="16" grpId="0" animBg="1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BD0B0-61C4-4E0E-9007-A0BD630F6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Operations with Diode (OR)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32BDB24B-3B4D-6575-5B8C-7CDFD8A7DE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036" y="2483450"/>
            <a:ext cx="3895725" cy="296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44D88E6-77C7-8144-C363-8D01D13CD4B3}"/>
              </a:ext>
            </a:extLst>
          </p:cNvPr>
          <p:cNvSpPr txBox="1"/>
          <p:nvPr/>
        </p:nvSpPr>
        <p:spPr>
          <a:xfrm>
            <a:off x="559278" y="2628297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5 V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044133-EAA0-AF7F-9722-822899BE1FF2}"/>
              </a:ext>
            </a:extLst>
          </p:cNvPr>
          <p:cNvSpPr txBox="1"/>
          <p:nvPr/>
        </p:nvSpPr>
        <p:spPr>
          <a:xfrm>
            <a:off x="559278" y="3738890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0 V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2B35AAD-75BA-FF30-74C7-2E33C5C09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136" y="2612365"/>
            <a:ext cx="3895725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3977517-04BF-3663-5473-BD35E0C8D6EF}"/>
              </a:ext>
            </a:extLst>
          </p:cNvPr>
          <p:cNvSpPr txBox="1"/>
          <p:nvPr/>
        </p:nvSpPr>
        <p:spPr>
          <a:xfrm>
            <a:off x="6875862" y="2613950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5 V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1F2C25-79FD-663E-AE16-5D199F1984D5}"/>
              </a:ext>
            </a:extLst>
          </p:cNvPr>
          <p:cNvSpPr txBox="1"/>
          <p:nvPr/>
        </p:nvSpPr>
        <p:spPr>
          <a:xfrm>
            <a:off x="9395753" y="3373599"/>
            <a:ext cx="591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5 V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E17A46-E925-5533-A955-6047C22A3FC5}"/>
              </a:ext>
            </a:extLst>
          </p:cNvPr>
          <p:cNvSpPr txBox="1"/>
          <p:nvPr/>
        </p:nvSpPr>
        <p:spPr>
          <a:xfrm>
            <a:off x="6860378" y="3660443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0 V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15E5E7C-2443-9E4A-ECD6-B6328B39215B}"/>
              </a:ext>
            </a:extLst>
          </p:cNvPr>
          <p:cNvSpPr/>
          <p:nvPr/>
        </p:nvSpPr>
        <p:spPr>
          <a:xfrm>
            <a:off x="8668899" y="3531528"/>
            <a:ext cx="800099" cy="730582"/>
          </a:xfrm>
          <a:prstGeom prst="roundRect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6">
            <a:extLst>
              <a:ext uri="{FF2B5EF4-FFF2-40B4-BE49-F238E27FC236}">
                <a16:creationId xmlns:a16="http://schemas.microsoft.com/office/drawing/2014/main" id="{23EE7B21-57A2-D106-3DBA-6F90040856AF}"/>
              </a:ext>
            </a:extLst>
          </p:cNvPr>
          <p:cNvSpPr txBox="1"/>
          <p:nvPr/>
        </p:nvSpPr>
        <p:spPr>
          <a:xfrm>
            <a:off x="923655" y="1623800"/>
            <a:ext cx="10871200" cy="5099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839"/>
              </a:lnSpc>
            </a:pPr>
            <a:r>
              <a:rPr lang="en-US" sz="4267" b="1" spc="99" dirty="0"/>
              <a:t>Ideal diode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990A154-3D78-052E-3E55-BEA14F5059AC}"/>
              </a:ext>
            </a:extLst>
          </p:cNvPr>
          <p:cNvSpPr txBox="1"/>
          <p:nvPr/>
        </p:nvSpPr>
        <p:spPr>
          <a:xfrm>
            <a:off x="5526326" y="5387192"/>
            <a:ext cx="1454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Z = 5 V</a:t>
            </a:r>
          </a:p>
        </p:txBody>
      </p:sp>
      <p:sp>
        <p:nvSpPr>
          <p:cNvPr id="17" name="Rectangle: Rounded Corners 16">
            <a:hlinkClick r:id="rId4" action="ppaction://hlinksldjump"/>
            <a:extLst>
              <a:ext uri="{FF2B5EF4-FFF2-40B4-BE49-F238E27FC236}">
                <a16:creationId xmlns:a16="http://schemas.microsoft.com/office/drawing/2014/main" id="{B863CB81-7400-4937-B7E9-352FE6C30B1E}"/>
              </a:ext>
            </a:extLst>
          </p:cNvPr>
          <p:cNvSpPr/>
          <p:nvPr/>
        </p:nvSpPr>
        <p:spPr>
          <a:xfrm>
            <a:off x="11610975" y="6446628"/>
            <a:ext cx="505722" cy="327804"/>
          </a:xfrm>
          <a:prstGeom prst="roundRect">
            <a:avLst/>
          </a:prstGeom>
          <a:solidFill>
            <a:srgbClr val="FF0000">
              <a:alpha val="28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2015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  <p:bldP spid="10" grpId="0" animBg="1"/>
      <p:bldP spid="16" grpId="0"/>
    </p:bldLst>
  </p:timing>
</p:sld>
</file>

<file path=ppt/theme/theme1.xml><?xml version="1.0" encoding="utf-8"?>
<a:theme xmlns:a="http://schemas.openxmlformats.org/drawingml/2006/main" name="CSE251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SE251" id="{A3B683D1-EA58-40CB-BB37-7C9DA03A37A0}" vid="{034A9A1C-6690-455E-BCAC-C4F22528DC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CSE251</Template>
  <TotalTime>6685</TotalTime>
  <Words>1532</Words>
  <Application>Microsoft Office PowerPoint</Application>
  <PresentationFormat>Widescreen</PresentationFormat>
  <Paragraphs>392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8" baseType="lpstr">
      <vt:lpstr>Arial</vt:lpstr>
      <vt:lpstr>Calibri</vt:lpstr>
      <vt:lpstr>Calibri Light</vt:lpstr>
      <vt:lpstr>Cambria Math</vt:lpstr>
      <vt:lpstr>Courier New</vt:lpstr>
      <vt:lpstr>Poppins Medium</vt:lpstr>
      <vt:lpstr>Symbol</vt:lpstr>
      <vt:lpstr>Times New Roman</vt:lpstr>
      <vt:lpstr>Wingdings</vt:lpstr>
      <vt:lpstr>CSE251</vt:lpstr>
      <vt:lpstr>PowerPoint Presentation</vt:lpstr>
      <vt:lpstr>Outline</vt:lpstr>
      <vt:lpstr>PowerPoint Presentation</vt:lpstr>
      <vt:lpstr>PowerPoint Presentation</vt:lpstr>
      <vt:lpstr>PowerPoint Presentation</vt:lpstr>
      <vt:lpstr>Digital Representation</vt:lpstr>
      <vt:lpstr>Logical Operations with Diode (OR)</vt:lpstr>
      <vt:lpstr>Logical Operations with Diode (OR)</vt:lpstr>
      <vt:lpstr>Logical Operations with Diode (OR)</vt:lpstr>
      <vt:lpstr>Logical Operations with Diode (OR)</vt:lpstr>
      <vt:lpstr>Logical Operations with Diode (OR)</vt:lpstr>
      <vt:lpstr>Logical Operations with Diode (OR)</vt:lpstr>
      <vt:lpstr>Logical Operations with Diode (OR)</vt:lpstr>
      <vt:lpstr>Logical Operations with Diode (OR)</vt:lpstr>
      <vt:lpstr>Logical Operations with Diode (OR)</vt:lpstr>
      <vt:lpstr>Logical Operations with Diode (OR)</vt:lpstr>
      <vt:lpstr>Logical Operations with Diode (OR)</vt:lpstr>
      <vt:lpstr>Logical Operations with Diode (OR)</vt:lpstr>
      <vt:lpstr>Logical Operations with Diode (AND)</vt:lpstr>
      <vt:lpstr>Logical Operations with Diode (AND)</vt:lpstr>
      <vt:lpstr>Logical Operations with Diode (AND)</vt:lpstr>
      <vt:lpstr>Logical Operations with Diode (AND)</vt:lpstr>
      <vt:lpstr>Logical Operations with Diode (AND)</vt:lpstr>
      <vt:lpstr>Logical Operations with Diode (AND)</vt:lpstr>
      <vt:lpstr>Logical Operations with Diode (AND)</vt:lpstr>
      <vt:lpstr>Logical Operations with Diode (AND)</vt:lpstr>
      <vt:lpstr>Logical Operations with Diode (AND)</vt:lpstr>
      <vt:lpstr>Logical Operations with Diode (AND)</vt:lpstr>
      <vt:lpstr>PowerPoint Presentation</vt:lpstr>
      <vt:lpstr>Outline</vt:lpstr>
      <vt:lpstr>Effect of input Voltage Variation in Logic Gates (AND)</vt:lpstr>
      <vt:lpstr>Combined Logic Circuits</vt:lpstr>
      <vt:lpstr>Combined Logic Circuits</vt:lpstr>
      <vt:lpstr>Combined Logic Circuits</vt:lpstr>
      <vt:lpstr>Combined Logic Circuits</vt:lpstr>
      <vt:lpstr>Combined Logic Circuits</vt:lpstr>
      <vt:lpstr>PowerPoint Presentation</vt:lpstr>
      <vt:lpstr>Outline</vt:lpstr>
      <vt:lpstr>PowerPoint Presentation</vt:lpstr>
      <vt:lpstr>Exponential (Anti-log) Converter</vt:lpstr>
      <vt:lpstr>Logarithmic Amplifier</vt:lpstr>
      <vt:lpstr>APPLICATIONS:</vt:lpstr>
      <vt:lpstr>APPLICATIONS:</vt:lpstr>
      <vt:lpstr>Multiplier</vt:lpstr>
      <vt:lpstr>Divider</vt:lpstr>
      <vt:lpstr>Hybrid Problems</vt:lpstr>
      <vt:lpstr>Hybrid Problems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Shadman Shahid</dc:creator>
  <cp:lastModifiedBy>Shadman Shahid</cp:lastModifiedBy>
  <cp:revision>18</cp:revision>
  <dcterms:created xsi:type="dcterms:W3CDTF">2023-06-16T22:05:27Z</dcterms:created>
  <dcterms:modified xsi:type="dcterms:W3CDTF">2024-02-26T13:57:13Z</dcterms:modified>
</cp:coreProperties>
</file>