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2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3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39" r:id="rId3"/>
    <p:sldId id="331" r:id="rId4"/>
    <p:sldId id="333" r:id="rId5"/>
    <p:sldId id="332" r:id="rId6"/>
    <p:sldId id="334" r:id="rId7"/>
    <p:sldId id="257" r:id="rId8"/>
    <p:sldId id="321" r:id="rId9"/>
    <p:sldId id="329" r:id="rId10"/>
    <p:sldId id="323" r:id="rId11"/>
    <p:sldId id="324" r:id="rId12"/>
    <p:sldId id="330" r:id="rId13"/>
    <p:sldId id="335" r:id="rId14"/>
    <p:sldId id="336" r:id="rId15"/>
    <p:sldId id="337" r:id="rId16"/>
    <p:sldId id="260" r:id="rId17"/>
    <p:sldId id="280" r:id="rId18"/>
    <p:sldId id="272" r:id="rId19"/>
    <p:sldId id="273" r:id="rId20"/>
    <p:sldId id="276" r:id="rId21"/>
    <p:sldId id="277" r:id="rId22"/>
    <p:sldId id="278" r:id="rId23"/>
    <p:sldId id="325" r:id="rId24"/>
    <p:sldId id="268" r:id="rId25"/>
    <p:sldId id="350" r:id="rId26"/>
    <p:sldId id="355" r:id="rId27"/>
    <p:sldId id="351" r:id="rId28"/>
    <p:sldId id="356" r:id="rId29"/>
    <p:sldId id="358" r:id="rId30"/>
    <p:sldId id="352" r:id="rId31"/>
    <p:sldId id="353" r:id="rId32"/>
    <p:sldId id="349" r:id="rId33"/>
    <p:sldId id="354" r:id="rId34"/>
    <p:sldId id="348" r:id="rId35"/>
    <p:sldId id="343" r:id="rId36"/>
    <p:sldId id="344" r:id="rId37"/>
    <p:sldId id="345" r:id="rId38"/>
    <p:sldId id="347" r:id="rId39"/>
    <p:sldId id="346" r:id="rId40"/>
    <p:sldId id="341" r:id="rId41"/>
    <p:sldId id="342" r:id="rId42"/>
    <p:sldId id="34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B6E6F9"/>
    <a:srgbClr val="FFD6D6"/>
    <a:srgbClr val="000000"/>
    <a:srgbClr val="C2E1C2"/>
    <a:srgbClr val="FFC2C2"/>
    <a:srgbClr val="FFFFFF"/>
    <a:srgbClr val="D7E8DA"/>
    <a:srgbClr val="C2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31:50.1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2968 12287,'0'-5'0,"0"1"0,-4 4 0,-1-4 0,1 3 0,4-3 0,0 3 0,0-2 0,0 2 0,0-8 0,6 5 0,2-2 0,-1-1 0,2 3 0,0-3 0,4 2 0,4-4 0,1 0 0,4-4 0,0 0 0,2-2 0,2 2 0,4-3 0,1 0 0,9-4 0,-1-2 0,6-4 0,-1 2 0,10-8 0,3-2 0,6-7-247,6-2 1,8-3 246,10 0 0,-40 21 0,1-1-221,1 2 1,1-1 0,5-4 0,1-1 220,4-1 0,1 0 0,-1-1 0,2 1-266,6-5 0,2 0 0,-2 3 0,-1 0 266,7-2 0,-1-1 0,2 0 0,1 1-301,1-1 1,1 0 0,2-3 0,1 1 300,3-1 0,1 0 0,2 0 0,2 0-238,4 0 1,1-1 0,0 1 0,2 0 237,-30 12 0,2 0 0,0 0 0,-1 1 0,0 1 0,1 0 0,1 1 0,1 0 0,1 1 0,2-1 0,-1 0 0,1 0-133,4-1 0,1 0 1,0 0-1,1 1 1,-1-1-1,1 1 133,1 0 0,0 0 0,1 1 0,0-1 0,0 1 0,3 1 0,1 0 0,2 2 0,-1-1 0,1 1 0,1-1 0,-1 1-111,3 0 0,1 0 0,0 1 1,1-1-1,2 0 0,-1 0 111,1-1 0,2 1 0,-1-1 0,2 1 0,-1-1 0,1 2-105,1 0 1,2-1 0,0 3 0,3-1 0,3 1 0,-2 1 104,0 0 0,0 0 0,0 1 0,-20 3 0,1 1 0,0 0 0,0 0 0,22-3 0,1 0 0,0 1 0,-26 4 0,0-1 0,1 1 0,-1 1 0,1 0 0,1 0 0,-1 0 0,0 0 0,25-1 0,1-1 0,1 1 0,-24 3 0,2 0 0,-1-1 0,1 2 0,-3 0 0,-2 0 0,1 0 0,-1 1 0,24-1 0,-1 1 0,0 0 0,3 2 0,-2 0 0,1 1 0,-5-1 0,-2 1 0,1 1 0,-1-1 0,1 1 0,-2-1-29,-1 1 1,-1 0 0,0 0 0,-5 2 0,-1-2 0,-1 3 28,-6-2 0,1 1 0,-3 0 0,-5 2 0,-2-1 0,-1 0 87,29 3 1,-1 1 0,-7-2 0,-2 1-88,-5 1 0,-1 1 0,-7 0 0,-3 0 207,-8 1 1,-2 1 0,-3-2 0,-1-1-208,-8 1 0,0 0 0,46 6 781,-11 1 0,-8 1-781,-10-4 0,-7-2 884,-5 3 0,-12-3-884,-1-1 0,-8 1 632,-6-1 0,-6-1-632,-7-1 356,-6 1 1,0-6-357,-6 4 354,-6-4-354,3 2 0,-6-4 0,0 0 0,-6 0 0,4 0 0,-5-3 0,3 0 0,3 0 0,-5 3 0,6 0 0,0 0 0</inkml:trace>
  <inkml:trace contextRef="#ctx0" brushRef="#br0" timeOffset="1">13543 19 12287,'-12'-5'0,"-1"1"0,-1 4 0,2-4 0,-1 1 0,4 0 0,0 3 0,7 0 0,-4 0 0,0 0 0,5 0 0,-5 0 0,7 2 0,4 1 0,-2-2 0,6 6 0,-6-1 0,6 3 0,0 4 0,4-1 0,2 5 0,1-1 0,2 5 0,8 4 0,-2-1 0,10 1 0,5 3 0,5 3 0,3-3 0,-3-3 0,2 0 0,-3 3 0,1 0 0,-5 0 0,-6 0 0,-3 0 0,-8 0 0,-5 0 0,-3-3 0,-1-1 0,-4-6 0,-1 0 0,-5-5 0,3-2 0,-6-5 0,0-4 0,0 1 0,0-6 0,-1-3 0,-4-7 0,2 2 0,-5-5 0,-1 1 0,-4-4 0,-1-1 0,-3-1 0,-5 1 0,-8-2 0,-5 6 0,-8 4 0,-10 2 0,-11 0 0,-13 5 0,-10 2 0,-13 7-292,-8 6 1,47-4 0,-3 2 291,-2 3 0,-2 0 0,-1 1 0,0 1 0,0 2 0,0 1 0,2 0 0,2 1 0,4 1 0,1 1 0,6 0 0,3 0 0,-31 18 0,2 0 0,20 1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5:55.8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63 203 12287,'0'-9'0,"0"2"0,0 7 0,0-1 0,0-4 0,0 3 0,0-5 0,0 7 0,7 0 0,-5 0 0,5-2 0,-7-3 0,0 3 0,2-5 0,3 7 0,-3 0 0,5-7 0,-7-1 0</inkml:trace>
  <inkml:trace contextRef="#ctx0" brushRef="#br0" timeOffset="580">95 94 12287,'8'0'0,"-1"0"0,-7 0 0,0 0 0,-5 2 0,0 3 0,-7 3 0,1 8 0,3 0 0,-3-1 0,3 1 0,-3-1 0,-1 6 0,7 0 0,-2 2 0,2-2 0,3-2 0,-3 7 0,3-7 0,2 2 0,0 1 0,0-1 0,2 0 0,3-6 0,-2 1 0,8 0 0,-1-6 0,6 0 0,-1-6 0,1 8 0,0-7 0,-1 1 0,1-6 0,0 0 0,-1 0 0,1 0 0,-1-7 0,-1-2 0,-3-7 0,-3 1 0,-2-1 0,-5-5 0,5 0 0,-5-6 0,-1 1 0,0 1 0,0-1 0,0 7 0,0-2 0,-5-1 0,0 1 0,-7 0 0,1 5 0,-1 6 0,2 0 0,-4 4 0,3-4 0,-2 7 0,-3-4 0,7 7 0,-5 0 0,6 0 0</inkml:trace>
  <inkml:trace contextRef="#ctx0" brushRef="#br0" timeOffset="1100">532 250 12287,'-7'9'0,"5"-2"0,-5-7 0,7 0 0,-6 0 0,4 0 0,-5 0 0,7 0 0,7 7 0,1 1 0</inkml:trace>
  <inkml:trace contextRef="#ctx0" brushRef="#br0" timeOffset="1683">1032 31 12287,'0'-8'0,"0"-1"0,0 4 0,0 3 0,-7-5 0,-3 7 0,1 5 0,-2 0 0,1 8 0,-6-3 0,-1 6 0,-4 4 0,4 0 0,-4 6 0,5-7 0,6 2 0,-4 3 0,4 2 0,3 3 0,2 3 0,-2-6 0,1 0 0,1 0 0,5 5 0,0-5 0,0 0 0,2-2 0,3 2 0,2-3 0,4-7 0,2-1 0,-2 1 0,8-8 0,2-2 0,0 1 0,-6-2 0,6-2 0,0-8 0,0 2 0,-6-8 0,1-1 0,0-9 0,-1 4 0,1-4 0,-8 2 0,-2-2 0,-5 4 0,-1-4 0,-1 4 0,-5 1 0,-2 2 0,-8 4 0,1-3 0,-1 8 0,-5 0 0,0 5 0,-5 2 0,5 3 0,-5 4 0,6 6 0,-1 3 0,5 3 0,-6 3 0,-3 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5:59.9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94 204 12287,'-11'0'0,"1"0"0,5 0 0,-6 0 0,8 0 0,-11 0 0,11 0 0,-8 0 0,8 0 0,-4-7 0,7 5 0,-7-5 0,5 7 0,-5 0 0,7 0 0,0 0 0,7 0 0,2 0 0,6 0 0,1 0 0,0 0 0,-1 0 0,3 0 0,2 0 0,0 0 0,6 0 0,0 0 0,5 0 0,0-5 0,0 0 0,6-1 0,-1 6 0,8 0 0,-3 0 0,3 0 0,-3 0 0,10 0 0,-4 0 0,-2 0 0,-4 0 0,1 0 0,5 0 0,0 0 0,0 0 0,-1 0 0,1 0 0,-2 0 0,-3 0 0,3 0 0,-3 0 0,3 0 0,2 0 0,0 0 0,0 0 0,-1-5 0,1 0 0,-3 0 0,3 5 0,-6 0 0,6 0 0,5-5 0,-5-1 0,3 1 0,-3 5 0,0-5 0,0 0 0,1-1 0,5 6 0,-3-5 0,7 0 0,-5 0 0,5 5 0,-4 0 0,4 0 0,-5 0 0,5 0 0,-6-2 0,1-3 0,-2 3 0,2-3 0,-9 3 0,4 2 0,-3 0 0,2 0 0,1 0 0,0 0 0,0-5 0,0 0 0,-2 0 0,-3 5 0,5 0 0,-1 0 0,-4-6 0,5 1 0,-4 0 0,4 5 0,-5 0 0,0 0 0,-6 0 0,6 0 0,-2 0 0,1 0 0,3 0 0,-8 0 0,7-2 0,-1-3 0,-2 3 0,2-3 0,-6 3 0,6 2 0,-6 0 0,6 0 0,-6 0 0,6 0 0,-6 0 0,6 0 0,-5 0 0,4 0 0,-4 0 0,4 0 0,-4 0 0,4 0 0,-6 0 0,2 0 0,1-1 0,-2-5 0,1 5 0,-6-4 0,0 3 0,0 2 0,1 0 0,-1 0 0,0 0 0,0 0 0,-1 0 0,-4 0 0,2 0 0,-8 0 0,6 0 0,-5 0 0,0 0 0,-5 0 0,-1 0 0,-6 0 0,-2-7 0,-7 5 0,0-5 0,0 7 0,0 0 0,-14-7 0,-3-1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6:06.9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0 12287,'0'9'0,"-2"-2"0,-3-7 0,3 0 0,-5 0 0,6 0 0,-5 0 0,5 0 0,-6 0 0,7 0 0,0 0 0,7 0 0,3 0 0,4 0 0,2 0 0,1 0 0,4 0 0,1 0 0,4 0 0,2 0 0,-7 0 0,5 0 0,-5 0 0,7 0 0,-4 0 0</inkml:trace>
  <inkml:trace contextRef="#ctx0" brushRef="#br0" timeOffset="273">94 203 12287,'-15'0'0,"6"0"0,2 0 0,7 0 0,0 0 0,7 0 0,2 0 0,6 0 0,1 0 0,1 0 0,4 0 0,-2 0 0,7 0 0,0-2 0,6-3 0,-8 4 0,6-6 0,-6 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6:05.3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16 157 12287,'0'-9'0,"0"-5"0,0 13 0,0-13 0,-7 12 0,6-5 0,-6 7 0,7 0 0,0 0 0,7 7 0,-6-3 0,5 6 0,-5 0 0,-1 6 0,2 1 0,3 4 0,-3-2 0,3 7 0,-3 0 0,-2 6 0,0-1 0,0 0 0,0-1 0,0-4 0,0 3 0,0-3 0,0-3 0,0-2 0,0 1 0,0-1 0,0-5 0,0-6 0,0-5 0,0 6 0,0-8 0,7 4 0,-5-7 0,5 0 0,-7 0 0,0 0 0,0-7 0,-7-2 0,-2-6 0</inkml:trace>
  <inkml:trace contextRef="#ctx0" brushRef="#br0" timeOffset="885">48 173 12287,'-9'0'0,"2"0"0,0-7 0,5 3 0,-3-6 0,3 6 0,2-4 0,0 2 0,0 5 0,0-8 0,0 4 0,-1 3 0,-5-3 0,5 1 0,-5-1 0,5 3 0,1-6 0,0 3 0,0 3 0,1-10 0,5 6 0,-3 0 0,8 0 0,-6 3 0,5-8 0,-5 8 0,6-2 0,-1-2 0,6 2 0,-1-1 0,1 6 0,5-5 0,0 0 0,0 0 0,-6 5 0,1 0 0,-1 0 0,1 5 0,0 0 0,-2 7 0,-4-1 0,2 3 0,-7 1 0,6 1 0,-6-1 0,0 1 0,-5 0 0,0-1 0,0 1 0,-2 5 0,-3 0 0,-3-2 0,-8-9 0,0 4 0,1-4 0,-1 4 0,0 2 0,1-6 0,-1 1 0,1-6 0,-1 5 0,-1-6 0,-4 1 0,3-1 0,-2 1 0,2-4 0,3 5 0,4-5 0,1-1 0,6 0 0,-10 0 0,13 0 0,-6 0 0,7 0 0,0 0 0,7 0 0,-4 7 0,8 4 0,-6-3 0,5 3 0,-5-2 0,6 1 0,1 4 0,9-4 0,-4 4 0,4 2 0,-2-1 0,2 1 0,-2 0 0,7-1 0,-5 1 0,5-1 0,-2 1 0,2 0 0,4-1 0,-4 1 0,2 0 0,-2-1 0,1 1 0,-6-1 0,5-4 0,-5-1 0,0-1 0,-6 1 0,1-1 0,0-4 0,-1-3 0,-6 7 0,-4-4 0,4-3 0,-7 5 0,5-7 0,-7 0 0,0 0 0,0-7 0,-7 5 0,5-7 0,-3 4 0,-4 3 0,0-5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6:09.3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125 156 12287,'0'-10'0,"0"0"0,0 4 0,0-4 0,0 5 0,0-6 0,0 6 0,0-5 0,0 6 0,0-10 0,0 6 0,0-1 0,0 0 0,0 4 0,0 3 0,0-4 0,0 6 0,0 0 0,0 6 0,0 3 0,0 7 0,0 5 0,0-1 0,0 8 0,0-2 0,0 4 0,0 1 0,0 5 0,0 1 0,0-1 0,0-4 0,0-1 0,0 0 0,0 0 0,0 1 0,0-6 0,0 0 0,0-7 0,0 2 0,0-4 0,0-2 0,0-6 0,0 5 0,0-12 0,0 5 0,0-7 0,0-7 0,0-2 0,0-7 0,0 1 0</inkml:trace>
  <inkml:trace contextRef="#ctx0" brushRef="#br0" timeOffset="401">16 78 12287,'-9'-8'0,"2"1"0,7 7 0,0 0 0,7-5 0,4-1 0,2-1 0,3 2 0,1 2 0,4-8 0,-3 8 0,2-2 0,3-2 0,-2 1 0,0 1 0,-6 5 0,3 0 0,2 0 0,-2 7 0,4 2 0</inkml:trace>
  <inkml:trace contextRef="#ctx0" brushRef="#br0" timeOffset="960">31 703 12287,'0'-8'0,"0"-6"0,-1 12 0,-4-3 0,3 3 0,-5 2 0,7-7 0,0 5 0,0-5 0,-7 7 0,5 0 0,-5 0 0,7 0 0,0 0 0,0 7 0,2-5 0,3 3 0,-1-3 0,6-2 0,0 0 0,6 0 0,5 0 0,0 0 0,1-2 0,-1-3 0,2 3 0,3-3 0,5 3 0,0 2 0,0-7 0,8-1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6:26.0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16 938 12287,'0'-9'0,"0"2"0,0 7 0,0 0 0,0 7 0,0 2 0,0 6 0,0 1 0,0 0 0,0-1 0,0 1 0,-2-1 0,-3 1 0,3 0 0,-5-1 0,7 1 0,0-6 0,0 1 0,0-1 0,0 6 0,0-8 0,0-1 0,0 0 0,0-5 0,0 5 0,0-7 0,0 0 0,7 0 0,-3 0 0,6 0 0,-5 0 0,6 0 0,-1 0 0,6 0 0,0 0 0,-1-2 0,1-3 0,-6 3 0,1-3 0,-1 3 0,6 2 0,-8 0 0,-1 0 0,-7 0 0,0 2 0,0 3 0,0-3 0,-14 12 0,-3-5 0</inkml:trace>
  <inkml:trace contextRef="#ctx0" brushRef="#br0" timeOffset="1476">453 94 12287,'0'-8'0,"6"-1"0,-1 4 0,2 1 0,-2-6 0,-3 6 0,6-8 0,-2 7 0,-5-2 0,5 2 0,-5 3 0,6-5 0,-5 0 0,5 5 0,-7-5 0,0 7 0,0 0 0,-2 7 0,-3 4 0,-4 3 0,-6 1 0,-1 3 0,0 3 0,1 3 0,-1 7 0,1 5 0,-1 1 0,0 1 0,1-1 0,4-4 0,1 3 0,6 2 0,-1-1 0,3 4 0,2-4 0,2 4 0,3-4 0,4 4 0,7-4 0,-1 5 0,1-6 0,5 0 0,0-4 0,5-3 0,-6-3 0,8-1 0,-2-5 0,-3-2 0,-2 3 0,-4-9 0,-1-2 0,-8-6 0,6 10 0,-12-13 0,5 6 0,-7-7 0,0-2 0,0-3 0,0 4 0,0-6 0,-7 0 0,5 5 0,-5-12 0,7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6:29.4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1 672 12287,'0'-8'0,"0"1"0,0 0 0,0 5 0,0-5 0,7 7 0,-6 7 0,6 2 0,-7 6 0,0-4 0,0-1 0,0 2 0,0 9 0,0-3 0,0 2 0,0-2 0,0-3 0,0 1 0,0 0 0,0-1 0,0 1 0,0-1 0,0 1 0,0-6 0,0 1 0,0-8 0,0 4 0,0-7 0,0-1 0,0-5 0,0 3 0,0-8 0,0 1 0,0-6 0,0 1 0,0-1 0,2 1 0,3-1 0,-1 0 0,6 1 0,-5 1 0,6 3 0,-2-2 0,1 2 0,4 2 0,-4-1 0,-1 7 0,1-3 0,1-2 0,4 6 0,-4-5 0,-1 7 0,-6 0 0,8 7 0,-7 3 0,0-1 0,-5 1 0,0 1 0,0 4 0,0 1 0,0 0 0,0-1 0,0 1 0,0 0 0,0-1 0,0 1 0,0-1 0,0-4 0,0-1 0,0-5 0,0 6 0,0-8 0,0 4 0,0-7 0,0 0 0,0-7 0,2-1 0,3-8 0,-3 0 0,3 1 0,2-1 0,-2 1 0,6-1 0,-6 0 0,7 1 0,-2-1 0,-1 2 0,2 4 0,-1-4 0,6 3 0,-6 3 0,0-3 0,-4 8 0,4-2 0,0 3 0,1 2 0,-1 0 0,-6 0 0,8 2 0,-7 3 0,0 4 0,0 6 0,1 1 0,-1-1 0,-5 1 0,0 0 0,0-1 0,0 1 0,0 0 0,0-1 0,0 1 0,0-1 0,0 1 0,0-7 0,0-1 0,0-2 0,0-5 0,0 6 0,0-7 0,14-7 0,3-1 0</inkml:trace>
  <inkml:trace contextRef="#ctx0" brushRef="#br0" timeOffset="563">719 829 12287,'0'-11'0,"0"1"0,0 5 0,0-6 0,0 1 0,0-6 0,0 0 0,0 6 0,0 0 0,0 4 0,0-4 0,0 0 0,0-6 0,0 6 0,0-1 0,0 8 0,-7-4 0,-1 7 0,-8 0 0,0 0 0,1 0 0,-1 1 0,1 5 0,4-3 0,1 8 0,-1-1 0,-4 6 0,4-1 0,1 1 0,5-1 0,-6 1 0,8 0 0,-2-1 0,3 1 0,2 0 0,0-1 0,0 1 0,0-1 0,0 1 0,0-6 0,0 1 0,7-8 0,3 3 0,4-5 0,2-1 0,-1 0 0,1-1 0,0-5 0,-1-2 0,1-8 0,-6 0 0,1 1 0,-6 1 0,5 4 0,-5-4 0,6 3 0,-8-3 0,11-1 0,-12 4 0,3 1 0,-3 6 0,-2-3 0,0 7 0,0 0 0,0 7 0,0-3 0,0 6 0,0 1 0,0 4 0,0 1 0,2 0 0,3-1 0,-3 1 0,3-1 0,-2 1 0,3 0 0,-5-1 0,13-6 0,-5-2 0</inkml:trace>
  <inkml:trace contextRef="#ctx0" brushRef="#br0" timeOffset="1250">922 719 12287,'-8'0'0,"-1"0"0,4 0 0,-4 0 0,0 0 0,3 0 0,-1 0 0,5-7 0,-5 6 0,7-6 0,0 7 0,7-7 0,2 5 0,6-5 0,1 7 0,-6 0 0,1 0 0,-1 0 0,6 2 0,-1 3 0,-1-2 0,-3 8 0,1-6 0,-7 5 0,0 1 0,-5 4 0,0 1 0,0 0 0,0-6 0,0 1 0,0-1 0,0 6 0,0-1 0,-7 1 0,-3-1 0,3-4 0,2-1 0,-2-5 0,1 6 0,-6-8 0,11 6 0,-5-4 0,5-3 0,1 5 0,0-7 0,0-7 0,1-2 0,5-6 0,1 4 0,3 1 0,4 1 0,-4-1 0,4-4 0,2 3 0,-2-2 0,-4-3 0,4 6 0,-4-1 0,-1 2 0,1-1 0,-4-2 0,4 7 0,-5-6 0,6 6 0,-8-7 0,6 5 0,-4-3 0,-3-4 0,5 12 0,-7-7 0,0 4 0,0 3 0,0-5 0,0 7 0,0 0 0,0 7 0,-6-3 0,1 6 0,-5-5 0,5 6 0,-2-1 0,2 6 0,3-1 0,-3 1 0,-2 0 0,1-1 0,1 1 0,5 0 0,2-1 0,3 1 0,-1-2 0,6-4 0,-5 4 0,6-4 0,-1 4 0,6 0 0,-1-3 0,1-4 0,7-1 0,1 3 0</inkml:trace>
  <inkml:trace contextRef="#ctx0" brushRef="#br0" timeOffset="1807">1282 422 12287,'0'-15'0,"0"-1"0,-2 8 0,-2 1 0,-1 0 0,0 5 0,5-5 0,-7 7 0,5 0 0,-5 0 0,7 0 0,0 0 0,7 0 0,-3 5 0,6 0 0,-5 8 0,6-3 0,-1 4 0,6 1 0,0 6 0,-1 0 0,3 5 0,2-5 0,-2 5 0,3-5 0,-6 7 0,-4-2 0,1 3 0,-7 2 0,0 1 0,-5-1 0,0 0 0,0 0 0,-7 1 0,-3-1 0,-4 5 0,-2 1 0,-5-1 0,1-5 0,-3-1 0,2-4 0,4 2 0,-4-7 0,9-1 0,1-4 0,3-6 0,-3 1 0,4-8 0,7 4 0,0-7 0,0 0 0,0-7 0,0 6 0,0-13 0,0 5 0</inkml:trace>
  <inkml:trace contextRef="#ctx0" brushRef="#br0" timeOffset="2618">1766 719 12287,'-16'0'0,"6"0"0,-1 0 0,8 0 0,-4 0 0,7 0 0,0 0 0,7 0 0,2 0 0,6 0 0,1 0 0,5 0 0,0 0 0,6 0 0,-1 0 0,2 0 0,-2 0 0,4 0 0,-4 0 0,3-2 0,2-3 0,-6 4 0,4-13 0,-4 5 0</inkml:trace>
  <inkml:trace contextRef="#ctx0" brushRef="#br0" timeOffset="2936">1938 657 12287,'0'-16'0,"0"7"0,0-4 0,0 4 0,0-2 0,0 1 0,0 7 0,0-4 0,0 7 0,0 0 0,0 7 0,0 1 0,0 10 0,0 2 0,0-2 0,0 3 0,0 3 0,0 2 0,0-2 0,0 2 0,0-1 0,0 2 0,0-1 0,0 0 0,0 6 0</inkml:trace>
  <inkml:trace contextRef="#ctx0" brushRef="#br0" timeOffset="3623">2547 516 12287,'0'-15'0,"0"-1"0,0 7 0,0-5 0,0 6 0,0-1 0,0 0 0,0 4 0,0 3 0,0-5 0,0 9 0,0 3 0,0-1 0,0 6 0,0 2 0,0 9 0,0-2 0,0 7 0,-5-1 0,0 1 0,-6 3 0,6-3 0,-6-3 0,6-2 0,-2 1 0,2-1 0,3 0 0,-3-6 0,3 1 0,2 0 0,0-6 0,0 1 0,0-8 0,7 4 0,4-7 0,4 0 0,6 0 0,4-7 0,6-9 0,0-8 0</inkml:trace>
  <inkml:trace contextRef="#ctx0" brushRef="#br0" timeOffset="4069">2578 157 12287,'0'-16'0,"0"1"0,0-1 0,0 0 0,0 6 0,0 0 0,-7 6 0,6-3 0,-6 0 0,7 5 0,0-4 0,0 6 0,0 0 0,-7 6 0,0 3 0,-4 7 0,3-6 0,2 1 0,5-1 0,-5 6 0,5-1 0,1 1 0,0-1 0,0 1 0,0 0 0,7-2 0,3-4 0,-1 2 0,1-7 0,1 1 0,4-6 0,1 0 0,-1 0 0,-4-6 0,-1 1 0,-6-7 0,1 2 0,-2-4 0,3-2 0,-5 0 0,5 1 0,-5-1 0,-2 2 0,-5 4 0,5-4 0,-13 12 0,10-5 0,-6 7 0,5 7 0,-6 4 0,6 3 0,-5 1 0,-1 8 0,-4 1 0</inkml:trace>
  <inkml:trace contextRef="#ctx0" brushRef="#br0" timeOffset="4521">2781 922 12287,'0'-15'0,"0"4"0,0 1 0,0 5 0,0-6 0,0 8 0,0-4 0,0 7 0,0 0 0,0 7 0,0 3 0,0 4 0,0 2 0,0-1 0,0 1 0,-5 5 0,0 0 0,0 5 0,5-6 0,-6 3 0,1-2 0,-5-4 0,5 4 0,-8 3 0,5 1 0</inkml:trace>
  <inkml:trace contextRef="#ctx0" brushRef="#br0" timeOffset="4902">2766 860 12287,'0'8'0,"-2"-1"0,-3-7 0,3 0 0,-5 0 0,7 0 0,0 0 0,7 0 0,2 0 0,6 0 0,1 0 0,-1 0 0,1 0 0,-2 2 0,-4 3 0,4-1 0,-3 6 0,1 1 0,-2 4 0,2 1 0,-6 0 0,-1-1 0,-5 1 0,0 5 0,0-1 0,-2 1 0,-3-5 0,-4 3 0,-6-3 0,-1 3 0,0-9 0,1 2 0,-1-1 0,2-3 0,4-2 0,-4-5 0,4 4 0,-4-3 0,-2-2 0,0-2 0,1-3 0,6 4 0,-5-13 0,6 5 0</inkml:trace>
  <inkml:trace contextRef="#ctx0" brushRef="#br0" timeOffset="5532">3312 63 12287,'16'-9'0,"0"-4"0,-1 2 0,-4 2 0,-1-1 0,-6 7 0,2-4 0,-6 7 0,0 0 0,-6 7 0,-5 3 0,-3 4 0,-1 2 0,-6 6 0,0 4 0,-7 9 0,2 1 0,2 8 0,-2-3 0,7 4 0,-2 2 0,5 0 0,6 0 0,-2 0 0,6 0 0,1-2 0,5-3 0,0 1 0,0-7 0,7 6 0,4-6 0,9 4 0,7-8 0,2 2 0,16-9 0,4 6 0</inkml:trace>
  <inkml:trace contextRef="#ctx0" brushRef="#br0" timeOffset="6804">3437 579 12287,'0'-11'0,"0"1"0,0-1 0,0-4 0,0-1 0,0 7 0,0 1 0,0 3 0,0 3 0,0-5 0,2 7 0,3 0 0,-1 5 0,6 0 0,-6 7 0,1-1 0,-2 3 0,3 1 0,-5 1 0,4 0 0,2-1 0,-1 1 0,-1 5 0,-5 0 0,0-1 0,0-4 0,0 0 0,0-1 0,0-4 0,0-1 0,0-5 0,0 6 0,0-8 0,0 4 0,0-7 0,-2 0 0,-3 0 0,3-2 0,-3-3 0,3 2 0,2-8 0,0 1 0,0-6 0,5 1 0,1-1 0,1 0 0,-2 1 0,-2-1 0,8 0 0,-6 6 0,5 0 0,-5 1 0,6-1 0,-1-4 0,6 7 0,0-4 0,-3 3 0,-2 2 0,3 5 0,-6-6 0,8 7 0,-7 2 0,-4 3 0,2-2 0,-2 8 0,2-1 0,-2 6 0,-3-6 0,3 0 0,-3 1 0,-2 4 0,0 1 0,0 0 0,0-1 0,0 1 0,0 0 0,-7-1 0,5 1 0,-5-7 0,7-3 0,-1-6 0,-5 0 0,5 0 0,-6 0 0,7-6 0,0-5 0,1 2 0,5-1 0,-5 0 0,5-6 0,2 0 0,-1 1 0,4-1 0,2 0 0,-2 1 0,1 4 0,-2 1 0,4 5 0,-3-6 0,-3 8 0,3-2 0,-1-4 0,1 7 0,-1-3 0,-5 3 0,6 2 0,-8 0 0,4 0 0,-7 0 0,7 7 0,-5 2 0,5 7 0,-7-1 0,0-4 0,0-1 0,0 0 0,0 6 0,0-5 0,0-1 0,0 0 0,0 6 0,0 0 0,0-6 0,0 0 0,0-4 0,0 4 0,0-6 0,1 4 0,5-3 0,-3-3 0,8 3 0,-6-3 0,5-2 0,-5-2 0,6-3 0,-6 3 0,5-3 0,-1-3 0,1-3 0,4 2 0,-3-1 0,-3 5 0,3-6 0,-6 6 0,5-5 0,-6 5 0,1-6 0,4 8 0,-7-11 0,5 10 0,-7-6 0,5 5 0,0-6 0,0 6 0,-5-5 0,0 4 0,0-4 0,0 5 0,0-6 0,2 6 0,3-5 0,-3 6 0,5-3 0,-7 7 0,0 0 0,0 7 0,0-3 0,0 6 0,-2 1 0,-3 4 0,3 1 0,-3-1 0,3 1 0,2 0 0,-2-1 0,-3 1 0,3 0 0,-4-1 0,6-6 0,0-2 0</inkml:trace>
  <inkml:trace contextRef="#ctx0" brushRef="#br0" timeOffset="6986">4109 204 12287,'-9'-7'0,"2"3"0,7-6 0,-7 6 0,6-3 0,-6 7 0,7 0 0,0 0 0,0 7 0,0 4 0,7 3 0,1 1 0</inkml:trace>
  <inkml:trace contextRef="#ctx0" brushRef="#br0" timeOffset="7619">4265 532 12287,'-8'-11'0,"2"1"0,3 5 0,-2-6 0,3 8 0,-5-4 0,7 7 0,0 0 0,0 7 0,0 3 0,0-1 0,0 1 0,0 1 0,0 4 0,0 1 0,0 0 0,0-1 0,0 1 0,0-1 0,0 1 0,0 0 0,0-1 0,0-4 0,0-1 0,0-5 0,0 6 0,0-8 0,0 4 0,0-7 0,0 0 0,0-7 0,0-1 0,5-8 0,0 0 0,1 1 0,-6-1 0,5 0 0,0 1 0,0-1 0,0 1 0,1-1 0,6 0 0,-5 1 0,3-1 0,4 2 0,-4 4 0,-1-2 0,2 6 0,-1-4 0,6 5 0,-1-6 0,1 6 0,-6 0 0,1 5 0,-6 0 0,5 0 0,-5 0 0,6 0 0,-8 0 0,9 2 0,-6 3 0,-1-2 0,-5 8 0,0-1 0,0 6 0,0-6 0,0 1 0,0-1 0,0 6 0,0-1 0,0 1 0,0 0 0,0-1 0,-2 1 0,-3-1 0,3 1 0,-3 0 0,3-6 0,2 1 0,2-6 0,3 5 0,-1-6 0,6 1 0,1-3 0,9-2 0,1 0 0,0-7 0,-5-2 0</inkml:trace>
  <inkml:trace contextRef="#ctx0" brushRef="#br0" timeOffset="8199">4718 63 12287,'-15'-7'0,"4"4"0,1-8 0,-1 8 0,1-6 0,0 4 0,4 3 0,-4-3 0,6-4 0,-3 8 0,7-6 0,0 7 0,0 0 0,2 7 0,3 3 0,4 4 0,7 2 0,1 1 0,4 4 0,-4-2 0,4 7 0,2 5 0,-3 6 0,7 6 0,-7-1 0,1 3 0,-5 2 0,3 5 0,-3 0 0,1-2 0,-12-8 0,0 3 0,-5-4 0,-7-2 0,-3-3 0,-11 2 0,-5-1 0,-5 1 0,-6-2 0,3-3 0,-8 4 0,2-1 0,-2-5 0,4 4 0,14-11 0,1 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7:10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1312 12287,'10'0'0,"1"0"0,-6 0 0,5 0 0,6 0 0,5 0 0,1 0 0,-1 0 0,-2 0 0,7 0 0,0 0 0,6 0 0,-1 0 0,0 0 0,0 0 0,1 0 0,-1 0 0,0 0 0,0 0 0,1 0 0,-1 0 0,0 0 0,0 0 0,1 0 0,-1 0 0,0 0 0,-5 0 0,0 0 0,-5 0 0,5 0 0,-5-5 0,5 0 0,-7 0 0,2 5 0,1 0 0,-1 0 0,0 0 0,-5 0 0,1 0 0,4 0 0,-4 0 0,4 0 0,-4 0 0,-1 0 0,-6 0 0,1 0 0,-1 0 0,-1 0 0,5 0 0,-12 0 0,4 0 0,-6 0 0,0 0 0,-6 7 0,-3 1 0</inkml:trace>
  <inkml:trace contextRef="#ctx0" brushRef="#br0" timeOffset="663">375 1578 12287,'-9'0'0,"2"0"0,7 0 0,0 0 0,7 0 0,2 0 0,7 0 0,-1 0 0,1 0 0,1 0 0,4 0 0,2 0 0,3 0 0,3-2 0,-3-3 0,-2 3 0,2-3 0,-6 3 0,0 2 0,-8 0 0,-1 0 0,-1 0 0,6 0 0</inkml:trace>
  <inkml:trace contextRef="#ctx0" brushRef="#br0" timeOffset="2685">500 16 12287,'-9'0'0,"2"-7"0,7 5 0,0-5 0,0 7 0,0 2 0,0 3 0,0-3 0,0 7 0,0-4 0,7-3 0,2 11 0,0-9 0,-4 6 0,2-4 0,-2 4 0,0-7 0,-3 10 0,3-8 0,-3 7 0,6-3 0,-2 6 0,-5-4 0,5-1 0,-5 0 0,-1 6 0,0 0 0,7 6 0,-5-4 0,3 2 0,-3-2 0,-2-3 0,0-4 0,0-1 0,0 1 0,0 4 0,0-4 0,0-1 0,5 1 0,0 4 0,1 1 0,-6-1 0,0 1 0,0 0 0,0-6 0,0 0 0,5 1 0,0 4 0,0 1 0,-5 0 0,0-1 0,2-1 0,3-3 0,-3 3 0,3-4 0,-3-1 0,-2 1 0,0-5 0,0 6 0,7-1 0,-5 6 0,4-1 0,-6 1 0,0-6 0,0 1 0,6-1 0,-1 6 0,0-6 0,-5 1 0,0-1 0,0 6 0,0-1 0,0 1 0,2-2 0,3-4 0,-3 4 0,5-5 0,-7 6 0,0 1 0,0 0 0,0-1 0,0-4 0,0-1 0,0 0 0,0 6 0,0 0 0,0-1 0,0-4 0,0-1 0,0-6 0,0 10 0,0-6 0,0 3 0,0-1 0,0 0 0,0 6 0,0 0 0,0-1 0,0 1 0,0 0 0,0-6 0,0 0 0,0-4 0,0 4 0,0-5 0,0 6 0,0-8 0,0 11 0,0-12 0,0 5 0,0 0 0,0-6 0,0 13 0,0-10 0,0 6 0,0-6 0,0 3 0,0-7 0,0 6 0,0-4 0,0 5 0,0-7 0,0 0 0,0 0 0</inkml:trace>
  <inkml:trace contextRef="#ctx0" brushRef="#br0" timeOffset="3256">578 1672 12287,'0'-9'0,"0"2"0,0 0 0,0 5 0,-7-5 0,5 7 0,-5-7 0,7 6 0,0-6 0,0 0 0,0 5 0,0-5 0,0 7 0,0 0 0,-7-7 0,-1-1 0</inkml:trace>
  <inkml:trace contextRef="#ctx0" brushRef="#br0" timeOffset="4698">531 1609 12287,'0'-8'0,"0"1"0,0 7 0,0 0 0,0 7 0,0-4 0,0 7 0,0 1 0,0 4 0,0 1 0,0 0 0,0-1 0,0 6 0,0 0 0,0 0 0,0-6 0,0 6 0,0 0 0,5 5 0,1-5 0,-1 5 0,-5-5 0,0 5 0,0-5 0,5 5 0,0-6 0,2 8 0,-2-2 0,-3-1 0,3 1 0,2 0 0,-2 5 0,1-2 0,-6-3 0,0 2 0,0-7 0,5 5 0,0-5 0,0 0 0,-5-6 0,0 1 0,0 0 0,0-1 0,0 1 0,0-6 0,0 1 0,0-6 0,0 5 0,0-5 0,0 6 0,0-8 0,2 10 0,3-8 0,-3 2 0,3-2 0,-3-3 0,-2 5 0,0-6 0,0 5 0,0-5 0,0 6 0,0-7 0,0 0 0,0 7 0,0-5 0,0 5 0,0-7 0,0 0 0,0 7 0,0-6 0,0 6 0,0-7 0,0 0 0,-7 0 0,-2 0 0,-6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7:20.4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17 12287,'-9'0'0,"2"0"0,7 0 0,0 0 0,7 5 0,4 0 0,4 0 0,6-5 0,3 0 0,8 0 0,4 0 0,1 0 0,6 0 0,-1 0 0,3-5 0,2 0 0,-1 0 0,-6-2 0,-1-2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7:18.5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16 110 12287,'0'0'0</inkml:trace>
  <inkml:trace contextRef="#ctx0" brushRef="#br0" timeOffset="823">125 126 12287,'-15'0'0,"6"0"0,2 0 0,0 0 0,5 0 0,-5 0 0,7 0 0,-7 0 0,6 0 0,-8 0 0,4 0 0,3 0 0,-12 0 0,11 0 0,-8 0 0,8 0 0,-4 0 0,7 0 0,0 0 0,-7 0 0,5 7 0,-5-5 0,7 4 0,0-6 0,0 0 0,7 0 0,4 0 0,9 0 0,6 0 0,4-1 0,1-4 0,2 3 0,4-3 0,-4 1 0,3-1 0,-3 3 0,-2-3 0,1 3 0,-1 2 0,-7-1 0,-3-5 0,-4 5 0,-1-5 0,-6 5 0,1 1 0,-8 0 0,-3 0 0,-9 0 0</inkml:trace>
  <inkml:trace contextRef="#ctx0" brushRef="#br0" timeOffset="1176">235 63 12287,'0'-8'0,"-2"-1"0,-3 4 0,3 3 0,-5-5 0,7 0 0,-7 5 0,5-6 0,-3 3 0,3 3 0,2-5 0,0 7 0,0 0 0,0 7 0,0 3 0,0 6 0,0 5 0,0-2 0,0 7 0,0 0 0,0 5 0,0 0 0,0 1 0,0 1 0,0 3 0,0-1 0,0 6 0,0 1 0,0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20:48:32.6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3709 12287,'0'-6'0,"0"1"0,-4 4 0,0-3 0,0 2 0,4-3 0,0 4 0,0-3 0,0 3 0,0-10 0,5 6 0,3-3 0,-2-1 0,2 5 0,0-5 0,4 2 0,3-4 0,1 0 0,4-5 0,0 0 0,2-3 0,1 3 0,4-4 0,1 0 0,8-6 0,-1-1 0,6-5 0,-2 1 0,10-8 0,2-4 0,6-8-247,5-3 1,8-3 246,8-1 0,-36 27 0,2-1-221,0 2 1,1-2 0,4-4 0,2-2 220,3 0 0,1-1 0,-1-1 0,2 1-266,5-6 0,2 0 0,-2 4 0,0 0 266,5-3 0,0-1 0,2 0 0,0 1-301,2-1 1,0 0 0,2-3 0,1 0 300,3 0 0,0-1 0,3 0 0,1 0-238,4 0 1,0 0 0,1 0 0,1 0 237,-26 15 0,1 0 0,0 1 0,0 1 0,-1 0 0,1 1 0,2 1 0,0 0 0,1 1 0,1-1 0,0 0 0,1 0-133,3-1 0,2 0 1,-1 0-1,1 0 1,-1 0-1,2 1 133,0 0 0,0 0 0,1 1 0,0-1 0,0 2 0,2 0 0,2 1 0,1 2 0,0-1 0,0 1 0,1-1 0,0 1-111,2 0 0,1 0 0,0 1 1,1-1-1,1 0 0,0 0 111,1-1 0,1 0 0,0 0 0,1 1 0,0-1 0,0 2-105,2 0 1,1 0 0,0 2 0,3 0 0,2 1 0,-1 0 104,-1 1 0,0 1 0,1 0 0,-18 4 0,0 1 0,1 0 0,-1 0 0,21-3 0,0 0 0,0 1 0,-23 4 0,0 0 0,1 1 0,-1 0 0,1 1 0,0 0 0,0 1 0,0-1 0,22-2 0,1 0 0,1 1 0,-21 3 0,1 0 0,0 0 0,0 1 0,-3 1 0,-1 0 0,1 0 0,-1 1 0,21-1 0,0 1 0,-1 0 0,3 2 0,-1 1 0,0 0 0,-4 0 0,-2 1 0,1 0 0,-1 0 0,1 1 0,-2-1-29,-1 1 1,-1 0 0,0 0 0,-4 2 0,-1-1 0,-1 2 28,-5-1 0,0 0 0,-2 1 0,-5 1 0,-1 0 0,-2 0 87,27 4 1,-1 0 0,-7-2 0,-1 2-88,-5 1 0,-1 1 0,-6 0 0,-2 0 207,-8 1 1,-2 1 0,-2-2 0,-2-1-208,-6 1 0,-1 0 0,42 8 781,-10 1 0,-7 0-781,-9-4 0,-7-2 884,-4 3 0,-11-3-884,-1-2 0,-7 1 632,-5 0 0,-6-2-632,-6-2 356,-5 2 1,-1-7-357,-5 4 354,-5-4-354,2 2 0,-5-5 0,0 0 0,-5 0 0,3 0 0,-4-4 0,2 0 0,3 1 0,-4 3 0,5 0 0,0 0 0</inkml:trace>
  <inkml:trace contextRef="#ctx0" brushRef="#br0" timeOffset="1200">12201 24 12287,'-11'-7'0,"-1"2"0,0 5 0,1-4 0,-1 0 0,4 0 0,0 4 0,6 0 0,-3 0 0,-1 0 0,5 0 0,-4 0 0,6 2 0,3 2 0,-1-2 0,5 6 0,-5 0 0,5 3 0,0 5 0,4-1 0,1 6 0,2-1 0,1 7 0,7 4 0,-1-1 0,9 1 0,4 4 0,4 4 0,4-4 0,-4-4 0,3 0 0,-3 4 0,0 0 0,-4 0 0,-5 0 0,-3 0 0,-7 0 0,-5 0 0,-2-4 0,-1 0 0,-4-9 0,-1 1 0,-4-7 0,2-3 0,-5-5 0,0-6 0,0 2 0,0-8 0,-1-3 0,-3-9 0,1 2 0,-4-6 0,-1 1 0,-4-4 0,-1-2 0,-2-2 0,-5 2 0,-7-2 0,-4 7 0,-8 5 0,-9 2 0,-10 1 0,-11 6 0,-9 2 0,-12 9-292,-8 7 1,43-4 0,-2 2 291,-3 3 0,-1 1 0,-1 1 0,0 1 0,-1 3 0,1 1 0,2 0 0,1 2 0,4 0 0,1 2 0,6-1 0,2 1 0,-28 22 0,2 1 0,18 0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7:25.6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532 63 12287,'15'0'0,"-6"-7"0,-2-1 0,0-1 0,-5-5 0,5 11 0,-7-8 0,0 8 0,0-4 0,0 7 0,0 0 0,-7 0 0,3 1 0,-6 5 0,6-3 0,-1 8 0,-2-6 0,2 5 0,-5-5 0,4 6 0,-6-1 0,2 6 0,1-1 0,-1 1 0,6 0 0,-1-1 0,-2 1 0,2 0 0,-6-1 0,6 1 0,-5 5 0,5-1 0,-1 3 0,6-2 0,-5-2 0,0 7 0,0-7 0,5 2 0,0 3 0,0 2 0,0-1 0,0 1 0,0-7 0,0 1 0,0 3 0,0-2 0,5 5 0,0-5 0,2 1 0,-2-1 0,-3-4 0,3 4 0,-1 2 0,1-2 0,-3 5 0,3-5 0,-3 5 0,-2-6 0,0 8 0,0-2 0,-2-1 0,-3 1 0,3-2 0,-3 2 0,-2 2 0,2-8 0,-2 7 0,2-7 0,3 6 0,-3-5 0,3 0 0,2-5 0,0-1 0,0 1 0,2 0 0,3-1 0,-3-4 0,3-1 0,-2-1 0,2 1 0,-3 4 0,5-5 0,-7 6 0,0 1 0,-5-1 0,0 1 0,-6-5 0,6-1 0,-7 0 0,1 6 0,3-6 0,-3 1 0,3-1 0,-3 6 0,-1-6 0,7 1 0,-2-3 0,2 3 0,1 1 0,-6-7 0,6 7 0,-3-3 0,1 0 0,4-2 0,-5-7 0,7 0 0,0 0 0,7 0 0,-4-6 0,8 1 0,-6 0 0,5 5 0,-4-5 0,4 0 0,-7-1 0,11 6 0,-5 0 0,0 0 0,5 0 0,-11 0 0,7 0 0,-6 0 0,10 0 0,-6 0 0,8 0 0,-7 7 0,5-5 0,-13 12 0,6-12 0,-5 10 0,3-7 0,-3 2 0,3-2 0,-3-3 0,-2 12 0,2-7 0,3 3 0,-3 4 0,10-5 0,-7 6 0,0-4 0,-5-1 0,7 1 0,-3 4 0,6 1 0,-7-6 0,3 1 0,-5-1 0,-1 6 0,0-1 0,0 1 0,6-1 0,-1 1 0,0-5 0,-5-1 0,0 0 0,0 6 0,0 0 0,0-1 0,0 1 0,0-1 0,0 1 0,0 0 0,0 5 0,0-1 0,0 3 0,0-2 0,2-2 0,3 7 0,-3-5 0,3 5 0,-3-5 0,-2 5 0,0 0 0,0 5 0,0-2 0,0-3 0,0 4 0,0-4 0,0 3 0,0 3 0,0-3 0,0-3 0,0 4 0,0-4 0,0-2 0,0 2 0,0-5 0,0 5 0,1-2 0,5 2 0,-5 2 0,5-7 0,-5 7 0,-1-2 0,2 1 0,3 0 0,-3 0 0,3-6 0,2 5 0,-2-5 0,2 2 0,-2-3 0,4-4 0,7 0 0,-1-1 0,1-4 0,5-4 0,0-2 0,6 2 0,-1-2 0,4 0 0,1-5 0,-1 0 0,-4 0 0,2 0 0,-8 0 0,6 0 0,-5 0 0,-5 0 0,-6 0 0,1 0 0,-3 0 0,6 0 0,-12 0 0,5 0 0,-7 0 0,0 0 0,-7 7 0,-2 2 0</inkml:trace>
  <inkml:trace contextRef="#ctx0" brushRef="#br0" timeOffset="1434">360 2484 12287,'7'-15'0,"-5"-1"0,5 8 0,-7 1 0,-7 14 0,-4 3 0,-3 6 0,-1 4 0,-3 6 0,-2 11 0,-3 5 0,-3 10 0,-4 5 0,4 11 0,2 3-189,-2 7 0,7-4 189,-2 5 0,2-5 0,-2 9 0,9 1 0,-4 4 0,6-3 0,0 14 0,3-8 0,7 2 0,0 1 0,0-5 0,3-3 0,8 3 0,1-8 0,14 3 0,2-11 0,8-6 0,-3-9 0,3-6 0,3-6 0,-3-4 0,0-5 0,-4-11 0,-1-2 0,0-3 0,-5-9 0,0 4 0,-7-6 0,2 0 0,-3-3 189,-3-7 0,-4 0-189,-1 0 0,-7 0 0,4 0 0,-7 0 0,0 0 0,0-7 0,0-1 0</inkml:trace>
  <inkml:trace contextRef="#ctx0" brushRef="#br0" timeOffset="1989">641 4578 12287,'-9'-7'0,"3"5"0,4-7 0,-3 4 0,3 3 0,-5-5 0,7 7 0,0 0 0,0 7 0,0 2 0,0 7 0,0-1 0,0 1 0,5-1 0,0 1 0,7 0 0,-1-1 0,3 1 0,1 0 0,1-1 0,0 1 0,-2-1 0,-4 1 0,4 0 0,-4-1 0,4 1 0,2 0 0,-6-3 0,1-2 0,-8 3 0,4-13 0,-7 6 0,0-7 0,0 0 0,-7 0 0,-3 0 0,-3 2 0,3 3 0,-4-1 0,4 6 0,-9-5 0,-2 6 0,0-1 0,5 6 0,-1 1 0,-4 4 0,4-2 0,-4 7 0,4-5 0,1 5 0,-7-7 0,-1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7:28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109 219 12287,'0'-9'0,"2"-5"0,3 4 0,-3-4 0,5-2 0,-7 1 0,0-1 0,0 8 0,0 1 0,0 7 0,-2 0 0,-3 0 0,2 1 0,-8 5 0,6 7 0,-5 8 0,-1 7 0,-5-2 0,6 4 0,0 1 0,4 2 0,-4 3 0,7 2 0,-3 4 0,5 1 0,1-6 0,1-1 0,5-4 0,-3 2 0,7-2 0,1 1 0,4-13 0,1 1 0,0-5 0,-1-6 0,1 1 0,0-8 0,-1 2 0,1-5 0,-1-5 0,1-5 0,0-11 0,-1-3 0,1-8 0,-7-6 0,-4-3 0,-3-5 0,-2 0 0,0 4 0,0 0 0,-7 1 0,-4-6 0,-1 0 0,2 0 0,-4 7 0,3 4 0,-4 3 0,-6 1 0,7 8 0,-7 3 0,7 6 0,-7 4 0,4 4 0,1 9 0,1 3 0,1 6 0,4 9 0,-4 5 0,12 6 0,-5 0 0</inkml:trace>
  <inkml:trace contextRef="#ctx0" brushRef="#br0" timeOffset="270">656 422 12287,'0'-9'0,"0"-5"0,-2 13 0,-3-4 0,3 3 0,-5 2 0,7 0 0,0 0 0,0 7 0,0 1 0,0 8 0</inkml:trace>
  <inkml:trace contextRef="#ctx0" brushRef="#br0" timeOffset="1250">1015 94 12287,'0'-10'0,"0"-1"0,0 8 0,0-4 0,0 7 0,0 0 0,-1 7 0,-5 3 0,3 4 0,-7 2 0,1 6 0,-2 4 0,-2-1 0,2 1 0,2 0 0,-1 5 0,5 0 0,-6 0 0,8 1 0,-2-1 0,3-5 0,2 0 0,0-5 0,0 5 0,2-7 0,3 2 0,4-6 0,6-4 0,1 1 0,-1-7 0,3 0 0,3-5 0,-4-1 0,4-5 0,1-2 0,-1-8 0,-2 6 0,-8-1 0,1 1 0,-7-6 0,0 1 0,-5-1 0,0 0 0,-1 2 0,-5 4 0,-2-2 0,-8 7 0,-5-1 0,0 6 0,1 0 0,4 0 0,0 0 0,1 0 0,-1 7 0,0 4 0,1 4 0,-1 6 0,2-2 0,4 7 0,-4-7 0,12 11 0,-5-6 0</inkml:trace>
  <inkml:trace contextRef="#ctx0" brushRef="#br0" timeOffset="1929">1312 188 12287,'0'-11'0,"0"1"0,0 6 0,0-3 0,0 7 0,0-1 0,0-4 0,0 3 0,0-5 0,0 7 0,0 0 0,0 7 0,2 0 0,3 3 0,2 6 0,3-1 0,4 1 0,-3 5 0,-3-2 0,3 2 0,-1-2 0,6 7 0,-1 0 0,1 5 0,-2-5 0,-4 0 0,4 0 0,-3 6 0,3-3 0,1-3 0,-4 2 0,-1-7 0,-6-1 0,1-4 0,2-5 0,-2-1 0,0-7 0,-5 6 0,0-4 0,0-3 0,0 5 0,0-7 0,0-2 0,0-3 0,2-4 0,3-6 0,-3-3 0,3-2 0,2 0 0,-2-6 0,6 0 0,-6-5 0,5-5 0,-5-1 0,6-1 0,-6 2 0,5 1 0,-4-7 0,4 6 0,-5-6 0,6 9 0,-6 2 0,2 1 0,-2 10 0,-3-1 0,3 5 0,-3 7 0,-2-4 0,0 11 0,0-3 0,0 10 0,0 5 0,0 11 0,0 3 0,0 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5:43.6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47 266 12287,'-9'0'0,"2"0"0,1-7 0,4 4 0,-3-8 0,1 8 0,-1-2 0,3 3 0,-5 2 0,7 0 0,0 0 0,5 7 0,1 3 0,1 4 0,-2 2 0,-3 5 0,3 0 0,-4-1 0,-1-4 0,6 0 0,-1 1 0,-2 4 0,6-4 0,-5 6 0,6-8 0,2 1 0,-5-7 0,7 3 0,-4-7 0,-1 5 0,1-4 0,1 1 0,4-2 0,1-3 0,0 3 0,1-10 0,4-6 0,-2-4 0,7-6 0,0 3 0,-2-11 0,4 6 0,-7-3 0,0-3 0,-6 3 0,-4 1 0,-1-1 0,-6 0 0,1-5 0,-3 5 0,-2 0 0,0 0 0,-2 0 0,-3 0 0,1 7 0,-6-2 0,-2 4 0,5 1 0,-7 2 0,3 4 0,4 3 0,-1 7 0,3 0 0,3 0 0,-5 7 0,7-4 0,0 8 0,0-1 0,7 4 0,3-4 0,11-3 0,3-7 0</inkml:trace>
  <inkml:trace contextRef="#ctx0" brushRef="#br0" timeOffset="561">500 594 12287,'0'-8'0,"0"-1"0,0 4 0,0 3 0,0-5 0,0 7 0,0 0 0,0 7 0,-2 2 0,-3 6 0,3 1 0,-3 0 0,2-1 0,-2 1 0,3-6 0,-3 1 0,3-6 0,2 5 0,-7-6 0,-2 3 0</inkml:trace>
  <inkml:trace contextRef="#ctx0" brushRef="#br0" timeOffset="824">547 391 12287,'7'-8'0,"-5"1"0,5 7 0,-7-2 0,0-3 0,0 3 0,0-5 0,0 9 0,0 3 0,0-2 0,0 8 0,0-8 0,0 11 0,0-5 0</inkml:trace>
  <inkml:trace contextRef="#ctx0" brushRef="#br0" timeOffset="1465">641 563 12287,'-9'0'0,"2"0"0,7 0 0,0 0 0,0 7 0,0-3 0,0 6 0,0-5 0,0 6 0,0-6 0,0 5 0,0 1 0,0 4 0,0 1 0,0-1 0,-7 1 0,5-7 0,-5-1 0,7-2 0,-1-5 0,-4 5 0,3-5 0,-5-8 0,7-1 0,0-8 0,0 0 0,0 1 0,7-1 0,1 2 0,8 4 0,0-2 0,-1 7 0,1-8 0,0 12 0,-1-5 0,1-2 0,-1 6 0,1 2 0,-7 9 0,-4 6 0,-3-4 0,-2-1 0,0 1 0,0 4 0,0 1 0,0-6 0,0 1 0,0-6 0,0 5 0,0-6 0,0 10 0,0-13 0,0 6 0,0-7 0,0 0 0,0-7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5:46.0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202 79 12287,'7'-16'0,"-3"1"0,6-1 0,-6 6 0,1-1 0,-3 8 0,-2-4 0,0 7 0,0 0 0,-7 1 0,-4 5 0,-1 2 0,2 8 0,-4 1 0,3 4 0,-3-2 0,-1 7 0,-3 0 0,-2 6 0,7 1 0,-2 3 0,3-1 0,-4 6 0,2-1 0,4 2 0,1 3 0,4-3 0,3-2 0,-3 1 0,5-6 0,5 1 0,4-4 0,6-6 0,1-4 0,7 1 0,1 1 0</inkml:trace>
  <inkml:trace contextRef="#ctx0" brushRef="#br0" timeOffset="962">296 376 12287,'9'7'0,"-2"1"0,-7 8 0,5 1 0,0 4 0,0-4 0,-5 4 0,2-3 0,3-3 0,-3 6 0,3 0 0,-3-6 0,-2-4 0,0-1 0,0 6 0,0 0 0,-2-8 0,-3-3 0,3-3 0,-5-2 0,7-2 0,0-3 0,-5 2 0,0-8 0,0 1 0,5-6 0,0 1 0,0-1 0,0 0 0,5 6 0,0 0 0,2-1 0,-2-4 0,-1 1 0,6 3 0,-5-1 0,6 7 0,-1-7 0,6 3 0,-1 0 0,1 4 0,-6 3 0,1 2 0,-6 0 0,5 0 0,-4 0 0,4 0 0,-6 2 0,1 3 0,-2-1 0,2 6 0,-3 1 0,3 4 0,-3 1 0,-2 0 0,0-1 0,0 1 0,0-6 0,0 1 0,-2-3 0,-3 3 0,3 3 0,-3-4 0,3-3 0,-4 0 0,4-7 0,-5 0 0,7 0 0,0 0 0,0-7 0,0-2 0,0-6 0,0-1 0,7 0 0,0 1 0,3-1 0,4 2 0,-4 4 0,-1-2 0,2 7 0,-1-8 0,6 5 0,-1-1 0,1 2 0,-1 7 0,-6 2 0,-4 3 0,-1 2 0,1 3 0,-3 4 0,3-3 0,-3-3 0,-2 3 0,0-1 0,0 6 0,0-1 0,0 1 0,0-6 0,0 1 0,0-8 0,0 6 0,0-4 0,0-3 0,0 5 0,0-7 0</inkml:trace>
  <inkml:trace contextRef="#ctx0" brushRef="#br0" timeOffset="1284">765 516 12287,'8'-8'0,"-1"-1"0,-7 4 0,0 3 0,0-7 0,0 4 0,0 3 0,0-5 0,0 0 0,0 6 0,0-6 0,0 7 0,0 0 0,-1 5 0,-5 0 0,5 7 0,-5-1 0,5 3 0,1 1 0,-2 1 0,-3-1 0,3 1 0,-3 0 0,3-1 0,2 1 0,0 0 0,-7-8 0,-2-1 0</inkml:trace>
  <inkml:trace contextRef="#ctx0" brushRef="#br0" timeOffset="1459">796 266 12287,'0'-15'0,"0"4"0,0 1 0,0 5 0,0-6 0,0 8 0,0-4 0,0 7 0,0 0 0,7 7 0,1 1 0</inkml:trace>
  <inkml:trace contextRef="#ctx0" brushRef="#br0" timeOffset="2053">905 454 12287,'0'-9'0,"0"-5"0,0 12 0,2-5 0,3 7 0,-3 0 0,5 0 0,-7 0 0,5 2 0,0 3 0,0-1 0,-5 6 0,0 1 0,0 4 0,0 1 0,0 0 0,0-1 0,0 1 0,0-1 0,0-4 0,0-1 0,-6 1 0,2 3 0,-6-4 0,6-3 0,-3-5 0,7 3 0,0-3 0,0 5 0,0-9 0,0-3 0,0 1 0,0-6 0,0 4 0,0-4 0,0 0 0,2-6 0,3 0 0,-1 6 0,6 0 0,-5-1 0,6-4 0,-6 4 0,5 1 0,-5 5 0,6-6 0,-6 2 0,6-1 0,-6 1 0,5 4 0,1 3 0,4-5 0,1 7 0,-2 2 0,-4 3 0,2-1 0,-7 6 0,1 1 0,-6 4 0,1 1 0,5 0 0,-5-1 0,6 1 0,-7-1 0,0 1 0,-1 0 0,-5-1 0,5-6 0,-6 5 0,7-12 0,0 5 0,0-14 0,0-2 0</inkml:trace>
  <inkml:trace contextRef="#ctx0" brushRef="#br0" timeOffset="2570">1327 110 12287,'-2'-10'0,"-3"-1"0,2 3 0,-8-3 0,8-3 0,-11 6 0,5-1 0,0 2 0,-4 7 0,11 0 0,-5 7 0,7 3 0,0-1 0,0 1 0,2 1 0,3 4 0,-2-1 0,8-3 0,-6 3 0,5-4 0,-1 4 0,1 2 0,4-1 0,-3 1 0,-3 1 0,3 4 0,-3-2 0,3 7 0,1-2 0,-7 2 0,0 6 0,-5-1 0,6 0 0,-1 6 0,0-4 0,-5-2 0,-7 5 0,-3 1 0,-4-3 0,-2-8 0,1 2 0,-1-7 0,0 5 0,1-5 0,-1 0 0,0-6 0,1 1 0,-1 0 0,2-6 0,4 0 0,1-6 0,4 1 0,3-3 0,-5-2 0,7 0 0,0 0 0,0-7 0,0 3 0,0-6 0,7 0 0,2-6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5:55.0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 12287,'0'8'0,"0"-1"0,0-7 0,-2 0 0,-3 0 0,3 0 0,-5 0 0,7 0 0,0 0 0,0 7 0,0-5 0,0 5 0,0-7 0,0 0 0,7 0 0,4 0 0,-3 5 0,3 0 0,4 0 0,6-5 0,2 0 0,-2 0 0,-2 0 0,7 0 0,0 0 0,5 0 0,0 0 0,0 0 0,-1 0 0,-4 0 0,2 0 0,-7 0 0,5 0 0,-6 0 0,1 0 0,-5 0 0,-6 0 0,1 0 0,-8 0 0,4 0 0,-7 0 0,0 0 0,0 7 0,0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5:55.8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63 203 12287,'0'-9'0,"0"2"0,0 7 0,0-1 0,0-4 0,0 3 0,0-5 0,0 7 0,7 0 0,-5 0 0,5-2 0,-7-3 0,0 3 0,2-5 0,3 7 0,-3 0 0,5-7 0,-7-1 0</inkml:trace>
  <inkml:trace contextRef="#ctx0" brushRef="#br0" timeOffset="580">95 94 12287,'8'0'0,"-1"0"0,-7 0 0,0 0 0,-5 2 0,0 3 0,-7 3 0,1 8 0,3 0 0,-3-1 0,3 1 0,-3-1 0,-1 6 0,7 0 0,-2 2 0,2-2 0,3-2 0,-3 7 0,3-7 0,2 2 0,0 1 0,0-1 0,2 0 0,3-6 0,-2 1 0,8 0 0,-1-6 0,6 0 0,-1-6 0,1 8 0,0-7 0,-1 1 0,1-6 0,0 0 0,-1 0 0,1 0 0,-1-7 0,-1-2 0,-3-7 0,-3 1 0,-2-1 0,-5-5 0,5 0 0,-5-6 0,-1 1 0,0 1 0,0-1 0,0 7 0,0-2 0,-5-1 0,0 1 0,-7 0 0,1 5 0,-1 6 0,2 0 0,-4 4 0,3-4 0,-2 7 0,-3-4 0,7 7 0,-5 0 0,6 0 0</inkml:trace>
  <inkml:trace contextRef="#ctx0" brushRef="#br0" timeOffset="1100">532 250 12287,'-7'9'0,"5"-2"0,-5-7 0,7 0 0,-6 0 0,4 0 0,-5 0 0,7 0 0,7 7 0,1 1 0</inkml:trace>
  <inkml:trace contextRef="#ctx0" brushRef="#br0" timeOffset="1683">1032 31 12287,'0'-8'0,"0"-1"0,0 4 0,0 3 0,-7-5 0,-3 7 0,1 5 0,-2 0 0,1 8 0,-6-3 0,-1 6 0,-4 4 0,4 0 0,-4 6 0,5-7 0,6 2 0,-4 3 0,4 2 0,3 3 0,2 3 0,-2-6 0,1 0 0,1 0 0,5 5 0,0-5 0,0 0 0,2-2 0,3 2 0,2-3 0,4-7 0,2-1 0,-2 1 0,8-8 0,2-2 0,0 1 0,-6-2 0,6-2 0,0-8 0,0 2 0,-6-8 0,1-1 0,0-9 0,-1 4 0,1-4 0,-8 2 0,-2-2 0,-5 4 0,-1-4 0,-1 4 0,-5 1 0,-2 2 0,-8 4 0,1-3 0,-1 8 0,-5 0 0,0 5 0,-5 2 0,5 3 0,-5 4 0,6 6 0,-1 3 0,5 3 0,-6 3 0,-3 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5:59.9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94 204 12287,'-11'0'0,"1"0"0,5 0 0,-6 0 0,8 0 0,-11 0 0,11 0 0,-8 0 0,8 0 0,-4-7 0,7 5 0,-7-5 0,5 7 0,-5 0 0,7 0 0,0 0 0,7 0 0,2 0 0,6 0 0,1 0 0,0 0 0,-1 0 0,3 0 0,2 0 0,0 0 0,6 0 0,0 0 0,5 0 0,0-5 0,0 0 0,6-1 0,-1 6 0,8 0 0,-3 0 0,3 0 0,-3 0 0,10 0 0,-4 0 0,-2 0 0,-4 0 0,1 0 0,5 0 0,0 0 0,0 0 0,-1 0 0,1 0 0,-2 0 0,-3 0 0,3 0 0,-3 0 0,3 0 0,2 0 0,0 0 0,0 0 0,-1-5 0,1 0 0,-3 0 0,3 5 0,-6 0 0,6 0 0,5-5 0,-5-1 0,3 1 0,-3 5 0,0-5 0,0 0 0,1-1 0,5 6 0,-3-5 0,7 0 0,-5 0 0,5 5 0,-4 0 0,4 0 0,-5 0 0,5 0 0,-6-2 0,1-3 0,-2 3 0,2-3 0,-9 3 0,4 2 0,-3 0 0,2 0 0,1 0 0,0 0 0,0-5 0,0 0 0,-2 0 0,-3 5 0,5 0 0,-1 0 0,-4-6 0,5 1 0,-4 0 0,4 5 0,-5 0 0,0 0 0,-6 0 0,6 0 0,-2 0 0,1 0 0,3 0 0,-8 0 0,7-2 0,-1-3 0,-2 3 0,2-3 0,-6 3 0,6 2 0,-6 0 0,6 0 0,-6 0 0,6 0 0,-6 0 0,6 0 0,-5 0 0,4 0 0,-4 0 0,4 0 0,-4 0 0,4 0 0,-6 0 0,2 0 0,1-1 0,-2-5 0,1 5 0,-6-4 0,0 3 0,0 2 0,1 0 0,-1 0 0,0 0 0,0 0 0,-1 0 0,-4 0 0,2 0 0,-8 0 0,6 0 0,-5 0 0,0 0 0,-5 0 0,-1 0 0,-6 0 0,-2-7 0,-7 5 0,0-5 0,0 7 0,0 0 0,-14-7 0,-3-1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6:06.9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0 12287,'0'9'0,"-2"-2"0,-3-7 0,3 0 0,-5 0 0,6 0 0,-5 0 0,5 0 0,-6 0 0,7 0 0,0 0 0,7 0 0,3 0 0,4 0 0,2 0 0,1 0 0,4 0 0,1 0 0,4 0 0,2 0 0,-7 0 0,5 0 0,-5 0 0,7 0 0,-4 0 0</inkml:trace>
  <inkml:trace contextRef="#ctx0" brushRef="#br0" timeOffset="273">94 203 12287,'-15'0'0,"6"0"0,2 0 0,7 0 0,0 0 0,7 0 0,2 0 0,6 0 0,1 0 0,1 0 0,4 0 0,-2 0 0,7 0 0,0-2 0,6-3 0,-8 4 0,6-6 0,-6 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6:05.3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16 157 12287,'0'-9'0,"0"-5"0,0 13 0,0-13 0,-7 12 0,6-5 0,-6 7 0,7 0 0,0 0 0,7 7 0,-6-3 0,5 6 0,-5 0 0,-1 6 0,2 1 0,3 4 0,-3-2 0,3 7 0,-3 0 0,-2 6 0,0-1 0,0 0 0,0-1 0,0-4 0,0 3 0,0-3 0,0-3 0,0-2 0,0 1 0,0-1 0,0-5 0,0-6 0,0-5 0,0 6 0,0-8 0,7 4 0,-5-7 0,5 0 0,-7 0 0,0 0 0,0-7 0,-7-2 0,-2-6 0</inkml:trace>
  <inkml:trace contextRef="#ctx0" brushRef="#br0" timeOffset="885">48 173 12287,'-9'0'0,"2"0"0,0-7 0,5 3 0,-3-6 0,3 6 0,2-4 0,0 2 0,0 5 0,0-8 0,0 4 0,-1 3 0,-5-3 0,5 1 0,-5-1 0,5 3 0,1-6 0,0 3 0,0 3 0,1-10 0,5 6 0,-3 0 0,8 0 0,-6 3 0,5-8 0,-5 8 0,6-2 0,-1-2 0,6 2 0,-1-1 0,1 6 0,5-5 0,0 0 0,0 0 0,-6 5 0,1 0 0,-1 0 0,1 5 0,0 0 0,-2 7 0,-4-1 0,2 3 0,-7 1 0,6 1 0,-6-1 0,0 1 0,-5 0 0,0-1 0,0 1 0,-2 5 0,-3 0 0,-3-2 0,-8-9 0,0 4 0,1-4 0,-1 4 0,0 2 0,1-6 0,-1 1 0,1-6 0,-1 5 0,-1-6 0,-4 1 0,3-1 0,-2 1 0,2-4 0,3 5 0,4-5 0,1-1 0,6 0 0,-10 0 0,13 0 0,-6 0 0,7 0 0,0 0 0,7 0 0,-4 7 0,8 4 0,-6-3 0,5 3 0,-5-2 0,6 1 0,1 4 0,9-4 0,-4 4 0,4 2 0,-2-1 0,2 1 0,-2 0 0,7-1 0,-5 1 0,5-1 0,-2 1 0,2 0 0,4-1 0,-4 1 0,2 0 0,-2-1 0,1 1 0,-6-1 0,5-4 0,-5-1 0,0-1 0,-6 1 0,1-1 0,0-4 0,-1-3 0,-6 7 0,-4-4 0,4-3 0,-7 5 0,5-7 0,-7 0 0,0 0 0,0-7 0,-7 5 0,5-7 0,-3 4 0,-4 3 0,0-5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6:09.3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125 156 12287,'0'-10'0,"0"0"0,0 4 0,0-4 0,0 5 0,0-6 0,0 6 0,0-5 0,0 6 0,0-10 0,0 6 0,0-1 0,0 0 0,0 4 0,0 3 0,0-4 0,0 6 0,0 0 0,0 6 0,0 3 0,0 7 0,0 5 0,0-1 0,0 8 0,0-2 0,0 4 0,0 1 0,0 5 0,0 1 0,0-1 0,0-4 0,0-1 0,0 0 0,0 0 0,0 1 0,0-6 0,0 0 0,0-7 0,0 2 0,0-4 0,0-2 0,0-6 0,0 5 0,0-12 0,0 5 0,0-7 0,0-7 0,0-2 0,0-7 0,0 1 0</inkml:trace>
  <inkml:trace contextRef="#ctx0" brushRef="#br0" timeOffset="401">16 78 12287,'-9'-8'0,"2"1"0,7 7 0,0 0 0,7-5 0,4-1 0,2-1 0,3 2 0,1 2 0,4-8 0,-3 8 0,2-2 0,3-2 0,-2 1 0,0 1 0,-6 5 0,3 0 0,2 0 0,-2 7 0,4 2 0</inkml:trace>
  <inkml:trace contextRef="#ctx0" brushRef="#br0" timeOffset="960">31 703 12287,'0'-8'0,"0"-6"0,-1 12 0,-4-3 0,3 3 0,-5 2 0,7-7 0,0 5 0,0-5 0,-7 7 0,5 0 0,-5 0 0,7 0 0,0 0 0,0 7 0,2-5 0,3 3 0,-1-3 0,6-2 0,0 0 0,6 0 0,5 0 0,0 0 0,1-2 0,-1-3 0,2 3 0,3-3 0,5 3 0,0 2 0,0-7 0,8-1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20:50:33.9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 4069 12287,'-9'7'0,"1"-2"0,5-4 0,-9-1 0,11 0 0,-5 6 0,6-5 0,2 5 0,2-6 0,3 1 0,6 4 0,0-4 0,-1 3 0,7-1 0,2 2 0,4-4 0,0 3 0,2 2 0,3-2 0,3 1 0,6-5 0,-5 0 0,0 0 0,5 0 0,3 0 0,1 0 0,-4 0 0,4-2 0,-1-2 0,3 1 0,-3-6 0,0 5 0,5-4 0,-4-1 0,4-4 0,-2 0 0,2 1 0,6-1 0,-6 0 0,9-4 0,-9 0 0,6-2 0,-6 2 0,-2 3 0,2-3 0,-4-2 0,4 2 0,-5-4 0,0 3 0,3-4 0,-3 0 0,3-1 0,-3 2 0,-2-3 0,3 2 0,-3-3 0,-2-5 0,1 3 0,0-3 0,-5-2 0,0 2 0,-6-5 0,2 0 0,2 3 0,-2-3 0,1 6 0,-1-6 0,-3 5 0,3-4 0,-3 0 0,-1-5 0,-2 1 0,-2-1 0,2 1 0,-10-6 0,3-3 0,-3-3 0,-2 0 0,-2 1 0,-2 2 0,-5 0 0,2-4 0,-4-1 0,-1 0 0,0-4 0,0 3 0,0-8 0,0 5 0,-6 1 0,5 3 0,-11-3 0,4-1 0,1-1 0,-2 1 0,1-2 0,-1-5 0,2 2 0,1 1 0,2 6 0,2-3 0,0 5 0,-3 1 0,1 0 0,4-1 0,0 1 0,0 0 0,4-1 0,1 1 0,-1 5 0,2-2 0,1 5 0,3 0 0,3-1 0,-9 4 0,14-3 0,-6 8 0,3 0 0,3 7 0,-6-8 0,1 6 0,2-4 0,2 4 0,-3 0 0,9 5 0,-6-1 0,11 0-697,-6 6 1,15-4 696,-3 3 0,9-4 0,10 0 0,11-1 0,7 0-2930,10 6 2930,4-4 0,7 8 0,-43 7 0,1-2 0,3 2 0,1 0 0,2 0 0,0 1 0,3 1 0,-1 1 0,1 0 0,1-1 0,-1 0 0,1 1 0,9 3 0,-1-1-335,-5-2 1,0 1 0,5 4 0,-1 0 334,-4 0 0,-2-2 0,-4-1 0,-1 1 0,1 2 0,0 1 0,-6-3 0,-1 1 0,49 1-431,-4-5 0,-13 5 1,-8-4 430,-9 4-1089,-9 1 1089,-5 0 0,-8 0 0,-9 0 1089,-8 0-1089,-7 0 1628,-7 0-1628,-4 0 966,-3 0 0,-15 0-966,-3 0 0,-2 0 0,8 0 0,0-4 3392,2-1-3392,4 1 0,-6 4 0,2 0 0,4 0 0,-5 0 0,6 0 0,0 0 0,6 0 0,-3 0 0,5 2 0,2 2 0,8 3 0,1 6 0</inkml:trace>
  <inkml:trace contextRef="#ctx0" brushRef="#br0" timeOffset="1036">5070 26 12287,'-13'0'0,"6"0"0,0-4 0,3 0 0,2-1 0,-5 4 0,3-3 0,1 2 0,-5-2 0,5 2 0,-3 2 0,6 0 0,0 0 0,6 0 0,1 0 0,6 0 0,4 5 0,1 0 0,2 3 0,2 0 0,3 1 0,1-1 0,0 2 0,-1 2 0,1 0 0,0 3 0,-1 2 0,1-3 0,0 5 0,-2-5 0,-3 3 0,4-3 0,-11 6 0,3-4 0,-3 1 0,-7 0 0,3-4 0,-5 0 0,5 0 0,-9-1 0,5-3 0,-6 0 0,0-7 0,0 6 0,0-4 0,0-3 0,0 5 0,0-6 0,0 0 0,-6 0 0,-2 0 0,-4 0 0,-2 0 0,-3 0 0,-5 0 0,-2 0 0,-7 6 0,-5 2 0,-5 4 0,-5 6 0,-11 4 0,-4 8 0,-6 4 0,1 3 0,-2 3 0,8 1 0,4 2 0,9 5 0,14-12 0,12 3 0,11-9 0,4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6:26.0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16 938 12287,'0'-9'0,"0"2"0,0 7 0,0 0 0,0 7 0,0 2 0,0 6 0,0 1 0,0 0 0,0-1 0,0 1 0,-2-1 0,-3 1 0,3 0 0,-5-1 0,7 1 0,0-6 0,0 1 0,0-1 0,0 6 0,0-8 0,0-1 0,0 0 0,0-5 0,0 5 0,0-7 0,0 0 0,7 0 0,-3 0 0,6 0 0,-5 0 0,6 0 0,-1 0 0,6 0 0,0 0 0,-1-2 0,1-3 0,-6 3 0,1-3 0,-1 3 0,6 2 0,-8 0 0,-1 0 0,-7 0 0,0 2 0,0 3 0,0-3 0,-14 12 0,-3-5 0</inkml:trace>
  <inkml:trace contextRef="#ctx0" brushRef="#br0" timeOffset="1476">453 94 12287,'0'-8'0,"6"-1"0,-1 4 0,2 1 0,-2-6 0,-3 6 0,6-8 0,-2 7 0,-5-2 0,5 2 0,-5 3 0,6-5 0,-5 0 0,5 5 0,-7-5 0,0 7 0,0 0 0,-2 7 0,-3 4 0,-4 3 0,-6 1 0,-1 3 0,0 3 0,1 3 0,-1 7 0,1 5 0,-1 1 0,0 1 0,1-1 0,4-4 0,1 3 0,6 2 0,-1-1 0,3 4 0,2-4 0,2 4 0,3-4 0,4 4 0,7-4 0,-1 5 0,1-6 0,5 0 0,0-4 0,5-3 0,-6-3 0,8-1 0,-2-5 0,-3-2 0,-2 3 0,-4-9 0,-1-2 0,-8-6 0,6 10 0,-12-13 0,5 6 0,-7-7 0,0-2 0,0-3 0,0 4 0,0-6 0,-7 0 0,5 5 0,-5-12 0,7 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6:29.4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1 672 12287,'0'-8'0,"0"1"0,0 0 0,0 5 0,0-5 0,7 7 0,-6 7 0,6 2 0,-7 6 0,0-4 0,0-1 0,0 2 0,0 9 0,0-3 0,0 2 0,0-2 0,0-3 0,0 1 0,0 0 0,0-1 0,0 1 0,0-1 0,0 1 0,0-6 0,0 1 0,0-8 0,0 4 0,0-7 0,0-1 0,0-5 0,0 3 0,0-8 0,0 1 0,0-6 0,0 1 0,0-1 0,2 1 0,3-1 0,-1 0 0,6 1 0,-5 1 0,6 3 0,-2-2 0,1 2 0,4 2 0,-4-1 0,-1 7 0,1-3 0,1-2 0,4 6 0,-4-5 0,-1 7 0,-6 0 0,8 7 0,-7 3 0,0-1 0,-5 1 0,0 1 0,0 4 0,0 1 0,0 0 0,0-1 0,0 1 0,0 0 0,0-1 0,0 1 0,0-1 0,0-4 0,0-1 0,0-5 0,0 6 0,0-8 0,0 4 0,0-7 0,0 0 0,0-7 0,2-1 0,3-8 0,-3 0 0,3 1 0,2-1 0,-2 1 0,6-1 0,-6 0 0,7 1 0,-2-1 0,-1 2 0,2 4 0,-1-4 0,6 3 0,-6 3 0,0-3 0,-4 8 0,4-2 0,0 3 0,1 2 0,-1 0 0,-6 0 0,8 2 0,-7 3 0,0 4 0,0 6 0,1 1 0,-1-1 0,-5 1 0,0 0 0,0-1 0,0 1 0,0 0 0,0-1 0,0 1 0,0-1 0,0 1 0,0-7 0,0-1 0,0-2 0,0-5 0,0 6 0,0-7 0,14-7 0,3-1 0</inkml:trace>
  <inkml:trace contextRef="#ctx0" brushRef="#br0" timeOffset="563">719 829 12287,'0'-11'0,"0"1"0,0 5 0,0-6 0,0 1 0,0-6 0,0 0 0,0 6 0,0 0 0,0 4 0,0-4 0,0 0 0,0-6 0,0 6 0,0-1 0,0 8 0,-7-4 0,-1 7 0,-8 0 0,0 0 0,1 0 0,-1 1 0,1 5 0,4-3 0,1 8 0,-1-1 0,-4 6 0,4-1 0,1 1 0,5-1 0,-6 1 0,8 0 0,-2-1 0,3 1 0,2 0 0,0-1 0,0 1 0,0-1 0,0 1 0,0-6 0,0 1 0,7-8 0,3 3 0,4-5 0,2-1 0,-1 0 0,1-1 0,0-5 0,-1-2 0,1-8 0,-6 0 0,1 1 0,-6 1 0,5 4 0,-5-4 0,6 3 0,-8-3 0,11-1 0,-12 4 0,3 1 0,-3 6 0,-2-3 0,0 7 0,0 0 0,0 7 0,0-3 0,0 6 0,0 1 0,0 4 0,0 1 0,2 0 0,3-1 0,-3 1 0,3-1 0,-2 1 0,3 0 0,-5-1 0,13-6 0,-5-2 0</inkml:trace>
  <inkml:trace contextRef="#ctx0" brushRef="#br0" timeOffset="1250">922 719 12287,'-8'0'0,"-1"0"0,4 0 0,-4 0 0,0 0 0,3 0 0,-1 0 0,5-7 0,-5 6 0,7-6 0,0 7 0,7-7 0,2 5 0,6-5 0,1 7 0,-6 0 0,1 0 0,-1 0 0,6 2 0,-1 3 0,-1-2 0,-3 8 0,1-6 0,-7 5 0,0 1 0,-5 4 0,0 1 0,0 0 0,0-6 0,0 1 0,0-1 0,0 6 0,0-1 0,-7 1 0,-3-1 0,3-4 0,2-1 0,-2-5 0,1 6 0,-6-8 0,11 6 0,-5-4 0,5-3 0,1 5 0,0-7 0,0-7 0,1-2 0,5-6 0,1 4 0,3 1 0,4 1 0,-4-1 0,4-4 0,2 3 0,-2-2 0,-4-3 0,4 6 0,-4-1 0,-1 2 0,1-1 0,-4-2 0,4 7 0,-5-6 0,6 6 0,-8-7 0,6 5 0,-4-3 0,-3-4 0,5 12 0,-7-7 0,0 4 0,0 3 0,0-5 0,0 7 0,0 0 0,0 7 0,-6-3 0,1 6 0,-5-5 0,5 6 0,-2-1 0,2 6 0,3-1 0,-3 1 0,-2 0 0,1-1 0,1 1 0,5 0 0,2-1 0,3 1 0,-1-2 0,6-4 0,-5 4 0,6-4 0,-1 4 0,6 0 0,-1-3 0,1-4 0,7-1 0,1 3 0</inkml:trace>
  <inkml:trace contextRef="#ctx0" brushRef="#br0" timeOffset="1807">1282 422 12287,'0'-15'0,"0"-1"0,-2 8 0,-2 1 0,-1 0 0,0 5 0,5-5 0,-7 7 0,5 0 0,-5 0 0,7 0 0,0 0 0,7 0 0,-3 5 0,6 0 0,-5 8 0,6-3 0,-1 4 0,6 1 0,0 6 0,-1 0 0,3 5 0,2-5 0,-2 5 0,3-5 0,-6 7 0,-4-2 0,1 3 0,-7 2 0,0 1 0,-5-1 0,0 0 0,0 0 0,-7 1 0,-3-1 0,-4 5 0,-2 1 0,-5-1 0,1-5 0,-3-1 0,2-4 0,4 2 0,-4-7 0,9-1 0,1-4 0,3-6 0,-3 1 0,4-8 0,7 4 0,0-7 0,0 0 0,0-7 0,0 6 0,0-13 0,0 5 0</inkml:trace>
  <inkml:trace contextRef="#ctx0" brushRef="#br0" timeOffset="2618">1766 719 12287,'-16'0'0,"6"0"0,-1 0 0,8 0 0,-4 0 0,7 0 0,0 0 0,7 0 0,2 0 0,6 0 0,1 0 0,5 0 0,0 0 0,6 0 0,-1 0 0,2 0 0,-2 0 0,4 0 0,-4 0 0,3-2 0,2-3 0,-6 4 0,4-13 0,-4 5 0</inkml:trace>
  <inkml:trace contextRef="#ctx0" brushRef="#br0" timeOffset="2936">1938 657 12287,'0'-16'0,"0"7"0,0-4 0,0 4 0,0-2 0,0 1 0,0 7 0,0-4 0,0 7 0,0 0 0,0 7 0,0 1 0,0 10 0,0 2 0,0-2 0,0 3 0,0 3 0,0 2 0,0-2 0,0 2 0,0-1 0,0 2 0,0-1 0,0 0 0,0 6 0</inkml:trace>
  <inkml:trace contextRef="#ctx0" brushRef="#br0" timeOffset="3623">2547 516 12287,'0'-15'0,"0"-1"0,0 7 0,0-5 0,0 6 0,0-1 0,0 0 0,0 4 0,0 3 0,0-5 0,0 9 0,0 3 0,0-1 0,0 6 0,0 2 0,0 9 0,0-2 0,0 7 0,-5-1 0,0 1 0,-6 3 0,6-3 0,-6-3 0,6-2 0,-2 1 0,2-1 0,3 0 0,-3-6 0,3 1 0,2 0 0,0-6 0,0 1 0,0-8 0,7 4 0,4-7 0,4 0 0,6 0 0,4-7 0,6-9 0,0-8 0</inkml:trace>
  <inkml:trace contextRef="#ctx0" brushRef="#br0" timeOffset="4069">2578 157 12287,'0'-16'0,"0"1"0,0-1 0,0 0 0,0 6 0,0 0 0,-7 6 0,6-3 0,-6 0 0,7 5 0,0-4 0,0 6 0,0 0 0,-7 6 0,0 3 0,-4 7 0,3-6 0,2 1 0,5-1 0,-5 6 0,5-1 0,1 1 0,0-1 0,0 1 0,0 0 0,7-2 0,3-4 0,-1 2 0,1-7 0,1 1 0,4-6 0,1 0 0,-1 0 0,-4-6 0,-1 1 0,-6-7 0,1 2 0,-2-4 0,3-2 0,-5 0 0,5 1 0,-5-1 0,-2 2 0,-5 4 0,5-4 0,-13 12 0,10-5 0,-6 7 0,5 7 0,-6 4 0,6 3 0,-5 1 0,-1 8 0,-4 1 0</inkml:trace>
  <inkml:trace contextRef="#ctx0" brushRef="#br0" timeOffset="4521">2781 922 12287,'0'-15'0,"0"4"0,0 1 0,0 5 0,0-6 0,0 8 0,0-4 0,0 7 0,0 0 0,0 7 0,0 3 0,0 4 0,0 2 0,0-1 0,0 1 0,-5 5 0,0 0 0,0 5 0,5-6 0,-6 3 0,1-2 0,-5-4 0,5 4 0,-8 3 0,5 1 0</inkml:trace>
  <inkml:trace contextRef="#ctx0" brushRef="#br0" timeOffset="4902">2766 860 12287,'0'8'0,"-2"-1"0,-3-7 0,3 0 0,-5 0 0,7 0 0,0 0 0,7 0 0,2 0 0,6 0 0,1 0 0,-1 0 0,1 0 0,-2 2 0,-4 3 0,4-1 0,-3 6 0,1 1 0,-2 4 0,2 1 0,-6 0 0,-1-1 0,-5 1 0,0 5 0,0-1 0,-2 1 0,-3-5 0,-4 3 0,-6-3 0,-1 3 0,0-9 0,1 2 0,-1-1 0,2-3 0,4-2 0,-4-5 0,4 4 0,-4-3 0,-2-2 0,0-2 0,1-3 0,6 4 0,-5-13 0,6 5 0</inkml:trace>
  <inkml:trace contextRef="#ctx0" brushRef="#br0" timeOffset="5532">3312 63 12287,'16'-9'0,"0"-4"0,-1 2 0,-4 2 0,-1-1 0,-6 7 0,2-4 0,-6 7 0,0 0 0,-6 7 0,-5 3 0,-3 4 0,-1 2 0,-6 6 0,0 4 0,-7 9 0,2 1 0,2 8 0,-2-3 0,7 4 0,-2 2 0,5 0 0,6 0 0,-2 0 0,6 0 0,1-2 0,5-3 0,0 1 0,0-7 0,7 6 0,4-6 0,9 4 0,7-8 0,2 2 0,16-9 0,4 6 0</inkml:trace>
  <inkml:trace contextRef="#ctx0" brushRef="#br0" timeOffset="6804">3437 579 12287,'0'-11'0,"0"1"0,0-1 0,0-4 0,0-1 0,0 7 0,0 1 0,0 3 0,0 3 0,0-5 0,2 7 0,3 0 0,-1 5 0,6 0 0,-6 7 0,1-1 0,-2 3 0,3 1 0,-5 1 0,4 0 0,2-1 0,-1 1 0,-1 5 0,-5 0 0,0-1 0,0-4 0,0 0 0,0-1 0,0-4 0,0-1 0,0-5 0,0 6 0,0-8 0,0 4 0,0-7 0,-2 0 0,-3 0 0,3-2 0,-3-3 0,3 2 0,2-8 0,0 1 0,0-6 0,5 1 0,1-1 0,1 0 0,-2 1 0,-2-1 0,8 0 0,-6 6 0,5 0 0,-5 1 0,6-1 0,-1-4 0,6 7 0,0-4 0,-3 3 0,-2 2 0,3 5 0,-6-6 0,8 7 0,-7 2 0,-4 3 0,2-2 0,-2 8 0,2-1 0,-2 6 0,-3-6 0,3 0 0,-3 1 0,-2 4 0,0 1 0,0 0 0,0-1 0,0 1 0,0 0 0,-7-1 0,5 1 0,-5-7 0,7-3 0,-1-6 0,-5 0 0,5 0 0,-6 0 0,7-6 0,0-5 0,1 2 0,5-1 0,-5 0 0,5-6 0,2 0 0,-1 1 0,4-1 0,2 0 0,-2 1 0,1 4 0,-2 1 0,4 5 0,-3-6 0,-3 8 0,3-2 0,-1-4 0,1 7 0,-1-3 0,-5 3 0,6 2 0,-8 0 0,4 0 0,-7 0 0,7 7 0,-5 2 0,5 7 0,-7-1 0,0-4 0,0-1 0,0 0 0,0 6 0,0-5 0,0-1 0,0 0 0,0 6 0,0 0 0,0-6 0,0 0 0,0-4 0,0 4 0,0-6 0,1 4 0,5-3 0,-3-3 0,8 3 0,-6-3 0,5-2 0,-5-2 0,6-3 0,-6 3 0,5-3 0,-1-3 0,1-3 0,4 2 0,-3-1 0,-3 5 0,3-6 0,-6 6 0,5-5 0,-6 5 0,1-6 0,4 8 0,-7-11 0,5 10 0,-7-6 0,5 5 0,0-6 0,0 6 0,-5-5 0,0 4 0,0-4 0,0 5 0,0-6 0,2 6 0,3-5 0,-3 6 0,5-3 0,-7 7 0,0 0 0,0 7 0,0-3 0,0 6 0,-2 1 0,-3 4 0,3 1 0,-3-1 0,3 1 0,2 0 0,-2-1 0,-3 1 0,3 0 0,-4-1 0,6-6 0,0-2 0</inkml:trace>
  <inkml:trace contextRef="#ctx0" brushRef="#br0" timeOffset="6986">4109 204 12287,'-9'-7'0,"2"3"0,7-6 0,-7 6 0,6-3 0,-6 7 0,7 0 0,0 0 0,0 7 0,0 4 0,7 3 0,1 1 0</inkml:trace>
  <inkml:trace contextRef="#ctx0" brushRef="#br0" timeOffset="7619">4265 532 12287,'-8'-11'0,"2"1"0,3 5 0,-2-6 0,3 8 0,-5-4 0,7 7 0,0 0 0,0 7 0,0 3 0,0-1 0,0 1 0,0 1 0,0 4 0,0 1 0,0 0 0,0-1 0,0 1 0,0-1 0,0 1 0,0 0 0,0-1 0,0-4 0,0-1 0,0-5 0,0 6 0,0-8 0,0 4 0,0-7 0,0 0 0,0-7 0,0-1 0,5-8 0,0 0 0,1 1 0,-6-1 0,5 0 0,0 1 0,0-1 0,0 1 0,1-1 0,6 0 0,-5 1 0,3-1 0,4 2 0,-4 4 0,-1-2 0,2 6 0,-1-4 0,6 5 0,-1-6 0,1 6 0,-6 0 0,1 5 0,-6 0 0,5 0 0,-5 0 0,6 0 0,-8 0 0,9 2 0,-6 3 0,-1-2 0,-5 8 0,0-1 0,0 6 0,0-6 0,0 1 0,0-1 0,0 6 0,0-1 0,0 1 0,0 0 0,0-1 0,-2 1 0,-3-1 0,3 1 0,-3 0 0,3-6 0,2 1 0,2-6 0,3 5 0,-1-6 0,6 1 0,1-3 0,9-2 0,1 0 0,0-7 0,-5-2 0</inkml:trace>
  <inkml:trace contextRef="#ctx0" brushRef="#br0" timeOffset="8199">4718 63 12287,'-15'-7'0,"4"4"0,1-8 0,-1 8 0,1-6 0,0 4 0,4 3 0,-4-3 0,6-4 0,-3 8 0,7-6 0,0 7 0,0 0 0,2 7 0,3 3 0,4 4 0,7 2 0,1 1 0,4 4 0,-4-2 0,4 7 0,2 5 0,-3 6 0,7 6 0,-7-1 0,1 3 0,-5 2 0,3 5 0,-3 0 0,1-2 0,-12-8 0,0 3 0,-5-4 0,-7-2 0,-3-3 0,-11 2 0,-5-1 0,-5 1 0,-6-2 0,3-3 0,-8 4 0,2-1 0,-2-5 0,4 4 0,14-11 0,1 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04:46.144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1534 596 12287,'0'-10'0,"0"0"0,0 7 0,-6-10 0,4 4 0,-5-6 0,7 0 0,-5 6 0,0-1 0,-5 5 0,5-5 0,-4 5 0,4-5 0,-5 5 0,5-5 0,-7 2 0,2-2 0,2-2 0,-2 7 0,-2-5 0,-7 5 0,2-5 0,-3 5 0,-1-4 0,1 4 0,-7-5 0,3 5 0,0-5 0,0 5 0,4 0 0,-5 5 0,2-2 0,-2-3 0,-2 4 0,8-4 0,-6 3 0,5 2 0,-7 0 0,3 0 0,1 0 0,-2 0 0,5 0 0,-5 0 0,2 0 0,-2 0 0,-1 0 0,6 0 0,-5 0 0,5 0 0,0 2 0,5 3 0,-1-4 0,-4 4 0,3 2 0,-2-2 0,0 1 0,0-1 0,2-1 0,-3 6 0,4-5 0,1 4 0,0-5 0,0 4 0,0-3 0,5-3 0,0 3 0,5 1 0,-5-1 0,5 2 0,-5-2 0,6-2 0,-6 7 0,0-5 0,-5 5 0,5-5 0,0 5 0,0-5 0,-5 5 0,0-2 0,0 2 0,0 3 0,1-3 0,-1-2 0,0 2 0,5-5 0,0 5 0,2-5 0,-2 5 0,-2-5 0,7 5 0,-6 0 0,2 5 0,-6 0 0,1-1 0,4-4 0,0 0 0,6 0 0,-7 5 0,6 0 0,-2-5 0,2 0 0,4 0 0,-13 5 0,8 0 0,-4-1 0,2-4 0,3 0 0,1-5 0,-6 5 0,7 0 0,-10 5 0,11 0 0,-3 0 0,4-5 0,1 0 0,0-5 0,0 4 0,0 1 0,0 5 0,0 0 0,0-5 0,0 0 0,-5-5 0,0 5 0,0 0 0,5 5 0,0 0 0,0-5 0,0-1 0,0-4 0,0 5 0,-5-5 0,0 5 0,0 0 0,5 5 0,0 0 0,0 0 0,0 0 0,1-5 0,4 0 0,-3-5 0,3 4 0,-3-4 0,-2 5 0,0 0 0,1 5 0,4 0 0,-3-5 0,3 0 0,-3 0 0,-2 5 0,0-5 0,0 0 0,0-5 0,0 4 0,6 1 0,-2 4 0,5-4 0,-4 1 0,5-6 0,-1 7 0,1-2 0,1-2 0,-6 2 0,5-5 0,-5 5 0,5-5 0,-5 5 0,5-6 0,-5 6 0,5-5 0,-5 5 0,6-5 0,-1 5 0,-2-5 0,2 5 0,0-7 0,5 2 0,0 2 0,0-2 0,0 5 0,0-5 0,0 1 0,-1-1 0,-4-3 0,0 3 0,0 2 0,5-2 0,-5 4 0,0-4 0,0 2 0,5-2 0,-5-3 0,0 3 0,0 3 0,4-1 0,1 2 0,-1 0 0,-5-4 0,5-4 0,-4 4 0,3 2 0,2-2 0,0 0 0,0-5 0,1 5 0,4 0 0,-4 0 0,4-5 0,3 0 0,2 0 0,-2 0 0,2 0 0,-5 5 0,5 0 0,-5 0 0,5-5 0,-7 0 0,2 0 0,-2 0 0,2 0 0,-4 0 0,4 0 0,-2 0 0,2 0 0,-3 0 0,2 0 0,3 0 0,-2 0 0,5-2 0,-6-3 0,6 3 0,-5-3 0,0-1 0,-5 1 0,0 0 0,0 5 0,0-5 0,-1 0 0,1 0 0,0 5 0,0-5 0,0 0 0,0-5 0,0 5 0,0-5 0,-1 5 0,3-6 0,3 1 0,-4-2 0,4 2 0,-2-8 0,2 3 0,-3-3 0,3 3 0,-4 0 0,-1 0 0,0-1 0,0-4 0,0 2 0,0-7 0,0 5 0,-1-5 0,0 5 0,-4-4 0,1-1 0,-6-5 0,5 0 0,-5 0 0,0-4 0,-5-1 0,0-6 0,0 1 0,0-5 0,0-4 0,0-6 0,0-9 0,-2 2 0,-3-2 0,-3 4 0,-7 6 0,-1 2 0,-4 8 0,-10 6 0,-10 3 0,-9 5 0,-6 5 0,-6 4 0,-9 6 0,-6 7 0,-13 1 0</inkml:trace>
  <inkml:trace contextRef="#ctx0" brushRef="#br0" timeOffset="2295">1326 417 12287,'10'0'0,"0"0"0,-1-5 0,6 0 0,0-1 0,0 1 0,0 1 0,0-5 0,1 5 0,4-1 0,-1-1 0,5 1 0,-1-5 0,2 5 0,3-5 0,-3 5 0,3-7 0,2 2 0,5 2 0,0-2 0,6 2 0,-1-2 0,3-3 0,1 3 0,-4 2 0,0-2 0,4 1 0,6-1 0,0-1 0,-6 6 0,1-7 0,0 2 0,-1 2 0,1-2 0,5 5 0,-1-5 0,2 5 0,-1-5 0,-2 6 0,7-6 0,1 5 0,8-5 0,-2 6 0,2-1 0,-1-1 0,1 1 0,-1-5 0,7 5 0,-6-2 0,6 2 0,-1 4-103,6-4 1,-6-2 102,1 2 0,-1-1 0,5 1 0,1 3 0,-1-3 0,1 3 0,-1 2 0,1-5 0,-1 0 0,0 0 0,1 5 0,-6 0 0,1 0 0,-2 0 0,1 0 0,7 0 0,-6 0 0,4 0 0,-9 0 0,6 0 0,-2 0 0,-1 0 0,1 0 0,1 0 0,4 0 0,-6 0 0,-3 0 0,-4 2 0,-2 3 0,3-3 0,2 3 0,-3 1 0,4-1 0,1 7 0,-1-2 0,-4-4 0,-2-1 0,-2 2 0,7-2 0,-3 5 0,-1-5 0,4 5 0,1-5 0,1 1 0,-2-1 0,-1 2 0,7 3 0,-6 1 0,6-6 0,-6 7 0,6-2 0,-1-2 0,6 2 0,-1-2 0,0 2 0,-4 3 0,-1-3 0,-6-1 0,2 1 0,1-2 0,-2 2 0,3 3 0,-3-3 0,-8-2 0,4 2 0,-4-5 0,4 5 0,-6-2 0,1 2 0,-2 3 0,1-3 0,3 2 0,-8-2 0,2 3 0,-1-3 0,-4-2 0,4 2 0,-4-1 102,-1 0 1,-4 5-103,4-4 0,-9-2 0,9 2 0,-4-5 0,4 5 0,-5 0 0,-1 4 0,1-4 0,5 0 0,-5-1 0,-1 1 0,-4 3 0,5-3 0,-1 3 0,6 2 0,-5 0 0,-1 0 0,-4-1 0,5 1 0,-2 0 0,2 0 0,3 0 0,-4 0 0,-1 0 0,2 0 0,-2 0 0,2-1 0,1 1 0,-6 0 0,6 5 0,-1 0 0,1 0 0,-1-5 0,3 0 0,-3-1 0,3 6 0,1 0 0,1 2 0,0-3 0,-6-2 0,1 3 0,0-2 0,4 2 0,1-4 0,0 4 0,-6-3 0,1-2 0,-2 5 0,2-1 0,1 3 0,-6-2 0,5-4 0,-6 4 0,3 3 0,-3 2 0,0-2 0,5 2 0,-6-5 0,2 5 0,1-2 0,-1 2 0,5 1 0,-5-6 0,4 5 0,-4-5 0,6 4 0,-1-4 0,-2 2 0,2-2 0,-2-4 0,2 4 0,3 2 0,-4-3 0,3 6 0,-3-5 0,3 2 0,-8-3 0,6-2 0,-5 3 0,1 3 0,-1 2 0,-4-2 0,4 2 0,-3-2 0,-3 2 0,6 3 0,0-3 0,1 1 0,-1-1 0,-2 1 0,7-6 0,-2 5 0,1-5 0,4 5 0,-3-5 0,1 4 0,-1-4 0,3 5 0,-3-5 0,-2 0 0,2-5 0,-7 1 0,1 4 0,-2-3 0,-2 2 0,-1-2 0,1-2 0,0 0 0,0 0 0,-5-1 0,-1 1 0,0 0 0,0 0 0,-2 0 0,-7 0 0,0 0 0,-1 0 0,1-5 0,0 0 0,-5-2 0,0 2 0,-5 1 0,5-6 0,-7 0 0,4-5 0,-7 0 0,0 0 0,0 7 0,0-5 0,7-2 0,1-9 0</inkml:trace>
  <inkml:trace contextRef="#ctx0" brushRef="#br0" timeOffset="3199">12863 2248 12287,'0'-8'0,"0"1"0,0 1 0,6 4 0,-4-4 0,5-1 0,-7 5 0,0-4 0,-2 1 0,-3 0 0,3 0 0,-4 5 0,6 0 0,0 0 0,0 6 0,1 3 0,4 6 0,4 1 0,5 4 0,3-2 0,3 7 0,-2-5 0,7 5 0,-5-6 0,4 6 0,-4 0 0,5 5 0,-7-5 0,2-1 0,-3 0 0,-2 0 0,-1 0 0,1-5 0,-6-2 0,-4 3 0,-4-4 0,-1-1 0,0 0 0,0-7 0,0 6 0,-6-13 0,4 6 0,-5-7 0,7 0 0,0 0 0,-6 0 0,-3 0 0,-5-5 0,-1 0 0,0 0 0,0 5 0,-7-2 0,-2-3 0,-5 4 0,0-4 0,-9-2 0,-7 2 0,-15-5 0,-14 5 0,-9-6-294,-11 1 1,40 4-1,-3 0 294,-4 1 0,-2 0 0,-2-2 0,0 1 0,-3 3 0,0-1 0,-1-1 0,-1 1 0,-1 0 0,0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05:00.5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164 223 12287,'0'-14'0,"0"5"0,-7-4 0,6 5 0,-6 0 0,0-6 0,6 11 0,-4-7 0,3 7 0,2-4 0,0 7 0,0 0 0,0 7 0,0 1 0,0 7 0,0 0 0,0 5 0,0 0 0,-6 6 0,4-3 0,-3 7 0,-2 0 0,2-1 0,-1 1 0,2 0 0,-1 0 0,0 0 0,1-1 0,-1 1 0,0-5 0,5 0 0,0-7 0,0 2 0,1-9 0,4-1 0,-1-5 0,5 5 0,1-7 0,5 4 0</inkml:trace>
  <inkml:trace contextRef="#ctx0" brushRef="#br0" timeOffset="729">75 134 12287,'-10'0'0,"0"0"0,0 0 0,0-5 0,0 0 0,7-1 0,-2 1 0,1 1 0,-1-6 0,4 7 0,-6-10 0,9 6 0,3-3 0,-2 2 0,7 3 0,-5 3 0,5-3 0,0-1 0,5 1 0,1-5 0,4 5 0,-2 0 0,7 5 0,0-5 0,5 0 0,1 0 0,4 5 0,-4 0 0,4 0 0,1 0 0,-1 0 0,-5 7 0,-5 3 0,-7 3 0,2 2 0,-10 0 0,-5 0 0,-4 6 0,-1 4 0,-11-2 0,-4 2 0,-5 0 0,0 4 0,-3-4 0,-7 0 0,0-5 0,1 5 0,-6-7 0,0 2 0,0-4 0,6-1 0,-1-6 0,0-5 0,2 3 0,3-2 0,4 0 0,6-5 0,0 0 0,0 0 0,7 0 0,1 0 0,7-7 0,7 6 0,1-12 0,7 11 0,0-5 0,0 7 0,-7 0 0,5 2 0,-3 3 0,-2 1 0,2 4 0,-5 4 0,5-4 0,-2 3 0,2 2 0,5 5 0,0-1 0,2 6 0,8-5 0,-6 6 0,6-1 0,0-2 0,5 2 0,0-2 0,-1 2 0,6 2 0,0-7 0,4 4 0,-4-4 0,7 0 0,-4-5 0</inkml:trace>
  <inkml:trace contextRef="#ctx0" brushRef="#br0" timeOffset="1288">923 343 12287,'-15'0'0,"7"0"0,-5 0 0,9 0 0,-6 0 0,7 0 0,-3 0 0,6 0 0,0 0 0,6 0 0,2 0 0,7 0 0,0 0 0,0 0 0,2 0 0,2 0 0,5-2 0,5-3 0,-2 3 0,3-3 0,-6 2 0,6-2 0,0 3 0,-7-4 0,7 6 0</inkml:trace>
  <inkml:trace contextRef="#ctx0" brushRef="#br0" timeOffset="1520">819 521 12287,'-8'0'0,"1"0"0,9-1 0,3-4 0,3 3 0,7-6 0,0 3 0,5 3 0,-1-3 0,1 3 0,-5 2 0,2-1 0,2-4 0,0 3 0,6-3 0,-1 4 0,6 1 0,0 0 0,0 0 0,1 0 0,4 0 0,3 0 0,6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05:06.1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31 328 12287,'0'-8'0,"0"1"0,0 5 0,0-2 0,0 2 0,0-6 0,0 3 0,0 3 0,0-11 0,0 9 0,0-6 0,5 6 0,0-6 0,5 5 0,-5-5 0,6 5 0,-1-5 0,3 5 0,2-5 0,0 7 0,0-9 0,0 7 0,0 0 0,0 5 0,-1 0 0,1 0 0,0 0 0,-7 7 0,4 1 0,-7 7 0,5 5 0,-5 0 0,0 4 0,-5-4 0,0 7 0,0-2 0,-5-2 0,0 2 0,-7-2 0,2 1 0,-1 0 0,1-5 0,-3-2 0,3 3 0,-3-4 0,-2-1 0,0 0 0,0 0 0,0-2 0,0-3 0,0 2 0,0-7 0,5 5 0,1-5 0,-1 0 0,-5-5 0,6 0 0,1 0 0,3 0 0,4 0 0,-6-2 0,7-3 0,0 2 0,0-7 0,2 5 0,3-5 0,-2 5 0,7-5 0,-5 7 0,5-2 0,-5-2 0,5 2 0,-1 0 0,6 5 0,0 0 0,0 0 0,0 2 0,0 3 0,0-2 0,0 7 0,0-2 0,-1 2 0,1 3 0,0-3 0,0-1 0,0 1 0,0-2 0,0 2 0,0 3 0,0-5 0</inkml:trace>
  <inkml:trace contextRef="#ctx0" brushRef="#br0" timeOffset="450">581 447 12287,'-8'-15'0,"-5"7"0,11 1 0,-4 7 0,-1 0 0,5 0 0,-4 0 0,6 0 0,0 0 0,-7 7 0,-1 1 0</inkml:trace>
  <inkml:trace contextRef="#ctx0" brushRef="#br0" timeOffset="1270">879 239 12287,'0'-15'0,"0"5"0,0 0 0,0 0 0,0-5 0,0 0 0,0 0 0,0 0 0,0 7 0,-1-3 0,-4 6 0,3 0 0,-11 5 0,3 0 0,2 5 0,-2 0 0,1 6 0,-1-1 0,-3 0 0,3 5 0,-3-3 0,-2 7 0,5-2 0,0-2 0,2 1 0,-2 4 0,-1-3 0,6 3 0,0 1 0,5-1 0,0 0 0,0-5 0,0 0 0,1-2 0,4-3 0,-1 1 0,5-6 0,1 0 0,5-5 0,2 0 0,3 0 0,-4-1 0,4-4 0,-3-4 0,-3-6 0,1 6 0,0-1 0,-5 0 0,0-5 0,-7 0 0,2 0 0,-3 0 0,-2 0 0,0 0 0,0 0 0,-2 1 0,-3-1 0,2 5 0,-7 0 0,5 2 0,-5-2 0,0-4 0,-5 13 0,1-8 0,-1 5 0,6 2 0,3-5 0,6 7 0,0 0 0,6 0 0,3 0 0,6 2 0,-1 3 0,1-2 0,0 7 0,-2-5 0,-3 5 0,4-2 0,-4 2 0,-2 3 0,2-3 0,-5 9 0,5 0 0,-7 1 0,2-5 0,-3 5 0,-2 0 0,0 5 0,0-6 0,0 6 0,0-5 0,-7 7 0,-3-3 0,2 0 0,-2 0 0,2-4 0,-2 5 0,-4-7 0,4 2 0,-3-3 0,-2-2 0,5-1 0,0 1 0,6-1 0,-6-5 0,6-2 0,-2-7 0,-1 0 0,5 0 0,-4-2 0,6-3 0,6-3 0,3-7 0</inkml:trace>
  <inkml:trace contextRef="#ctx0" brushRef="#br0" timeOffset="1526">1251 432 12287,'-1'-8'0,"-4"3"0,3 3 0,-5 2 0,7 0 0,0 0 0,7 0 0,3 0 0,8 0 0,2 0 0,7 0 0,-3 0 0,4 0 0,2 7 0,0 1 0</inkml:trace>
  <inkml:trace contextRef="#ctx0" brushRef="#br0" timeOffset="2170">1832 149 12287,'-7'-15'0,"6"7"0,-8 2 0,4 6 0,4 0 0,-12 0 0,6 1 0,-3 4 0,-2 3 0,7 7 0,-6 0 0,1 0 0,2 5 0,-2 0 0,5 6 0,-5-1 0,5-2 0,-5 2 0,7-5 0,-2 5 0,1-2 0,-1 2 0,4 1 0,-4-6 0,3 5 0,2-5 0,2 0 0,3-6 0,-4-4 0,4 0 0,4-5 0,1 5 0,3-7 0,2 2 0,0-3 0,0-2 0,4-7 0,1-2 0,0-5 0,-5-1 0,-5 1 0,0-1 0,-2-2 0,2-3 0,-2 4 0,-3-4 0,-3-2 0,3 3 0,-4-8 0,-1 2 0,-6 2 0,-4-2 0,2 2 0,-2-2 0,0-1 0,-5 6 0,5 0 0,0 5 0,0 5 0,-5 0 0,0 7 0,1-4 0,-1 7 0,5 0 0,0 0 0,6 7 0,0 3 0,2 3 0,2 2 0,0 0 0</inkml:trace>
  <inkml:trace contextRef="#ctx0" brushRef="#br0" timeOffset="2381">2115 388 12287,'0'-10'0,"0"0"0,0 6 0,0-9 0,0 12 0,0-6 0,0 7 0,0 0 0,-7 7 0,-1 1 0</inkml:trace>
  <inkml:trace contextRef="#ctx0" brushRef="#br0" timeOffset="2850">2398 60 12287,'8'-7'0,"0"4"0,-3-7 0,-3 0 0,4 0 0,-6 0 0,0 7 0,0-3 0,0 6 0,0 0 0,-1 4 0,-4 1 0,1 9 0,-5 1 0,0 1 0,-1 9 0,-3-5 0,3 5 0,2-1 0,-2 6 0,5-5 0,-5 0 0,5 0 0,-5 4 0,7-1 0,-2-3 0,3 2 0,2-7 0,0 4 0,0-4 0,5 0 0,0-5 0,7-5 0,-2 0 0,8-7 0,2 2 0,1-3 0,-1-2 0,-3 0 0,3 0 0,-4-5 0,-1 0 0,0-7 0,0 2 0,-7-3 0,-3-2 0,-3 5 0,-2 0 0,0 0 0,0-4 0,-5 4 0,0 0 0,-9 6 0,0-1 0,-1 4 0,-5 1 0,2 0 0,-2 0 0,2 1 0,-7 4 0,7 4 0,-2 6 0,-2 1 0,2 4 0,1-4 0,4 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05:11.1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16 12287,'-8'0'0,"0"0"0,3 0 0,3 0 0,-4 0 0,6 0 0,0-2 0,0-3 0,0 3 0,0-4 0,0 6 0,0 0 0,6 0 0,2 6 0,7-4 0,0 3 0,2-3 0,3-2 0,3 0 0,7 0 0,6 0 0,4 0 0,6 0 0,9 0 0,2 5 0,18-1 0,8 1-208,11-5 0,-44 0 0,1 0 208,48 0 0,0 0 0,-47 0 0,0 0 0,-1 0 0,-1 0 0,5 0 0,-1 0 0,-3 3 0,-1-1 0,50 3 0,-6 0 0,5-5 0,-10 0 0,6 0 0,-14 0 0,3 0 0,-8 0-52,-6 0 1,-4 0 51,-7 0 0,-7 0 0,-8 0 0,-1 0 0,-8 0 0,-2 0 0,-8 0 0,-4 0 0,-6 0 0,-5 0 617,0 0-617,-6 0 110,2 0-110,-6 0 0,0 0 0,0 7 0,0-5 0,0 4 0,0-4 0,0 3 0,0-4 0,0 6 0,0-7 0,-6 7 0,-3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05:19.7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90 12287,'1'-10'0,"4"0"0,-3 5 0,3-5 0,-4 5 0,-1-4 0,0 4 0,0-5 0,0 6 0,7-9 0,-5 11 0,4-4 0,-6 6 0,0 0 0,0 6 0,0 3 0,0 6 0,0 4 0,0 1 0,0 7 0,0-2 0,0 3 0,0 1 0,0 1 0,0 0 0,0-5 0,0 0 0,0-2 0,0 2 0,0-2 0,0-3 0,0-4 0,0 6 0,0-7 0,7-7 0,-4 0 0,7-3 0,-7-3 0,11-2 0,-6-9 0</inkml:trace>
  <inkml:trace contextRef="#ctx0" brushRef="#br0" timeOffset="555">373 60 12287,'0'-8'0,"0"1"0,-7 7 0,4 2 0,-7 3 0,2-2 0,-2 7 0,-2 0 0,7 5 0,-5-5 0,5 0 0,-5 5 0,5 5 0,-5 1 0,5-1 0,1-3 0,4 2 0,0 3 0,0-2 0,0 0 0,0-5 0,0-1 0,0 1 0,6 0 0,4 0 0,-2 0 0,2 0 0,0-2 0,5-3 0,0 3 0,0-11 0,0 3 0,0-3 0,-1-2 0,1 0 0,0 0 0,0-7 0,0-3 0,-2-3 0,-3-2 0,2-5 0,-7 0 0,0-1 0,-5 1 0,0-2 0,0-2 0,0-5 0,0 5 0,-2 0 0,-3 0 0,-3 5 0,-7 0 0,3 2 0,-3 2 0,7 5 0,-12 0 0,12 7 0,-7-2 0,4 3 0,-4 2 0,0 0 0,0 7 0,7 8 0,1 8 0</inkml:trace>
  <inkml:trace contextRef="#ctx0" brushRef="#br0" timeOffset="1033">849 224 12287,'-8'0'0,"1"0"0,7 0 0,0 0 0,0 7 0,2-6 0,3 4 0,3-3 0,7-2 0,5 0 0,0 0 0,6 0 0,-1 0 0,3 0 0,2 0 0,0 0 0,-1 0 0,1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05:25.5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60 12287,'0'-9'0,"0"-1"0,0 6 0,0-9 0,0 11 0,0-11 0,0 12 0,0-6 0,0 7 0,0 7 0,0 2 0,5 5 0,0 1 0,4 6 0,-4 4 0,2 3 0,-2 2 0,-2 5 0,7-1 0,-6 3 0,1-3 0,-2-2 0,2 3 0,-4-9 0,4-1 0,2-5 0,-2 4 0,0-5 0,0 2 0,0-6 0,0-7 0,1-1 0,3-7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05:31.3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30 119 12287,'0'-15'0,"0"5"0,0 0 0,0 5 0,0-4 0,0 5 0,0-4 0,0 3 0,0 3 0,0-4 0,0 6 0,0 0 0,0 6 0,0-1 0,0 10 0,0-7 0,0 12 0,0-5 0,0 10 0,0-3 0,0 7 0,-2-2 0,-2 7 0,2-2 0,-3-2 0,3-1 0,2 1 0,0-5 0,0 0 0,0-7 0,0 2 0,0-4 0,0-1 0,-6 0 0,4-7 0,-5 6 0,7-13 0,0 6 0,2-14 0,3-3 0,-2-3 0,7-2 0,-5 0 0,5 1 0,0-1 0,5 0 0,0-5 0,0 0 0,-5 0 0,0 5 0,-1 0 0,6 1 0,-1-1 0,-5 0 0,5 5 0,-4 0 0,-2 5 0,2-5 0,-5 7 0,5-2 0,-7 3 0,4 2 0,-7 7 0,0 1 0,0 7 0,-7-2 0,-3-3 0,2 2 0,-2-7 0,2 1 0,-2-1 0,-4-3 0,5 3 0,0 1 0,-1-1 0,5 0 0,-5-5 0,1 0 0,-1 0 0,0 0 0,6 0 0,-2 0 0,6 0 0,0 0 0,0 7 0,6-5 0,4 3 0,2-2 0,-2 2 0,3-2 0,-3 7 0,2 0 0,-3 5 0,5 0 0,-4 0 0,3 0 0,2-1 0,0 3 0,0 3 0,1-4 0,4 4 0,-4-3 0,13-2 0,-6 0 0</inkml:trace>
  <inkml:trace contextRef="#ctx0" brushRef="#br0" timeOffset="800">566 476 12287,'-15'0'0,"7"0"0,1 0 0,7 0 0,-6 0 0,4 0 0,-5 0 0,9 0 0,3 0 0,-3 7 0,11-5 0,-5 11 0,7-11 0,0 3 0,-5-4 0,0-1 0,0 0 0,5 0 0,-1 0 0,1 0 0,0 0 0,-5 0 0,0 0 0,-5-5 0,5 0 0,-7-1 0,2 1 0,-3-4 0,-2-5 0,0-1 0,0 0 0,0 0 0,0 0 0,0 0 0,0-1 0,0-4 0,-5 3 0,0-3 0,-5-1 0,5 1 0,-5-5 0,5 5 0,-1 0 0,1 6 0,3-3 0,-3-3 0,3 4 0,2-4 0,0 8 0,0 2 0,2 0 0,3-4 0,3 4 0,7 0 0,0 5 0,0-5 0,1 6 0,4-1 0,-2-1 0,7 1 0,-2-2 0,2 2 0,2 4 0,-7-4 0,4 3 0,-4 2 0,0 0 0,-5 0 0,0 2 0,0 3 0,-5-2 0,0 7 0,-7 0 0,2 5 0,-3 0 0,-2 0 0,0 1 0,0 4 0,0-4 0,0 4 0,-5 2 0,0-2 0,-5 1 0,5-1 0,0-2 0,5 7 0,-5-7 0,0 2 0,-5 2 0,5-3 0,-5 1 0,5-5 0,-7 0 0,3 0 0,2-5 0,2 0 0,-2-5 0,2 5 0,0-7 0,5 5 0,0-3 0,0-3 0,7 4 0,6-1 0,7 0 0,0 0 0,-5-5 0,6 0 0,4 0 0,2 0 0,-3 0 0,3 0 0,-7 0 0,5 0 0,-6 0 0,6 0 0,-5 0 0,0 0 0,-5 0 0,0 0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05:36.2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12287,'15'0'0,"0"0"0,0 0 0,0 0 0,0 0 0,1 0 0,4 0 0,-4 0 0,4 0 0,4 0 0,0 0 0,-1 0 0,2 0 0,0-7 0,5-1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20:50:37.9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14 193 12287,'-7'0'0,"1"0"0,6 0 0,0 0 0,6 0 0,1-6 0,1 4 0,1-2 0,-1 3 0,5-1 0,0-1 0,0-1 0,0 0 0,0 4 0,-1 0 0,7 0 0,-3 0 0,5 0 0,-5 0 0,8-2 0,-4 0 0,0-3 0,4 1 0,-3 4 0,4 0 0,6-6 0,-4 5 0,3-3 0,-3 2 0,3 2 0,2-1 0,0-4 0,-2 4 0,5-3 0,-3 2 0,3 2 0,2 0 0,-5-1 0,1-3 0,4 2 0,-5-3 0,2 5 0,2-2 0,-6-2 0,5 2 0,-1-2 0,2 3 0,0-1 0,-2-2 0,0 3 0,6-7 0,3 4 0,-3 3 0,4-6 0,-5 4 0,-1-2 0,1-3 0,-1 4 0,2-2 0,3 2 0,-3 1 0,3-4 0,-4 1 0,6 2 0,-5 4 0,2 0 0,0-5 0,1 1 0,-4 0 0,4 4 0,-1 0 0,-1-2 0,2-2 0,0 3 0,-4-5 0,4 6 0,3 0 0,0 0 0,-2 0 0,0 0 0,-7 0 0,6 0 0,-6 0 0,6 0 0,-3 0 0,-2 0 0,1 0 0,-1 0 0,1 0 0,-1 0 0,1 0 0,-5 0 0,0 0 0,2 0 0,-3 4 0,1 1 0,0 3 0,5-4 0,-2 2 0,-2-3 0,0 1 0,-1 1 0,0-1 0,-1 1 0,-2 3 0,5-6 0,-9 8 0,3-5 0,-3 5 0,3-3 0,0 4 0,-2-2 0,-5 2 0,-1-2 0,-1 1 0,5-2 0,-5 4 0,0-4 0,-3 4 0,3 1 0,-5 1 0,1 3 0,-3-3 0,-1 3 0,0-2 0,0-3 0,-1 1 0,1 0 0,0 1 0,0 3 0,-5-2 0,1 2 0,-6-3 0,8 5 0,-9-5 0,2 3 0,3 3 0,-5 0 0,3 0 0,-5 4 0,0-2 0,0 2 0,0-4 0,0 4 0,0-4 0,0 6 0,0-1 0,0-3 0,0-1 0,0 2 0,-1 0 0,-2 0 0,-1-2 0,-6 0 0,4 4 0,-3-4 0,-1 3 0,6-2 0,-6 2 0,9 2 0,-11-5 0,4 0 0,1-1 0,-2 2 0,6 0 0,-1-4 0,1-1 0,0-3 0,-1 3 0,0-3 0,4 5 0,0-6 0,0 0 0,0-1 0,0 1 0,0-6 0,0 5 0,0-4 0,1 2 0,3-1 0,4 1 0,4-6 0,1 5 0,1-5 0,4-1 0,-4-2 0,12 4 0,-1-1 0,7 0 0,6-4 0,6 0 0,-4 6 0,10-5 0,-3 3-3392,9-2 3392,2-2 0,11 0-632,-1 0 1,11 0 0,-1 0 631,5 0-160,2 0 1,5 0 159,0 0 0,0 0 0,0 0 0,0 0 0,-1 0 0,1 0 0,0 0 0,-6 0 0,-1 0 0,-6-2 0,0-2 0,-7 3 0,-6-3 0,-7 2 1147,-10 2 1,0 4-1148,-8 1 0,-4-1 0,-15-4 0,-4 1 0,-6 4 2650,2-4-2650,-11 5 0,3-6 330,-8 0 0,-3 0-330,-6 0 0,0 0 0,0 0 0,0 0 0,1 0 0,4 0 0,-3 0 0,10 0 0,-5 0 0,12 0 0,1 0 0,6 0 0,5-6 0,2-1 0</inkml:trace>
  <inkml:trace contextRef="#ctx0" brushRef="#br0" timeOffset="644">6034 1078 12287,'-13'0'0,"0"0"0,4 0 0,1 0 0,4 0 0,-5 0 0,6-1 0,-1-3 0,2 2 0,-3-4 0,3 6 0,-3 0 0,5 0 0,0 0 0,5 6 0,2 1 0,6 5 0,0-4 0,0 4 0,4-4 0,0 9 0,2-2 0,-4 2 0,3-3 0,4-1 0,-6 4 0,5 0 0,-5 0 0,4-4 0,-3 0 0,-3-2 0,4-2 0,-10 2 0,4-4 0,-11 2 0,3-1 0,-2 1 0,-2 4 0,-6 0 0,-7-3 0,-8 2 0,-9-2 0,-4 8 0,-4 0 0,0-1 0,-2 2 0,-1-4 0,-2 3 0,-6 4 0,9-2 0,-9 6 0,1 0 0,-1-1 0,-3 1 0,1 0 0,0-1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05:36.6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16 12287,'-10'5'0,"0"0"0,7-1 0,-4-4 0,1 0 0,4 0 0,-5 0 0,7 0 0,0 0 0,7 0 0,-4 0 0,7 0 0,2 0 0,8 0 0,-2 0 0,7 0 0,-6 0 0,6 0 0,2 0 0,7 0 0,-2-1 0,3-4 0,-2 3 0,1-3 0,-2-3 0,4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05:44.7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134 313 12287,'0'-15'0,"0"1"0,0-1 0,0 0 0,0 0 0,5 0 0,0 0 0,0 0 0,-5 0 0,5 5 0,0 0 0,0 1 0,-3-5 0,3 4 0,-4 4 0,6 6 0,-7 0 0,-7 6 0,-2 6 0,-5 6 0,-1-1 0,-6 11 0,4-5 0,-2 7 0,2 0 0,4-2 0,3-4 0,-2 5 0,7-5 0,-5 3 0,5-2 0,0 3 0,5-10 0,0 5 0,0-1 0,7 4 0,1-9 0,7-1 0,0-6 0,0 0 0,6-2 0,-2-1 0,5-7 0,1 0 0,0-7 0,-2-3 0,-1-3 0,-2-3 0,-6-4 0,-5 3 0,4-11 0,-10 10 0,7-7 0,-6 0 0,2-4 0,-6 0 0,0 5 0,-5-5 0,0 5 0,-6-3 0,1 2 0,-4 2 0,0 5 0,-1-2 0,0 7 0,0 1 0,0 7 0,0 2 0,0 1 0,5 2 0,0 0 0,1 7 0,0 6 0,4 7 0,4 7 0,1-4 0</inkml:trace>
  <inkml:trace contextRef="#ctx0" brushRef="#br0" timeOffset="262">581 462 12287,'0'-8'0,"0"1"0,0 7 0,0 0 0,7 7 0,1 1 0</inkml:trace>
  <inkml:trace contextRef="#ctx0" brushRef="#br0" timeOffset="909">834 284 12287,'-10'-10'0,"0"0"0,7 6 0,-4-4 0,7 3 0,0 4 0,0-6 0,0 7 0,0 0 0,0-7 0,0 6 0,0-8 0,0 4 0,0 4 0,2-8 0,3 5 0,-3-5 0,11-1 0,-3 0 0,3 0 0,2-4 0,0 4 0,0 0 0,-1-2 0,1 4 0,0-2 0,0 7 0,0-4 0,-5 7 0,0 0 0,-7 0 0,10 2 0,-3 3 0,-3 3 0,0 7 0,-6 1 0,4 4 0,-3 2 0,3 3 0,-5 3 0,-5-4 0,-3 5 0,-7 0 0,1-4 0,5 0 0,-5-2 0,4 2 0,-3 3 0,-2-11 0,0 4 0,0-6 0,7 0 0,-5 0 0,5 0 0,-1 0 0,-4-7 0,12 5 0,-4-3 0,3-2 0,2 2 0,0-7 0,0 4 0,0 0 0,2-6 0,3 4 0,3-3 0,7-2 0,0 0 0,4 0 0,1 0 0,7 0 0,-2 0 0,-2 0 0,0 0 0,-2 0 0,-1 0 0,-5 0 0,0 0 0,0 0 0,0 0 0,-7 0 0,-1 0 0,-7 0 0,-2 0 0,-3 0 0,3 0 0,-11 0 0,3 0 0,-3 7 0,-2 1 0</inkml:trace>
  <inkml:trace contextRef="#ctx0" brushRef="#br0" timeOffset="1448">1430 284 12287,'0'-15'0,"0"0"0,0 0 0,0 0 0,0 0 0,0 0 0,0 0 0,0 0 0,0 1 0,0 4 0,0 0 0,0 0 0,0-5 0,0 7 0,-2-1 0,-3 4 0,3 4 0,-11-6 0,6 9 0,-3 3 0,-1-2 0,6 7 0,-7 0 0,2 5 0,-3 5 0,-2-1 0,2 8 0,3-2 0,-3 1 0,3-1 0,2 3 0,-2-3 0,6 1 0,0-1 0,2 2 0,2-7 0,0 1 0,0-1 0,2-9 0,2 4 0,5-5 0,6 0 0,1-3 0,4-7 0,-3 0 0,2 0 0,3 0 0,-2 0 0,0-2 0,-5-3 0,-2-3 0,-3-7 0,1 0 0,-6 0 0,5-1 0,-5-4 0,0 2 0,-5-7 0,-2 5 0,-3-5 0,2 5 0,-7-4 0,2 4 0,-2-5 0,-3 7 0,3-2 0,3 3 0,-6 2 0,5 7 0,-2 2 0,0 6 0,7 0 0,-11 6 0,6 2 0</inkml:trace>
  <inkml:trace contextRef="#ctx0" brushRef="#br0" timeOffset="2209">1817 209 12287,'8'-15'0,"-2"0"0,-6 0 0,5 1 0,0-1 0,0 5 0,-5 0 0,0 0 0,0-5 0,0 0 0,0 0 0,0 0 0,0 5 0,0 1 0,0 4 0,0-5 0,0 6 0,-6-2 0,-4 6 0,2 0 0,-2 0 0,0 0 0,-5 0 0,0 1 0,0 4 0,0 2 0,0 3 0,0 3 0,0-3 0,2 3 0,3 2 0,-1 0 0,6 0 0,0 1 0,5 4 0,0-3 0,0 3 0,0-4 0,0-1 0,0 7 0,1-6 0,4 4 0,4-5 0,6-5 0,-1 1 0,1-6 0,0 0 0,0-5 0,0-1 0,0-4 0,-2-4 0,-3-5 0,3-1 0,-3 0 0,2 0 0,-2 0 0,-2-2 0,-3-2 0,-3 2 0,3-3 0,-4 4 0,-1 1 0,0 0 0,0 0 0,0 5 0,0 0 0,-6 0 0,-3-5 0,-4 5 0,3 1 0,-3 5 0,11-2 0,-11 6 0,11-7 0,-4 5 0,6-4 0,0 6 0,0 0 0,1 5 0,4 0 0,2 1 0,3-1 0,3 2 0,-3 3 0,-2 3 0,2-3 0,-5 3 0,5 2 0,-5 2 0,5 2 0,-5 0 0,5 5 0,-7 1 0,2 5 0,2-5 0,-2 0 0,0-2 0,-5 2 0,0 8 0,0-4 0,-5 3 0,0-7 0,-7 3 0,2-3 0,-3-2 0,-2 2 0,5-7 0,0 2 0,0-4 0,-4-1 0,4 0 0,0 0 0,6-7 0,-4 0 0,3-3 0,4-3 0,-6 5 0,7-14 0,0-3 0,0 2 0,0-2 0,0-7 0,0-6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05:48.8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1 149 12287,'8'0'0,"0"-4"0,-3-1 0,-3-7 0,5 10 0,-7-11 0,0 11 0,0-4 0,0 6 0,0 1 0,0 4 0,0 4 0,0 6 0,5 6 0,0 4 0,-1 1 0,-4-1 0,0 8 0,0-3 0,0 3 0,0-3 0,-1 0 0,-4-1 0,3-4 0,-3 0 0,4-5 0,1 5 0,0-7 0,0 2 0,-5-9 0,0-1 0,0-6 0,5 4 0,0-3 0,0-4 0,0 6 0,0-9 0,0-3 0,0-3 0,5-7 0,0 0 0,6 1 0,-1-1 0,3 0 0,2 0 0,5 0 0,0 0 0,5 0 0,-5 0 0,1 0 0,-1 1 0,-4 4 0,4 0 0,-3 1 0,-2 0 0,-5 2 0,0 7 0,-7 0 0,4 0 0,-9 0 0,-3 0 0,-2 2 0,-3 3 0,-8 3 0,3 7 0,-5-5 0,1 0 0,2-1 0,-3 6 0,4-5 0,1 0 0,0-7 0,0 2 0,5 2 0,0-2 0,7 0 0,-4-5 0,7 0 0,0 0 0,0 7 0,2-6 0,3 4 0,3-1 0,7 0 0,0-2 0,0 10 0,0-7 0,0 5 0,-1-5 0,1 6 0,0-1 0,0-2 0,0 2 0,0 0 0,0 5 0,6-7 0,-4 6 0,4-6 0</inkml:trace>
  <inkml:trace contextRef="#ctx0" brushRef="#br0" timeOffset="992">552 581 12287,'-10'0'0,"0"0"0,6 0 0,-9 0 0,10 0 0,-7 0 0,7 0 0,-4 0 0,7 0 0,0 0 0,7 0 0,-4 0 0,7 0 0,0 0 0,5 0 0,5 0 0,-1 0 0,3 0 0,-2 0 0,3 0 0,7 0 0,-5 0 0,-1 0 0,-1-5 0,2 0 0,-2-1 0,-3 1 0,-5 1 0,0-6 0,0 7 0,-7-10 0,0 11 0,-1-11 0,-7 11 0,0-4 0,0-1 0,0-1 0,0-7 0,0 0 0,-5 0 0,0 0 0,-5 0 0,5 1 0,-5-1 0,5 0 0,-5 0 0,6 0 0,-3 0 0,2 0 0,3-1 0,-3-4 0,4 2 0,1-7 0,-5 5 0,0-5 0,0 7 0,5-2 0,0-1 0,0 1 0,0 0 0,1 5 0,4 0 0,-3 5 0,3 0 0,3 7 0,2-2 0,-2-2 0,2 2 0,-1-1 0,1 1 0,8 3 0,-3-3 0,5 4 0,-1 1 0,0 0 0,5 0 0,1 5 0,5 0 0,0 4 0,0-4 0,-6 7 0,1-2 0,-7 3 0,2 2 0,-3 0 0,-2 0 0,-5 0 0,-1 0 0,-5-1 0,1 1 0,-4 0 0,-1 0 0,0 0 0,0 0 0,-5 5 0,0 0 0,-4-1 0,4-4 0,-2 5 0,2 0 0,3 0 0,-3-5 0,-1 0 0,1 0 0,-2-1 0,2 1 0,2 0 0,-7 0 0,5-5 0,-5 0 0,5-2 0,-5 2 0,5 3 0,-5-3 0,5-1 0,-5 0 0,7-5 0,-5 7 0,3-6 0,3 0 0,-4-3 0,6 3 0,0-3 0,0 4 0,6-6 0,4 0 0,10 0 0,5 0 0,3 0 0,2 0 0,1-5 0,4 0 0,-4-1 0,4 1 0,-5 3 0,-5-3 0,1 3 0,-6 2 0,0 0 0,-5 0 0,-7 0 0,-1 0 0,-7 0 0,-7 2 0,-3 3 0,-3-2 0,-2 7 0,0-5 0,0 5 0,-6 0 0,-3 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05:51.0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45 12287,'0'-15'0,"0"7"0,0 2 0,0 4 0,0-3 0,0 3 0,-6-4 0,4 6 0,-5 1 0,7 4 0,0-1 0,0 6 0,7-1 0,1 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05:51.3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12287,'7'8'0,"-6"-1"0,6-9 0,-7-3 0,6 4 0,-4-7 0,3 3 0,-3 3 0,-1-5 0,4 7 0,-3 0 0,11 0 0,-4 0 0,5 7 0,1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05:51.5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12287,'8'-7'0,"0"6"0,-3-4 0,-2 3 0,7 2 0,0-7 0,5-1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08:49.9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64 383 12287,'-11'-21'0,"1"0"0,8 9 0,-5 5 0,4-5 0,-6 0 0,9-9 0,0 0 0,0-1 0,9 1 0,3 2 0,9 5 0,-6-2 0,-1 9 0,0-8 0,7 8 0,0-2 0,1 2 0,-1 4 0,0-4 0,0 5 0,1 2 0,-1 0 0,0 0 0,0 2 0,1 5 0,-8 5 0,0 9 0,-9 3 0,2 4 0,-5 5 0,-2 10 0,-7-1 0,0 1 0,-10-1 0,3 1 0,-12-3 0,-2-4 0,-3 4 0,3-5 0,4-4 0,-4-3 0,4-2 0,3 2 0,0-11 0,0 4 0,-1-4 0,1 4 0,7-7 0,0 0 0,9-9 0,-4 7 0,9-5 0,0-5 0,2 8 0,5-10 0,5 0 0,9 0 0,10 0 0,4 0 0,-2 0 0,3 0 0,-1 0 0,8 0 0,-1 0 0,1 0 0,-8 0 0,0 0 0,-9 0 0,3 0 0,-13 0 0,-2 0 0,-9 0 0,5 0 0,-10 0 0,-3 0 0,-4 0 0,-5 7 0,-9 0 0,0 0 0,0 2 0,-1 3 0</inkml:trace>
  <inkml:trace contextRef="#ctx0" brushRef="#br0" timeOffset="545">978 362 12287,'0'-12'0,"0"-7"0,0 5 0,0-5 0,0-2 0,-2 7 0,-5 0 0,4-1 0,-8-3 0,3 3 0,6-3 0,-10 8 0,5-4 0,5 4 0,-17 10 0,7 0 0,-9 0 0,7 3 0,0 4 0,-1 5 0,-6 9 0,0 3 0,0 4 0,-1 3 0,1 4 0,2 3 0,5-10 0,-2 8 0,8-8 0,-1 10 0,2-3 0,5-2 0,-6 3 0,6-10 0,2 2 0,2 0 0,6-7 0,1 5 0,5-11 0,5 1 0,-5-2 0,5-4 0,2-10 0,1 0 0,-1 0 0,0-10 0,0-4 0,1-7 0,-1-7 0,0 2 0,0-10 0,1 1 0,-1-8 0,-7 1 0,0-1 0,-9 1 0,2-1 0,-5 3 0,-2 5 0,0 4 0,0 10 0,-2-1 0,-5 1 0,2 7 0,-9 0 0,0 9 0,-7-2 0,-3 5 0,-4 2 0,4 2 0,-4 5 0,4 5 0,3 9 0,0 0 0,-1 1 0</inkml:trace>
  <inkml:trace contextRef="#ctx0" brushRef="#br0" timeOffset="1301">1531 256 12287,'0'-22'0,"0"1"0,2 7 0,5 0 0,-4 0 0,6-8 0,-9 1 0,0 7 0,0 0 0,0 7 0,0-7 0,0 7 0,0-8 0,-2 8 0,-5-7 0,4 9 0,-9-6 0,5 4 0,3 4 0,-11-4 0,1 5 0,-7 2 0,0 0 0,-3 0 0,-4 0 0,4 7 0,-4 0 0,4 9 0,3-1 0,0 3 0,-1 4 0,8 6 0,0 0 0,2 3 0,-2-3 0,5-4 0,9 4 0,0 3 0,0-3 0,0 1 0,0-8 0,2-2 0,5-5 0,5 3 0,9-10 0,3 7 0,4-7 0,-4 0 0,4-7 0,-4 0 0,-3 0 0,0-2 0,0-5 0,1 2 0,-1-9 0,-2-3 0,-5-11 0,3 2 0,-10-10 0,7 10 0,-7-2 0,2-3 0,-2 3 0,-4 0 0,4 6 0,-5 1 0,-11 0 0,-3 0 0,-2 7 0,0-1 0,7 11 0,-8-3 0,1 4 0,0 3 0,0 0 0,9 0 0,-4 0 0,9 0 0,0 0 0,9 0 0,3 7 0,9 0 0,0 10 0,1-5 0,-1 9 0,0 0 0,0 0 0,-6 3 0,-1 4 0,-9-4 0,2 4 0,-3 3 0,3-3 0,-4 10 0,4-2 0,-7-3 0,-7 2 0,-3-7 0,-4 8 0,-5-8 0,5 8 0,-5-10 0,-2 2 0,2-4 0,5-3 0,-5 0 0,7 0 0,-9-9 0,9 7 0,3-17 0,-1 8 0,8-10 0,-17-10 0,7-1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08:47.3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128 170 12287,'0'-11'0,"0"-1"0,0 5 0,0 4 0,0-6 0,0 0 0,0 6 0,0-6 0,0 9 0,0 0 0,0 9 0,0 5 0,0 15 0,0-6 0,0 17 0,0-4 0,0 4 0,0 2 0,-7 8 0,0 0 0,0-1 0,7-6 0,0-1 0,0 1 0,0-3 0,0-5 0,0 3 0,0-10 0,0 1 0,0-8 0,0 0 0,0-9 0,0-2 0,0-10 0,0 0 0,0-10 0,0 5 0,0-9 0,0 9 0,0-4 0,9 0 0,3-3 0</inkml:trace>
  <inkml:trace contextRef="#ctx0" brushRef="#br0" timeOffset="974">22 192 12287,'-2'-12'0,"-6"5"0,6-5 0,-7 10 0,9-10 0,0 5 0,0 4 0,0-6 0,0 7 0,0-5 0,0 4 0,0-16 0,7 15 0,0-11 0,9 8 0,-1-7 0,-4 9 0,4-2 0,-1-2 0,7 2 0,0-3 0,0 3 0,3 5 0,4-5 0,-4 4 0,4 3 0,-4 3 0,-3 4 0,10 5 0,-3 11 0,1 6 0,-1-3 0,-14 9 0,-4-7 0,-3 8 0,2-8 0,-2 8 0,0-10 0,-7 2 0,0 3 0,0-3 0,0 0 0,0-7 0,-2-6 0,-5-1 0,2 0 0,-9 7 0,7-7 0,-7 1 0,-1-11 0,-6 3 0,7 3 0,0-3 0,0 0 0,-8-7 0,1 9 0,0-6 0,0 4 0,7-5 0,-1-2 0,11 0 0,-6 0 0,1 0 0,6 0 0,-6 0 0,9 0 0,0 0 0,0 10 0,0-8 0,0 7 0,0 1 0,9-8 0,-4 15 0,9-10 0,0 9 0,8-6 0,-1 4 0,3 5 0,4-5 0,-4-2 0,4 2 0,-2 0 0,2 8 0,-2-1 0,10 0 0,-10 0 0,2 1 0,-2-4 0,2-3 0,-11 3 0,4-3 0,-7-4 0,0 4 0,-4-11 0,-3 8 0,0-5 0,0-4 0,-16 6 0,-3-18 0,-10-3 0</inkml:trace>
  <inkml:trace contextRef="#ctx0" brushRef="#br0" timeOffset="1544">957 510 12287,'0'-11'0,"-9"1"0,6 10 0,-16 0 0,17 0 0,-10 0 0,5 0 0,5 0 0,-8 0 0,10 0 0,0 0 0,10 0 0,4 0 0,-2-2 0,2-5 0,2 4 0,13-4 0,-3 5 0,9 2 0,-7 0 0,8 0 0,-3 0 0,2 0 0,-4 0 0,0 0 0,2 0 0</inkml:trace>
  <inkml:trace contextRef="#ctx0" brushRef="#br0" timeOffset="1778">957 744 12287,'-12'0'0,"3"0"0,9 0 0,0 0 0,0-9 0,9 6 0,3-6 0,9 9 0,1-2 0,-1-5 0,0 4 0,0-4 0,10 5 0,4 2 0,1 0 0,6 0 0,-4 0 0,23-10 0,-6-1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9:08:56.5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0 723 12287,'10'12'0,"1"-2"0,11-10 0,-1 7 0,0 0 0,3 0 0,4-7 0,3 0 0,4 0 0,3 0 0,-10 0 0,10 0 0,-2 0 0,4-7 0,2 0 0,-2-10 0,-4 3 0,4 2 0,-5-2 0,-4 0 0,-3-7 0,-4-1 0,-5 1 0,-5 0 0,-4-1 0,-10-6 0,0 0 0,-3-1 0,-4 8 0,2-7 0,-9 0 0,2-3 0,-2 3 0,-5 2 0,5-10 0,-2 10 0,1-2 0,-3 4 0,8 3 0,-4 0 0,5 7 0,9-1 0,0 8 0,0-7 0,2 7 0,5-7 0,5 7 0,9-7 0,10 7 0,4-8 0,8 11 0,6-3 0,-2-3 0,10 3 0,-7-2 0,6 2 0,-1 4 0,1-4 0,-1 5 0,-6 2 0,-11 0 0,5 0 0,-15 2 0,0 5 0,-4 3 0,-3 4 0,-2 5 0,-5-5 0,3 7 0,-10 7 0,2-4 0,-2 4 0,-4-2 0,4 3 0,-5-3 0,-2 9 0,-9 0 0,-6 8 0,-3-8 0,-4 1 0,-1-1 0,-6 8 0,6-3 0,-6-5 0,6-2 0,2-4 0,-1-6 0,1 6 0,0-6 0,0-1 0,6-1 0,1 0 0,10-7 0,-4 0 0,6-9 0,2 14 0,10-17 0,4 5 0,7-4 0,7-3 0,5-3 0,10-4 0,-1 3 0,1-11 0,-1 8 0,1-7 0,-3 9 0,-5-2 0,-4 5 0,-10 2 0,1 0 0,-1 0 0,-9 0 0,-3 0 0,-9 0 0,0 0 0,-9 9 0,-13 3 0,-11 10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7:08.50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577 9 12287,'-26'0'0,"0"0"0,0 0 0,-3 0 0,4 1 0,-4 2 0,5-1 0,-2 4 0,0 0 0,8 6 0,-4 1 0,2 5 0,1 3 0,-4 2 0,1 6 0,-2 6 0,1 4 0,0 3 0,1 6 0,1 2 0,1 5 0,0 1 0,4-2 0,1 4 0,3-3 0,1-1 0,6-2 0,2-1 0,2 1 0,1 0 0,5-4 0,4 1 0,6 0 0,5 2 0,6-2 0,1 0 0,7 1 0,6-4 0,3 0 0,6-6 0,5-2 0,4-7 0,1-5 0,1-7 0,0-3 0,0-5 0,-3-5 0,1-2 0,-3-4 0,-4-1 0,-4-2 0,-3-3 0,5-5 0,-12-7 0,6-5 0,-5-1 0,0-7 0,-4-3 0,1-6 0,-2-6 0,-1-2 0,-4 1 0,-5 1 0,-3 2 0,-2-3 0,-4 2 0,-3-4 0,-5 1 0,-3-4 0,-2 3 0,-1 1 0,0 3 0,-1-5 0,-2 4 0,-3-1 0,-5 1 0,-6-1 0,-2-1 0,-1 2 0,-2 2 0,-1 1 0,-5 3 0,-4 0 0,-5-1 0,1 3 0,-5 3 0,-3 2 0,1 9 0,-11 1 0,2 9 0,0 6 0,-4 3-3392,2 5 3392,-1 4-437,0 8 1,0 7 0,0 10 436,3 2-302,7 3 1,2 1-1,9 2 302,4 0-1535,4 4 1535,8-6 0,-1 6 0,11-3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8:09:30.551"/>
    </inkml:context>
    <inkml:brush xml:id="br0">
      <inkml:brushProperty name="width" value="0.34286" units="cm"/>
      <inkml:brushProperty name="height" value="0.34286" units="cm"/>
      <inkml:brushProperty name="color" value="#00A0D7"/>
    </inkml:brush>
  </inkml:definitions>
  <inkml:trace contextRef="#ctx0" brushRef="#br0">10402 779 12287,'1'-9'0,"6"2"0,-6 5 0,8 2 0,-1 0 0,-6 0 0,6 0 0,-8-8 0,0 5 0,-1-6 0,-6 2 0,-3 5 0,-5-8 0,-3 3 0,1 6 0,-13-5 0,-10-5 0,-9-1 0,-4 1 0,-3-1 0,-2 0 0,-4-7 0,-2 7-151,-4-1 0,-1 1 151,7-6 0,-8 1 0,2 5 0,2-4 0,-2 3 0,6-1 0,-6 1 0,2-3 0,-2 4 0,2-3 0,5 2 0,-4-3 0,-3 4 0,-3 1 0,2-1 0,-3 0 0,-2-7 0,-8 6-217,38 7 0,2 0 0,-43-4 217,41 4 0,2-1 0,-2 0 0,0-2 0,-1 3 0,-2 0 0,1 0 0,1 1 0,2-1 0,0 0 0,-2 1 0,2 0 0,-38-8 0,37 6 0,-1 0 0,-41 1 0,1-2 0,-1 1 0,1 0 0,43 0 0,-2 1 0,-1 0 0,-1 2 0,-40-2 0,41 4 0,-1-1 0,0-3 0,0 0 0,-1 3 0,0 0 0,1-4 0,0 2 0,0 2 0,-1 2 0,1-2 0,0-1 0,-1 0 0,1 0 0,-1 1 0,1 0 0,-40-5 0,-1 2 0,3 3 0,-3-3 0,5-2 0,7 2 0,1 0-172,0 6 1,0-7 171,0 1 0,0 0 0,-1 6 0,1 0 0,0 0 0,-8-2 0,-4-4 0,1 4 0,-1-5 0,7 5 0,-1 2 0,-5 0-255,-1 0 0,3 0 255,3 0 0,4-1 0,2-6 0,0 5 0,0-4 0,-1 4 0,1 2 0,0 0 0,0 0 0,0 0 0,0 0 0,-1 0 0,1 0 0,0 6 0,0 0 0,2 2 0,4-1 0,-4-5 0,4 4 0,2 2 31,-2-2 0,8 7-31,-2-7 0,-1 6 0,1-6 0,0 7 0,6-7 0,0 9 0,1-3 0,-1 2 0,0-1 0,1 3 0,0-3 0,-7-3 0,0 2 0,-6 0 0,6 7 0,0-1 0,7 1 0,-7-6 0,0-1 0,0 0 0,6 6 0,-3 1 0,3 0 0,-9-1 0,9 0 0,-12 2 0,0-2 0,-2 6 0,2 2 0,-11 4 47,5-5 1,-2 8-48,8-3 0,-2 0 0,9 0 0,-8-5 0,8 6 0,5-8 164,6 1 1,12-5-165,0-7 0,9 3 540,11-9-540,0 9 0,5-14 108,0 6 0,9-3-108,-2 2 564,4-4-564,2 7 0,-8-2 0,-2 2 0,-9 3 0,-1-1 0,-5-5 0,4-3 0,-3 10 0,3-9 0,3 5 0,-1-9 0</inkml:trace>
  <inkml:trace contextRef="#ctx0" brushRef="#br0" timeOffset="1459">538 334 12287,'11'0'0,"-3"0"0,-8 0 0,-14 3 0,-6 3 0,4 4 0,4 9 0,-2 1 0,-12 5 0,6-2 0,-5 7 0,-1-1 0,1 3 0,-6 2 0,7-3 0,-3 4 0,2 2 0,2 0 0,-8 1 0,8-4 0,-1-3 0,-3 5 0,2-6 0,0-3 0,7-2 0,1-4 0,5-3 0,2-1 0,3-5 0,6-2 0,-5-4 0,3-4 0,3 7 0,9-9 0,-5 6 0,8 0 0,2 2 0,12-2 0,4-2 0,14 9 0,11-7 0,13 7 0,-25-8 0,3-1-258,3 2 0,0 1 1,8 1-1,1 0 258,4-1 0,0-1 0,2 2 0,1 0 0,0 1 0,1-1 0,1 0 0,2 0 0,2 1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7:38.09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52 70 12287,'5'-18'0,"-2"5"0,-3 1 0,0 6 0,0 0 0,0 0 0,0 2 0,0 0 0,0 5 0,0 2 0,-3 5 0,1 7 0,-4 5 0,0-1 0,-1 4 0,1 1 0,-2 0 0,6 5 0,-3 0 0,3-1 0,-1-2 0,2 3 0,1 0 0,0 2 0,0-2 0,0 0 0,0-4 0,0 4 0,0 0 0,0-3 0,0-4 0,3-1 0,0 1 0,2-1 0,1-1 0,3-7 0,-1-2 0,5-1 0,-3-1 0,4-1 0,2-3 0,3-1 0,1 0 0,1-3 0,-1 2 0,-2-3 0,3 4 0,-1-2 0,0 4 0,0-1 0,-6 0 0,2 5 0,-2-4 0,0 6 0,0-3 0,-2-1 0,2 1 0,-1-5 0,3 4 0,-2 0 0,-3 0 0,4 1 0,-4 3 0,4-2 0,-4 5 0,1-4 0,-4 3 0,1-2 0,-1 2 0,-2 0 0,0 0 0,-3 2 0,2-2 0,-2-1 0,0 3 0,1-2 0,-3-1 0,4 3 0,-2-1 0,-2-2 0,1 1 0,2-2 0,-1 2 0,1-1 0,-1 2 0,-2 1 0,2-2 0,-2 3 0,-1 0 0,-1 1 0,-2 2 0,1-2 0,-4 2 0,-1-2 0,-4 0 0,0-1 0,-3 0 0,0 1 0,-3 2 0,-1 1 0,0 3 0,-2-1 0,2 0 0,-3 3 0,0 0 0,2 0 0,-4-1 0,3 0 0,-3-2 0,4-2 0,-6-4 0,4 1 0,-2-1 0,-1 0 0,4 0 0,1 0 0,4 1 0,-1-1 0,2 0 0,1-3 0,2 1 0,1-5 0,2 2 0,2 0 0,0 0 0,2 2 0,-2-3 0,2 2 0,3-3 0,-2 2 0,2-1 0,-3 1 0,4-1 0,0 5 0,0-2 0,0-1 0,0 2 0,0-1 0,0 3 0,0 3 0,0 0 0,-2 3 0,-1-2 0,1 1 0,1 1 0,1 0 0,0 0 0,-3-1 0,0 1 0,0 1 0,3-4 0,0 3 0,0-3 0,1 4 0,2-1 0,-2-1 0,2 1 0,2 0 0,-4 0 0,1 0 0,2-3 0,-1 3 0,0-4 0,-2 1 0,1-2 0,1-1 0,0 0 0,-3 1 0,0-5 0,0 6 0,0-2 0,0 2 0,0-1 0,0-2 0,0-2 0,2 2 0,1-5 0,0 3 0,-3-2 0,0-1 0,0-2 0,0-1 0,3 1 0,0 0 0,-1-1 0,-1 1 0,0 0 0,2-1 0,-2 1 0,2-1 0,-3 1 0,0 0 0,1-1 0,2 1 0,-2-1 0,3 1 0,-4 0 0,0-1 0,0 1 0,0-1 0,0 1 0,0 0 0,0 2 0,0 1 0,4 3 0,-3-2 0,2 4 0,-2 1 0,-1-1 0,0 0 0,0 0 0,0 0 0,0 0 0,0-3 0,0 2 0,0-1 0,0 0 0,0-1 0,0 0 0,0-3 0,0 0 0,0 3 0,0-4 0,0 2 0,0 0 0,0 0 0,0-1 0,0-2 0,0-4 0,1 1 0,1-3 0,-1 4 0,3-5 0,-4 4 0,0-5 0,1 6 0,2-4 0,-2 4 0,2-2 0,-2 0 0,-1 1 0,3 0 0,0 2 0,-1 1 0,-1-3 0,2-1 0,-2 1 0,2 3 0,2-4 0,-4 2 0,6-2 0,-1 4 0,-2-5 0,3 4 0,-4-2 0,2-1 0,-2 0 0,4 1 0,-1 3 0,-2-1 0,2 1 0,-1-1 0,2 1 0,-2 0 0,0-1 0,1 1 0,1 3 0,-1 3 0,-2-3 0,4 0 0,-3-3 0,0 0 0,0-1 0,-1 1 0,3-1 0,-6 1 0,5 0 0,-4-1 0,1 1 0,2-1 0,-4 1 0,2 0 0,-3-1 0,0 2 0,0 1 0,0-1 0,0 2 0,0-2 0,0 1 0,0-1 0,0 2 0,0-3 0,0 0 0,0 0 0,0 2 0,0 0 0,0 1 0,0-4 0,0 1 0,3 2 0,0 2 0,-1 0 0,-1 1 0,-1 1 0,0-1 0,0 0 0,0 4 0,0-2 0,0-1 0,0-1 0,0 1 0,0-2 0,0-1 0,0 0 0,0 0 0,0 2 0,0-4 0,0 3 0,0-5 0,0 1 0,0 0 0,0-1 0,0-2 0,0 0 0,0-1 0,0 4 0,0 1 0,0 1 0,0-1 0,0 1 0,0 2 0,0-2 0,0 1 0,0 0 0,0-3 0,0 3 0,0-3 0,0 0 0,0 3 0,0-1 0,0 1 0,0-4 0,0 4 0,0-1 0,0 1 0,0 0 0,0-2 0,4 6 0,-3-6 0,2 5 0,-2-4 0,-1 3 0,0-3 0,0 5 0,0-5 0,0 3 0,0-3 0,0 0 0,0-1 0,0-2 0,0 1 0,0-1 0,0 1 0,0-4 0,0 2 0,0-5 0,0 4 0,0-3 0,0 3 0,0-3 0,0 2 0,0-2 0,0 3 0,0-3 0,0 2 0,0 1 0,0 3 0,0-1 0,0-3 0,0 3 0,0-3 0,0 3 0,0 1 0,0-1 0,0 1 0,0 0 0,0-1 0,0 1 0,0-1 0,4 1 0,-4-3 0,3 0 0,-2-1 0,-1 4 0,0-1 0,0 1 0,0 0 0,0-1 0,0 1 0,0 0 0,0-1 0,0 1 0,0-1 0,0 1 0,0 0 0,0 2 0,0 0 0,0 1 0,0-3 0,0-1 0,0 1 0,0-1 0,0 1 0,0 3 0,0-2 0,0 1 0,0 3 0,0 0 0,0 2 0,0 2 0,1 0 0,2 2 0,-1-1 0,4 4 0,0-4 0,2 2 0</inkml:trace>
  <inkml:trace contextRef="#ctx0" brushRef="#br0" timeOffset="833">78 5025 12287,'4'0'0,"0"0"0,-4 0 0,0 1 0,0 2 0,0-2 0,0 7 0,0-3 0,0 3 0,0 1 0,4-1 0,2 1 0,2 3 0,4 3 0,-2 1 0,5 1 0,-4 0 0,4 0 0,-4-2 0,3-1 0,-2-1 0,2 2 0,-3 0 0,0-3 0,-1-1 0,-2-2 0,1-2 0,-1-1 0,1 1 0,0-4 0,-1-1 0,1-2 0,-3 3 0,-1 0 0,-3 0 0,2-3 0,0 0 0,-3-1 0,2-2 0,-2 0 0,-1-5 0,0 0 0,0-6 0,3-1 0,-1-2 0,5-4 0,-1-2 0,2-4 0,0 2 0,5-2 0,1 7 0,3-3 0,3 3 0,6 0 0,5 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7:41.05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26 26 12287,'-4'5'0,"3"0"0,-2-2 0,2-2 0,1 2 0,0-3 0,-4-3 0,3 2 0,-2-7 0,3 3 0,0-1 0,0 1 0,0 3 0,0-6 0,0 7 0,-4-3 0,3 4 0,-3 0 0,4 0 0,0 0 0,4 0 0,-2 3 0,3 0 0,2 3 0,5-3 0,-2 1 0,5-2 0,0-1 0,5 2 0,2-2 0,4-1 0,0 0 0,3 0 0,-1 0 0,3 0 0,-3 0 0,1 0 0,-3-3 0,-3 0 0,-1 1 0,-4 2 0,-3 0 0,-6 0 0,-1 0 0,-3 0 0,-5-4 0,-5-1 0</inkml:trace>
  <inkml:trace contextRef="#ctx0" brushRef="#br0" timeOffset="1609">69 52 12287,'-5'0'0,"1"0"0,4 0 0,-4 0 0,3 0 0,-2 0 0,3-4 0,0 3 0,0-3 0,0 3 0,0-1 0,0 1 0,0-3 0,0 0 0,3 3 0,-2-3 0,3 4 0,0 0 0,-3 1 0,2 2 0,-2-1 0,-1 4 0,0-1 0,0 4 0,-1 0 0,-2-1 0,2 1 0,-2-1 0,-1-2 0,2 0 0,-1 0 0,-1 2 0,3 1 0,-3-4 0,4 2 0,0-6 0,0 3 0,0-4 0,0-4 0,4-1 0,1-3 0,3-1 0,1 2 0,-1 1 0,1-1 0,0 4 0,-4-2 0,1 2 0,-3-3 0,3 3 0,-4 0 0,5 3 0,-6 0 0,3 0 0,-4 1 0,0 2 0,0 2 0,0 3 0,0 1 0,-1 0 0,-2-1 0,1-2 0,-3 0 0,2-1 0,-3 4 0,4-3 0,-1-1 0,-2-3 0,4 6 0,-2-7 0,3 3 0,0-4 0,0 0 0,1-3 0,1 0 0,0-4 0,4 2 0,0-2 0,2 1 0,1-1 0,0 1 0,-1-2 0,1 0 0,-1 2 0,1 0 0,0 1 0,-1 0 0,1-2 0,0 4 0,-5 0 0,4 3 0,-7 0 0,3 0 0,-4 4 0,0 2 0,-4 0 0,-2 0 0,-1 2 0,-2-2 0,1 1 0,3 2 0,-3-1 0,2 1 0,1 0 0,0-1 0,2-2 0,-3 0 0,4-3 0,-1 2 0,2-3 0,-3 2 0,4-4 0,-4 0 0,5-1 0,2-2 0,-2 1 0,5-3 0,-3-1 0,3-3 0,-1 1 0,4-1 0,0 0 0,-1 1 0,-2 2 0,0 0 0,0 4 0,-2-5 0,4 6 0,-7-3 0,3 4 0,-4 4 0,0 1 0,0 3 0,-1 1 0,-2-1 0,-1 1 0,-2 0 0,-1-1 0,1 1 0,1-1 0,-1 1 0,1 0 0,-4-1 0,4 1 0,1-4 0,1-2 0,2-3 0,-3-1 0,4-1 0,3 0 0,0-4 0,3 0 0,0-2 0,2 2 0,0 0 0,-2 3 0,0-2 0,-4 3 0,2-2 0,-1 4 0,-2 4 0,3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8:03.001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9 354 15877,'0'4'-1443,"-4"0"1677,3-4 68,-3 0-120,4 0-61,0 0-78,4 0 0,-2 0-11,4 0 1,-1 0-33,4 0 0,1 0 180,1 0 1,0 0-135,3 0 0,0 0-46,3 0 1,1 0 0,-1 0 0,3 0 0,0 0 0,4 0 0,-1 0 1,-1 0-1,1 0 1,-3 1-16,3 2 0,-3-2 0,3 2 1,-4-2 10,1-1 0,1 0 4,-1 0 0,3 0 0,-3 0 1,3 0-2,-3 0 1,4 0 0,-1 0 0,1 0 0,-1 0 0,2 0 15,-2 0 0,-1 0 0,0 0 1,-1 0-12,2 0 1,-7-1 15,1-2 0,-2 2 0,2-2 1,-2 2-15,-1 1 1,-2 0-7,2 0 1,-1 0-1,2 0 0,0-1 25,-4-2 0,4 2 1,-4-1 0,4 1-19,-4 1 1,1 0-26,-4 0 0,1 0-1,-1 0 1,1 0 13,0 0 1,-1 0 5,1 0 1,-1 0-1,1 0 1,-3-3-29,-1 0 0,-2 0 22,3 3 1,-3 0-7,3 0 12,-4 0-1,1 0 0,1 0 0,-3 0-1,7 0 1,-6 0 3,3 0 0,-2 0-44,3 0 40,0 0 0,2 0 0,1 0 0,0 0 0,-1 0 0,1 0 1,-3 0 0,-1 0 0,-2 0 1,3 0-1,-4 0 1,2 0 0,-1 0-2,-2 0 1,6-1 49,-4-2-171,0 2 158,1-3-137,-3 1 1,5 1 57,-3-4 0,0 3-98,-3-3 0,3 4 45,0-4 1,1 1-4,-2-1 0,-1-1-74,2 1 1,1-2 103,-1 0 1,1-1-83,-1 0 0,-1 1 126,3-1 0,-2 1-50,3-1 0,-3-1 85,3-1 1,-5 1-75,2-1 1,1 1 25,-1 2 1,0-1 17,-3 1 0,3-1 7,0 0 0,-1 1-5,-2-1-55,0 1 1,1-1-49,2 0 97,-2 5 47,3-4 1,-3 7 123,2-2 64,-2 2-54,3 1 122,-4 0 110,0 0-38,3 0-328,-2 4 1,3 1-114,-4 3 1,1 0-72,2-2 0,-2 1 0,2-1 0,-1 2 1,1 0 1,-2 1-73,2 0 0,-2-1 9,2 1 0,-1-1 25,4 1 0,-3 2 105,3 1 1,-4-1 112,4-2 1,0 2 26,2 1 0,-2 0-19,0 0 0,0-3 24,2 3 0,0 0-3,-2 0 0,1-1 5,-1-2 0,-1 2-53,1 1 1,-2-1 19,2-2 0,2 2 0,-3 1 0,0 0-46,1 0 1,-1-3 27,1 3 0,1 0-18,-1 0 0,-1 2-7,0-3 1,-2 4-25,3-4 1,-3 2 29,3-2 1,-4-1-1,4 1 1,-4-1-27,1-2 0,1 1 59,-1 0-41,0 3 0,-1-2-7,1 1 1,0-1 22,-3-2 14,0 1-8,0-1-18,0 1 38,0-4-40,0 2 0,0-5 26,0 4-5,0-4 1,1 2-17,2-4 461,-2 0 1,3 0-1,-4 0 0,0 0-223,4 0 1,-3-4-158,1-2 0,0 1 45,1-4-65,-2 2 1,4-6-218,-2 1 1,2 2 33,3-4 0,-2 2-13,0-2 0,-1-1 1,4-2 0,-1-1-15,-3-2 0,3 2 157,-2-2 1,1-2 11,2-1 1,2 1 33,1-1 1,0 3-3,0-3 0,-2 3-31,5-3 0,-4 1 12,4-1 1,-4 2 10,3 4 1,-3-1 10,0 1 1,-1 1-6,-2 2 0,0-2-14,-2 5 0,2-1 0,-3 4 0,-1-1-44,-1 1 1,-1 2 1,1 0 0,-2 3-46,2-2 24,-3 3 8,0-2-147,0 4 469,0 0-41,4 0-86,-3 0 0,6 1-69,-4 2 0,1 0-87,-1 3 1,-2 2-170,5-2 113,-4 5 1,3-1 71,-2 1 0,-1 2-233,3 2 1,-2-2 7,3 1 0,-3 0-235,3 0 189,-1 2 237,4-2 0,-3-1 61,-1-1 0,0 1-42,1 1 0,2-1 84,-3-2-66,-1 3 0,3-4-15,-4 5 0,2-4 1,-1 2-1,0 1 7,0-1 0,2-1-22,-4 2 0,4-3-13,-3 4 1,4-5 34,-1 2 0,-2-3 21,2 0-40,-4 0 0,5-1 0,-4 0 40,2-2-1,-3 1-38,1-1 0,1-1 53,-1 0 1,0-2-50,-3 3 0,2-3 158,1 3-175,0-4 194,-3 1-185,4 1 1,-2-3 190,4 2 78,-4-2-208,1 3 0,-2-3 105,2 2-157,-2-2 108,3 2-176,0-2 361,-3 3-588,3-4 373,-4 0 0,1 0 159,1 0-104,-1 0 0,6-1 120,-4-2-219,4-1-63,-6-5 0,6 0-69,-1 1 1,2-2 278,0-1-464,1 1 131,-1-6 0,-2 3-39,0-5 1,0 2 20,2 2 0,4-3 144,-1 3 1,1-2 57,-4-1-67,1-1 0,2 1 19,1 0 1,-1 0-6,-2 0 0,2-1 20,1 1 0,-1 0 29,-2 0 0,-1-1-32,1-2 1,0-1-45,-1-2 1,4-2 17,-1 2 1,1 2 26,-4 1 1,0 4-27,-2 2 0,0 4 8,-3-2 0,1 5-4,-1 2 2,-2 3 36,3-2 127,-4 4 208,0 0-1,4 4-302,-4-3 0,4 3 15,-4-1-245,0-2 17,0 7 83,0-7 0,3 7 7,0-3 0,0 0-72,-3 1 0,1 0 0,1 2-68,1 1 0,0-1 115,-3 1 0,0 1 20,3 1 0,-2-1 104,2 1 0,2 0 46,1 0 1,-2-1-24,-2 1 0,0 1-131,1 0 93,-2-1 6,7 2 1,-6-3 9,3 5 1,-2-5 7,3 2-10,-4 1 0,6-3 0,-3 1 1,3 2 63,1-2-20,-5 0 0,4 1-17,-2-1 1,0 4-32,0-4 1,2 5 3,-2-2 1,-2-1-6,2 2 1,-1-4-2,1 3 0,1 0-35,-1 0 0,-1 1-65,0-3 74,1-1 0,0-2 18,0 0 0,-1-1 0,3 1 29,-2-1 0,1 1 4,-1 0 1,-1-2 11,1-1 0,-3 1-46,2-4 32,-3 3 1,3-2 163,-2 2-216,-2-2 0,3-3 266,-4 1-468,0-1 0,0 3-1,0-4 615,0 0-92,0-4-454,0 0 0,0-5 88,0 0 0,0 1-162,0-1 1,1 1 259,1-1-5,-1 0 0,3 1 0,-4-1-33,0 1 0,0-1-264,0 0 1,3 1 54,0-1 1,0-2 229,-3-1 1,3 0 18,0 0 0,0 0 2,0-2 0,-1-2-37,4 5-7,-4-5 0,5 7 75,-5-3 0,1 3 27,-3 0-118,4 1 0,-2 0 60,4 2 145,-4-1-187,1 2 188,-3 0-283,0 1-50,4 4 572,-3 0 25,3 0-10,-4 0-183,0 0-38,4 0 1,4 0 74,3 0-120,0 0 0,-1 0 0,2 0 355,2 0-530,2 0 0,1 0 0,1 0 0,-1 0 0,3 0 0,0 0 0,1 1-13,-1 2 0,-5-2-4,2 2 1,2-2 5,1-1 10,0 0 0,-3 0-1,0 0 0,0 0-1,1 0-3,-1 0 1,-1 3 0,-1 0-20,0-1 0,-4-2 33,4 0 1,-5 0 6,1 0 1,-1 1-43,-1 2 0,-1-2-9,1 2 1,-1-2 28,1-1 0,0 0 6,-1 0 0,-2 1-46,0 2 1,-1-2 28,4 2 0,0-2 14,-1-1 0,1 0 3,-1 0 0,-2 0 32,0 0 0,0 0 2,2 0 0,1 0-28,0 0 1,-1 0-7,1 0 0,-1 0 51,1 0 1,3 0-11,3 0 1,-2 0-36,1 0 0,0 0-6,0 0 0,1 0 0,-3 0 0,0 1-24,0 1 0,-3-1-4,3 2 1,-3-2 21,0-1 1,-3 0 5,-1 0 0,1 0 0,3 3-103,-1 0 53,1 0 0,0-3 45,-1 0 49,1 0-20,-1 0 1,-2 0-18,0 0-13,-4 0 1,2 0 102,-4 0-17,0 0-96,3 0-28,-2 0 0,7-4 0,-3-1 0</inkml:trace>
  <inkml:trace contextRef="#ctx0" brushRef="#br0" timeOffset="892">3691 276 15199,'-1'-5'-460,"-2"3"1,2 0 152,-2-1 311,2 2-1,1-3-258,0 4 361,0 0 0,4 3-73,2 0 0,2 3-73,0-4 1,1 4 117,-1-3 0,1 4-20,0-2 1,0 0-20,3 1 0,-3-1 0,3 0 0,-3 3 75,0-2 0,-1-1-162,1 0 1,-1-2 92,-3 3-119,3-4 127,-3 5-148,0-6 159,-2 3-144,-3-4 198,0 0-166,-3 4 1,-2-2 9,-4 4 0,-3-1 55,-3 4 1,-5 4-75,-3 1 1,-4 2 96,-2 1 0,-3 1-152,0 3 120,-1-3 0,-2 3 0,1-4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8:15.894"/>
    </inkml:context>
    <inkml:brush xml:id="br0">
      <inkml:brushProperty name="width" value="0.11429" units="cm"/>
      <inkml:brushProperty name="height" value="0.11429" units="cm"/>
      <inkml:brushProperty name="color" value="#00A0D7"/>
    </inkml:brush>
  </inkml:definitions>
  <inkml:trace contextRef="#ctx0" brushRef="#br0">26 241 22845,'-8'0'-19,"3"0"10,-3 0 4,7 0 2,-2 0 0,9 0 1,3 0 1,-1 0-1,-3 0 1,4 0 0,2 0 1,2 0-4,-2 0 0,3 0 3,3 0-1,1 0 1,2 0 1,-1 0-1,4 0 1,-1 0-1,1 0 1,2 0 0,-2 0 0,5 0 0,0 0 0,5-3 27,-2 0 0,4 0-10,2 3 1,-1 0-18,4 0 0,2-2 28,3-1 1,0 0-16,4 3 1,-3 0-14,3 0 0,-5 0 0,-1 0 0,2 0 0,-5 0 0,0 0-27,-6 0 1,1 0 8,-1 0 1,0 0 17,-3 0 0,0 0-29,-3 0 0,-4 0 15,2 0 1,-3 0 13,0 0 0,1 0 0,-4 0 0,1 0 0,-1 0 0,-2 0 0,2 0 0,-4 0 0,-2 0 0,-3 0 0,1 0 0,-6 0 0,-1 0 0,-3 0 0,2 0 0,-4 0 0,0-4-1246,0 3 1135,0-3 1,-4 4 0,0 0 0</inkml:trace>
  <inkml:trace contextRef="#ctx0" brushRef="#br0" timeOffset="1163">1343 43 18191,'-5'-4'-1307,"0"1"871,2-3-200,2-2-9,-6 7 643,6-6 1,-6 5 279,4-4-470,0 4-93,3-2-103,0 4 360,4 4 1,1 1 104,3 3 0,4 4 82,-1-1 0,5 1-114,-2-4 0,2 4-125,2-1 1,2 4 207,0-4 1,0 2-126,-3-2 1,0-1 219,0 1 1,1-1-152,-1-2 0,-3 0 12,0-2 1,-3 1-28,0-1 1,-1-1-41,-1 1 1,-2-4 99,-1 4-221,2-4 262,-7 6-216,6-7 1,-6 3-94,2-1 1,-6-1 104,-3 4 1,-2-2 68,-4 4 0,-6 0 16,-8 6 1,-4 2-45,-7 4 1,-5 3 190,-6 5-204,-5 3 0,-11 3 0,-1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8:35.08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199 18 12287,'0'-9'0,"0"1"0,0 8 0,0 11 0,0 0 0,0 7 0,0-4 0,0 4 0,0 2 0,0 5 0,0 0 0,0 5 0,0 4 0,0 4 0,0 0 0,0 1 0,2 4 0,1 3 0,1 3 0,-1-3 0,-2-2 0,2-7 0,-2-1 0,-1-7 0,0 0 0,0-4 0,4-3 0,-3-1 0,2-3 0,-3-1 0,1-4 0,2-1 0,-2 1 0,2 1 0,-2 3 0,-1 0 0,0 0 0,0 0 0,0 4 0,-4-6 0,3 5 0,-3-15 0,8-1 0,1-9 0</inkml:trace>
  <inkml:trace contextRef="#ctx0" brushRef="#br0" timeOffset="858">9 689 12287,'-4'-5'0,"0"2"0,4 3 0,7 6 0,5 3 0,-1 8 0,1 0 0,0 0 0,0 1 0,2 0 0,-3 5 0,5-2 0,-2-4 0,-1-3 0,2 1 0,-4-4 0,4 4 0,-4-5 0,3 1 0,-3-1 0,0-1 0,-1 0 0,-1 3 0,-1-6 0,1 3 0,-4-6 0,-2 5 0,-3-8 0,0 4 0,0-11 0,-1 1 0,-1-6 0,1 2 0,-2-2 0,3 2 0,3-4 0,1-1 0,5-2 0,0-1 0,-1-2 0,5-2 0,1-4 0,2 0 0,5-3 0,1-2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7:16:53.16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55 470 12287,'-4'3'0,"-3"-2"0,3 4 0,-2-4 0,4 2 0,-5-3 0,4 3 0,-3-1 0,4 0 0,-2-2 0,3 0 0,-2 0 0,2 0 0,-3 0 0,4-3 0,1 0 0,2-2 0,-1-1 0,4 2 0,-3-1 0,3 1 0,-1-1 0,2-2 0,1 1 0,-2 1 0,-1-1 0,1 1 0,0-1 0,3-1 0,0 0 0,0 0 0,0 1 0,1 1 0,-1-1 0,0 1 0,3-1 0,0-1 0,1 3 0,-5-1 0,3 0 0,1-2 0,-2 3 0,3-1 0,0 1 0,-1 0 0,1-3 0,-1 2 0,-1 2 0,5-2 0,-5 1 0,1-1 0,3-1 0,-1 1 0,3 0 0,-2 0 0,2-1 0,-1 2 0,-2-2 0,1 1 0,-1-1 0,2 1 0,0 2 0,-4-2 0,3 1 0,-3-1 0,4-1 0,0 1 0,-2-1 0,2-1 0,-2 2 0,1 1 0,2-1 0,-2-2 0,5 1 0,2 1 0,0-1 0,-5 1 0,5 2 0,0-2 0,2 1 0,-3-1 0,3-1 0,-2 1 0,2 2 0,-3-2 0,2 3 0,-2-3 0,-1 1 0,1-1 0,-2 0 0,0 2 0,-1-2 0,0 1 0,0-1 0,1 1 0,2 1 0,0-1 0,2 1 0,-2-1 0,-1 0 0,5-1 0,-2 0 0,2 2 0,1-1 0,-1 1 0,-2 0 0,1 1 0,-4 1 0,2-1 0,0 0 0,0 0 0,2 1 0,-3-1 0,7-1 0,-4 0 0,5 0 0,-1 1 0,-2 1 0,2-1 0,1 1 0,-4 1 0,4-1 0,-6-1 0,1 1 0,0-1 0,0 1 0,0 1 0,1 0 0,-3 0 0,2 0 0,-3 0 0,5 0 0,-2 0 0,3 0 0,0 0 0,-1-2 0,1 0 0,-2-1 0,6 3 0,-2 0 0,-2 0 0,0 0 0,1 0 0,-1 3 0,-4-1 0,3 1 0,-4-1 0,-1-1 0,-3 1 0,3 0 0,1 0 0,-1-1 0,-3 1 0,1 1 0,-1 0 0,1 0 0,3-1 0,-2-1 0,4 1 0,-2 2 0,2-2 0,0 1 0,0-1 0,1 0 0,-3 2 0,-1-1 0,-2 2 0,-2-3 0,2 3 0,-1-4 0,1 1 0,0 1 0,2 0 0,-2 1 0,3-1 0,-3 1 0,0-1 0,2 2 0,0 0 0,0-1 0,-2 0 0,-1 0 0,0 1 0,0 1 0,1-1 0,-1-1 0,0 0 0,0-1 0,1 1 0,0 1 0,-1-1 0,1 2 0,2-1 0,0-1 0,3 0 0,-2 0 0,1 1 0,2 1 0,2-1 0,-3 1 0,-3 1 0,3-2 0,0 0 0,-2-1 0,-1 3 0,-1-1 0,-2-1 0,4 1 0,-1-1 0,0 1 0,-2 1 0,-1 0 0,0-3 0,4 2 0,-1-1 0,1 1 0,0 1 0,-3 0 0,2 0 0,3 0 0,0 0 0,-1 0 0,2 0 0,-4 0 0,4 0 0,-4 0 0,3 0 0,-2 0 0,2 0 0,-4 3 0,2-1 0,0 0 0,-1-2 0,1 0 0,-4 0 0,0 0 0,1 1 0,-1 1 0,0 0 0,-2 1 0,-1-4 0,-1-1 0,1 0 0,-2-2 0,-3 2 0,1 2 0,-2-3 0,2-1 0,-4 0 0,-1-2 0,0 1 0,-1-1 0,-1 2 0,-4-3 0,4 0 0,-4 3 0,0-2 0,-4 2 0,0-3 0</inkml:trace>
  <inkml:trace contextRef="#ctx0" brushRef="#br0" timeOffset="1141">4401 336 12287,'0'-4'0,"0"1"0,-4 3 0,3-3 0,-5 0 0,4-2 0,0 1 0,0 2 0,-4 1 0,2-3 0,-2 2 0,-2 1 0,3-5 0,-3 5 0,2-4 0,1 3 0,2 0 0,2 1 0,-4 1 0,1 0 0,4 0 0,-4 0 0,4 3 0,0-1 0,4 3 0,-4-1 0,8 3 0,-5 0 0,3 0 0,-3 0 0,4 1 0,-1 1 0,-1-1 0,1 2 0,0 0 0,3 2 0,1-2 0,-1-1 0,0 3 0,0-1 0,0-1 0,1 0 0,-1 0 0,-1-1 0,-2 0 0,1-2 0,-1 0 0,3 1 0,-3-2 0,0 1 0,-2-1 0,2-1 0,-4 2 0,2-4 0,0 1 0,-3-1 0,3-3 0,-4 3 0,0-2 0,4 2 0,-3-3 0,3 0 0,-12 0 0,2 0 0,-8 0 0,5 0 0,0 0 0,0 0 0,0 0 0,-1 0 0,-1 0 0,-1 0 0,-5 0 0,3 0 0,-7 0 0,-1 0 0,-3 1 0,0 1 0,-5-1 0,-4 1 0,-1-1 0,-2-1 0,-4 0 0,0 0 0,-5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7:08.50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577 9 12287,'-26'0'0,"0"0"0,0 0 0,-3 0 0,4 1 0,-4 2 0,5-1 0,-2 4 0,0 0 0,8 6 0,-4 1 0,2 5 0,1 3 0,-4 2 0,1 6 0,-2 6 0,1 4 0,0 3 0,1 6 0,1 2 0,1 5 0,0 1 0,4-2 0,1 4 0,3-3 0,1-1 0,6-2 0,2-1 0,2 1 0,1 0 0,5-4 0,4 1 0,6 0 0,5 2 0,6-2 0,1 0 0,7 1 0,6-4 0,3 0 0,6-6 0,5-2 0,4-7 0,1-5 0,1-7 0,0-3 0,0-5 0,-3-5 0,1-2 0,-3-4 0,-4-1 0,-4-2 0,-3-3 0,5-5 0,-12-7 0,6-5 0,-5-1 0,0-7 0,-4-3 0,1-6 0,-2-6 0,-1-2 0,-4 1 0,-5 1 0,-3 2 0,-2-3 0,-4 2 0,-3-4 0,-5 1 0,-3-4 0,-2 3 0,-1 1 0,0 3 0,-1-5 0,-2 4 0,-3-1 0,-5 1 0,-6-1 0,-2-1 0,-1 2 0,-2 2 0,-1 1 0,-5 3 0,-4 0 0,-5-1 0,1 3 0,-5 3 0,-3 2 0,1 9 0,-11 1 0,2 9 0,0 6 0,-4 3-3392,2 5 3392,-1 4-437,0 8 1,0 7 0,0 10 436,3 2-302,7 3 1,2 1-1,9 2 302,4 0-1535,4 4 1535,8-6 0,-1 6 0,11-3 0,1-1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7:38.09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52 70 12287,'5'-18'0,"-2"5"0,-3 1 0,0 6 0,0 0 0,0 0 0,0 2 0,0 0 0,0 5 0,0 2 0,-3 5 0,1 7 0,-4 5 0,0-1 0,-1 4 0,1 1 0,-2 0 0,6 5 0,-3 0 0,3-1 0,-1-2 0,2 3 0,1 0 0,0 2 0,0-2 0,0 0 0,0-4 0,0 4 0,0 0 0,0-3 0,0-4 0,3-1 0,0 1 0,2-1 0,1-1 0,3-7 0,-1-2 0,5-1 0,-3-1 0,4-1 0,2-3 0,3-1 0,1 0 0,1-3 0,-1 2 0,-2-3 0,3 4 0,-1-2 0,0 4 0,0-1 0,-6 0 0,2 5 0,-2-4 0,0 6 0,0-3 0,-2-1 0,2 1 0,-1-5 0,3 4 0,-2 0 0,-3 0 0,4 1 0,-4 3 0,4-2 0,-4 5 0,1-4 0,-4 3 0,1-2 0,-1 2 0,-2 0 0,0 0 0,-3 2 0,2-2 0,-2-1 0,0 3 0,1-2 0,-3-1 0,4 3 0,-2-1 0,-2-2 0,1 1 0,2-2 0,-1 2 0,1-1 0,-1 2 0,-2 1 0,2-2 0,-2 3 0,-1 0 0,-1 1 0,-2 2 0,1-2 0,-4 2 0,-1-2 0,-4 0 0,0-1 0,-3 0 0,0 1 0,-3 2 0,-1 1 0,0 3 0,-2-1 0,2 0 0,-3 3 0,0 0 0,2 0 0,-4-1 0,3 0 0,-3-2 0,4-2 0,-6-4 0,4 1 0,-2-1 0,-1 0 0,4 0 0,1 0 0,4 1 0,-1-1 0,2 0 0,1-3 0,2 1 0,1-5 0,2 2 0,2 0 0,0 0 0,2 2 0,-2-3 0,2 2 0,3-3 0,-2 2 0,2-1 0,-3 1 0,4-1 0,0 5 0,0-2 0,0-1 0,0 2 0,0-1 0,0 3 0,0 3 0,0 0 0,-2 3 0,-1-2 0,1 1 0,1 1 0,1 0 0,0 0 0,-3-1 0,0 1 0,0 1 0,3-4 0,0 3 0,0-3 0,1 4 0,2-1 0,-2-1 0,2 1 0,2 0 0,-4 0 0,1 0 0,2-3 0,-1 3 0,0-4 0,-2 1 0,1-2 0,1-1 0,0 0 0,-3 1 0,0-5 0,0 6 0,0-2 0,0 2 0,0-1 0,0-2 0,0-2 0,2 2 0,1-5 0,0 3 0,-3-2 0,0-1 0,0-2 0,0-1 0,3 1 0,0 0 0,-1-1 0,-1 1 0,0 0 0,2-1 0,-2 1 0,2-1 0,-3 1 0,0 0 0,1-1 0,2 1 0,-2-1 0,3 1 0,-4 0 0,0-1 0,0 1 0,0-1 0,0 1 0,0 0 0,0 2 0,0 1 0,4 3 0,-3-2 0,2 4 0,-2 1 0,-1-1 0,0 0 0,0 0 0,0 0 0,0 0 0,0-3 0,0 2 0,0-1 0,0 0 0,0-1 0,0 0 0,0-3 0,0 0 0,0 3 0,0-4 0,0 2 0,0 0 0,0 0 0,0-1 0,0-2 0,0-4 0,1 1 0,1-3 0,-1 4 0,3-5 0,-4 4 0,0-5 0,1 6 0,2-4 0,-2 4 0,2-2 0,-2 0 0,-1 1 0,3 0 0,0 2 0,-1 1 0,-1-3 0,2-1 0,-2 1 0,2 3 0,2-4 0,-4 2 0,6-2 0,-1 4 0,-2-5 0,3 4 0,-4-2 0,2-1 0,-2 0 0,4 1 0,-1 3 0,-2-1 0,2 1 0,-1-1 0,2 1 0,-2 0 0,0-1 0,1 1 0,1 3 0,-1 3 0,-2-3 0,4 0 0,-3-3 0,0 0 0,0-1 0,-1 1 0,3-1 0,-6 1 0,5 0 0,-4-1 0,1 1 0,2-1 0,-4 1 0,2 0 0,-3-1 0,0 2 0,0 1 0,0-1 0,0 2 0,0-2 0,0 1 0,0-1 0,0 2 0,0-3 0,0 0 0,0 0 0,0 2 0,0 0 0,0 1 0,0-4 0,0 1 0,3 2 0,0 2 0,-1 0 0,-1 1 0,-1 1 0,0-1 0,0 0 0,0 4 0,0-2 0,0-1 0,0-1 0,0 1 0,0-2 0,0-1 0,0 0 0,0 0 0,0 2 0,0-4 0,0 3 0,0-5 0,0 1 0,0 0 0,0-1 0,0-2 0,0 0 0,0-1 0,0 4 0,0 1 0,0 1 0,0-1 0,0 1 0,0 2 0,0-2 0,0 1 0,0 0 0,0-3 0,0 3 0,0-3 0,0 0 0,0 3 0,0-1 0,0 1 0,0-4 0,0 4 0,0-1 0,0 1 0,0 0 0,0-2 0,4 6 0,-3-6 0,2 5 0,-2-4 0,-1 3 0,0-3 0,0 5 0,0-5 0,0 3 0,0-3 0,0 0 0,0-1 0,0-2 0,0 1 0,0-1 0,0 1 0,0-4 0,0 2 0,0-5 0,0 4 0,0-3 0,0 3 0,0-3 0,0 2 0,0-2 0,0 3 0,0-3 0,0 2 0,0 1 0,0 3 0,0-1 0,0-3 0,0 3 0,0-3 0,0 3 0,0 1 0,0-1 0,0 1 0,0 0 0,0-1 0,0 1 0,0-1 0,4 1 0,-4-3 0,3 0 0,-2-1 0,-1 4 0,0-1 0,0 1 0,0 0 0,0-1 0,0 1 0,0 0 0,0-1 0,0 1 0,0-1 0,0 1 0,0 0 0,0 2 0,0 0 0,0 1 0,0-3 0,0-1 0,0 1 0,0-1 0,0 1 0,0 3 0,0-2 0,0 1 0,0 3 0,0 0 0,0 2 0,0 2 0,1 0 0,2 2 0,-1-1 0,4 4 0,0-4 0,2 2 0</inkml:trace>
  <inkml:trace contextRef="#ctx0" brushRef="#br0" timeOffset="833">78 5025 12287,'4'0'0,"0"0"0,-4 0 0,0 1 0,0 2 0,0-2 0,0 7 0,0-3 0,0 3 0,0 1 0,4-1 0,2 1 0,2 3 0,4 3 0,-2 1 0,5 1 0,-4 0 0,4 0 0,-4-2 0,3-1 0,-2-1 0,2 2 0,-3 0 0,0-3 0,-1-1 0,-2-2 0,1-2 0,-1-1 0,1 1 0,0-4 0,-1-1 0,1-2 0,-3 3 0,-1 0 0,-3 0 0,2-3 0,0 0 0,-3-1 0,2-2 0,-2 0 0,-1-5 0,0 0 0,0-6 0,3-1 0,-1-2 0,5-4 0,-1-2 0,2-4 0,0 2 0,5-2 0,1 7 0,3-3 0,3 3 0,6 0 0,5 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7:41.05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26 26 12287,'-4'5'0,"3"0"0,-2-2 0,2-2 0,1 2 0,0-3 0,-4-3 0,3 2 0,-2-7 0,3 3 0,0-1 0,0 1 0,0 3 0,0-6 0,0 7 0,-4-3 0,3 4 0,-3 0 0,4 0 0,0 0 0,4 0 0,-2 3 0,3 0 0,2 3 0,5-3 0,-2 1 0,5-2 0,0-1 0,5 2 0,2-2 0,4-1 0,0 0 0,3 0 0,-1 0 0,3 0 0,-3 0 0,1 0 0,-3-3 0,-3 0 0,-1 1 0,-4 2 0,-3 0 0,-6 0 0,-1 0 0,-3 0 0,-5-4 0,-5-1 0</inkml:trace>
  <inkml:trace contextRef="#ctx0" brushRef="#br0" timeOffset="1609">69 52 12287,'-5'0'0,"1"0"0,4 0 0,-4 0 0,3 0 0,-2 0 0,3-4 0,0 3 0,0-3 0,0 3 0,0-1 0,0 1 0,0-3 0,0 0 0,3 3 0,-2-3 0,3 4 0,0 0 0,-3 1 0,2 2 0,-2-1 0,-1 4 0,0-1 0,0 4 0,-1 0 0,-2-1 0,2 1 0,-2-1 0,-1-2 0,2 0 0,-1 0 0,-1 2 0,3 1 0,-3-4 0,4 2 0,0-6 0,0 3 0,0-4 0,0-4 0,4-1 0,1-3 0,3-1 0,1 2 0,-1 1 0,1-1 0,0 4 0,-4-2 0,1 2 0,-3-3 0,3 3 0,-4 0 0,5 3 0,-6 0 0,3 0 0,-4 1 0,0 2 0,0 2 0,0 3 0,0 1 0,-1 0 0,-2-1 0,1-2 0,-3 0 0,2-1 0,-3 4 0,4-3 0,-1-1 0,-2-3 0,4 6 0,-2-7 0,3 3 0,0-4 0,0 0 0,1-3 0,1 0 0,0-4 0,4 2 0,0-2 0,2 1 0,1-1 0,0 1 0,-1-2 0,1 0 0,-1 2 0,1 0 0,0 1 0,-1 0 0,1-2 0,0 4 0,-5 0 0,4 3 0,-7 0 0,3 0 0,-4 4 0,0 2 0,-4 0 0,-2 0 0,-1 2 0,-2-2 0,1 1 0,3 2 0,-3-1 0,2 1 0,1 0 0,0-1 0,2-2 0,-3 0 0,4-3 0,-1 2 0,2-3 0,-3 2 0,4-4 0,-4 0 0,5-1 0,2-2 0,-2 1 0,5-3 0,-3-1 0,3-3 0,-1 1 0,4-1 0,0 0 0,-1 1 0,-2 2 0,0 0 0,0 4 0,-2-5 0,4 6 0,-7-3 0,3 4 0,-4 4 0,0 1 0,0 3 0,-1 1 0,-2-1 0,-1 1 0,-2 0 0,-1-1 0,1 1 0,1-1 0,-1 1 0,1 0 0,-4-1 0,4 1 0,1-4 0,1-2 0,2-3 0,-3-1 0,4-1 0,3 0 0,0-4 0,3 0 0,0-2 0,2 2 0,0 0 0,-2 3 0,0-2 0,-4 3 0,2-2 0,-1 4 0,-2 4 0,3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8:03.001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9 354 15877,'0'4'-1443,"-4"0"1677,3-4 68,-3 0-120,4 0-61,0 0-78,4 0 0,-2 0-11,4 0 1,-1 0-33,4 0 0,1 0 180,1 0 1,0 0-135,3 0 0,0 0-46,3 0 1,1 0 0,-1 0 0,3 0 0,0 0 0,4 0 0,-1 0 1,-1 0-1,1 0 1,-3 1-16,3 2 0,-3-2 0,3 2 1,-4-2 10,1-1 0,1 0 4,-1 0 0,3 0 0,-3 0 1,3 0-2,-3 0 1,4 0 0,-1 0 0,1 0 0,-1 0 0,2 0 15,-2 0 0,-1 0 0,0 0 1,-1 0-12,2 0 1,-7-1 15,1-2 0,-2 2 0,2-2 1,-2 2-15,-1 1 1,-2 0-7,2 0 1,-1 0-1,2 0 0,0-1 25,-4-2 0,4 2 1,-4-1 0,4 1-19,-4 1 1,1 0-26,-4 0 0,1 0-1,-1 0 1,1 0 13,0 0 1,-1 0 5,1 0 1,-1 0-1,1 0 1,-3-3-29,-1 0 0,-2 0 22,3 3 1,-3 0-7,3 0 12,-4 0-1,1 0 0,1 0 0,-3 0-1,7 0 1,-6 0 3,3 0 0,-2 0-44,3 0 40,0 0 0,2 0 0,1 0 0,0 0 0,-1 0 0,1 0 1,-3 0 0,-1 0 0,-2 0 1,3 0-1,-4 0 1,2 0 0,-1 0-2,-2 0 1,6-1 49,-4-2-171,0 2 158,1-3-137,-3 1 1,5 1 57,-3-4 0,0 3-98,-3-3 0,3 4 45,0-4 1,1 1-4,-2-1 0,-1-1-74,2 1 1,1-2 103,-1 0 1,1-1-83,-1 0 0,-1 1 126,3-1 0,-2 1-50,3-1 0,-3-1 85,3-1 1,-5 1-75,2-1 1,1 1 25,-1 2 1,0-1 17,-3 1 0,3-1 7,0 0 0,-1 1-5,-2-1-55,0 1 1,1-1-49,2 0 97,-2 5 47,3-4 1,-3 7 123,2-2 64,-2 2-54,3 1 122,-4 0 110,0 0-38,3 0-328,-2 4 1,3 1-114,-4 3 1,1 0-72,2-2 0,-2 1 0,2-1 0,-1 2 1,1 0 1,-2 1-73,2 0 0,-2-1 9,2 1 0,-1-1 25,4 1 0,-3 2 105,3 1 1,-4-1 112,4-2 1,0 2 26,2 1 0,-2 0-19,0 0 0,0-3 24,2 3 0,0 0-3,-2 0 0,1-1 5,-1-2 0,-1 2-53,1 1 1,-2-1 19,2-2 0,2 2 0,-3 1 0,0 0-46,1 0 1,-1-3 27,1 3 0,1 0-18,-1 0 0,-1 2-7,0-3 1,-2 4-25,3-4 1,-3 2 29,3-2 1,-4-1-1,4 1 1,-4-1-27,1-2 0,1 1 59,-1 0-41,0 3 0,-1-2-7,1 1 1,0-1 22,-3-2 14,0 1-8,0-1-18,0 1 38,0-4-40,0 2 0,0-5 26,0 4-5,0-4 1,1 2-17,2-4 461,-2 0 1,3 0-1,-4 0 0,0 0-223,4 0 1,-3-4-158,1-2 0,0 1 45,1-4-65,-2 2 1,4-6-218,-2 1 1,2 2 33,3-4 0,-2 2-13,0-2 0,-1-1 1,4-2 0,-1-1-15,-3-2 0,3 2 157,-2-2 1,1-2 11,2-1 1,2 1 33,1-1 1,0 3-3,0-3 0,-2 3-31,5-3 0,-4 1 12,4-1 1,-4 2 10,3 4 1,-3-1 10,0 1 1,-1 1-6,-2 2 0,0-2-14,-2 5 0,2-1 0,-3 4 0,-1-1-44,-1 1 1,-1 2 1,1 0 0,-2 3-46,2-2 24,-3 3 8,0-2-147,0 4 469,0 0-41,4 0-86,-3 0 0,6 1-69,-4 2 0,1 0-87,-1 3 1,-2 2-170,5-2 113,-4 5 1,3-1 71,-2 1 0,-1 2-233,3 2 1,-2-2 7,3 1 0,-3 0-235,3 0 189,-1 2 237,4-2 0,-3-1 61,-1-1 0,0 1-42,1 1 0,2-1 84,-3-2-66,-1 3 0,3-4-15,-4 5 0,2-4 1,-1 2-1,0 1 7,0-1 0,2-1-22,-4 2 0,4-3-13,-3 4 1,4-5 34,-1 2 0,-2-3 21,2 0-40,-4 0 0,5-1 0,-4 0 40,2-2-1,-3 1-38,1-1 0,1-1 53,-1 0 1,0-2-50,-3 3 0,2-3 158,1 3-175,0-4 194,-3 1-185,4 1 1,-2-3 190,4 2 78,-4-2-208,1 3 0,-2-3 105,2 2-157,-2-2 108,3 2-176,0-2 361,-3 3-588,3-4 373,-4 0 0,1 0 159,1 0-104,-1 0 0,6-1 120,-4-2-219,4-1-63,-6-5 0,6 0-69,-1 1 1,2-2 278,0-1-464,1 1 131,-1-6 0,-2 3-39,0-5 1,0 2 20,2 2 0,4-3 144,-1 3 1,1-2 57,-4-1-67,1-1 0,2 1 19,1 0 1,-1 0-6,-2 0 0,2-1 20,1 1 0,-1 0 29,-2 0 0,-1-1-32,1-2 1,0-1-45,-1-2 1,4-2 17,-1 2 1,1 2 26,-4 1 1,0 4-27,-2 2 0,0 4 8,-3-2 0,1 5-4,-1 2 2,-2 3 36,3-2 127,-4 4 208,0 0-1,4 4-302,-4-3 0,4 3 15,-4-1-245,0-2 17,0 7 83,0-7 0,3 7 7,0-3 0,0 0-72,-3 1 0,1 0 0,1 2-68,1 1 0,0-1 115,-3 1 0,0 1 20,3 1 0,-2-1 104,2 1 0,2 0 46,1 0 1,-2-1-24,-2 1 0,0 1-131,1 0 93,-2-1 6,7 2 1,-6-3 9,3 5 1,-2-5 7,3 2-10,-4 1 0,6-3 0,-3 1 1,3 2 63,1-2-20,-5 0 0,4 1-17,-2-1 1,0 4-32,0-4 1,2 5 3,-2-2 1,-2-1-6,2 2 1,-1-4-2,1 3 0,1 0-35,-1 0 0,-1 1-65,0-3 74,1-1 0,0-2 18,0 0 0,-1-1 0,3 1 29,-2-1 0,1 1 4,-1 0 1,-1-2 11,1-1 0,-3 1-46,2-4 32,-3 3 1,3-2 163,-2 2-216,-2-2 0,3-3 266,-4 1-468,0-1 0,0 3-1,0-4 615,0 0-92,0-4-454,0 0 0,0-5 88,0 0 0,0 1-162,0-1 1,1 1 259,1-1-5,-1 0 0,3 1 0,-4-1-33,0 1 0,0-1-264,0 0 1,3 1 54,0-1 1,0-2 229,-3-1 1,3 0 18,0 0 0,0 0 2,0-2 0,-1-2-37,4 5-7,-4-5 0,5 7 75,-5-3 0,1 3 27,-3 0-118,4 1 0,-2 0 60,4 2 145,-4-1-187,1 2 188,-3 0-283,0 1-50,4 4 572,-3 0 25,3 0-10,-4 0-183,0 0-38,4 0 1,4 0 74,3 0-120,0 0 0,-1 0 0,2 0 355,2 0-530,2 0 0,1 0 0,1 0 0,-1 0 0,3 0 0,0 0 0,1 1-13,-1 2 0,-5-2-4,2 2 1,2-2 5,1-1 10,0 0 0,-3 0-1,0 0 0,0 0-1,1 0-3,-1 0 1,-1 3 0,-1 0-20,0-1 0,-4-2 33,4 0 1,-5 0 6,1 0 1,-1 1-43,-1 2 0,-1-2-9,1 2 1,-1-2 28,1-1 0,0 0 6,-1 0 0,-2 1-46,0 2 1,-1-2 28,4 2 0,0-2 14,-1-1 0,1 0 3,-1 0 0,-2 0 32,0 0 0,0 0 2,2 0 0,1 0-28,0 0 1,-1 0-7,1 0 0,-1 0 51,1 0 1,3 0-11,3 0 1,-2 0-36,1 0 0,0 0-6,0 0 0,1 0 0,-3 0 0,0 1-24,0 1 0,-3-1-4,3 2 1,-3-2 21,0-1 1,-3 0 5,-1 0 0,1 0 0,3 3-103,-1 0 53,1 0 0,0-3 45,-1 0 49,1 0-20,-1 0 1,-2 0-18,0 0-13,-4 0 1,2 0 102,-4 0-17,0 0-96,3 0-28,-2 0 0,7-4 0,-3-1 0</inkml:trace>
  <inkml:trace contextRef="#ctx0" brushRef="#br0" timeOffset="892">3691 276 15199,'-1'-5'-460,"-2"3"1,2 0 152,-2-1 311,2 2-1,1-3-258,0 4 361,0 0 0,4 3-73,2 0 0,2 3-73,0-4 1,1 4 117,-1-3 0,1 4-20,0-2 1,0 0-20,3 1 0,-3-1 0,3 0 0,-3 3 75,0-2 0,-1-1-162,1 0 1,-1-2 92,-3 3-119,3-4 127,-3 5-148,0-6 159,-2 3-144,-3-4 198,0 0-166,-3 4 1,-2-2 9,-4 4 0,-3-1 55,-3 4 1,-5 4-75,-3 1 1,-4 2 96,-2 1 0,-3 1-152,0 3 120,-1-3 0,-2 3 0,1-4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8:09:36.5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4336 43 12287,'12'0'0,"-3"-10"0,-9 8 0,3-14 0,4 9 0,-5-1 0,8 8 0,-10 0 0,0 0 0,-10 0 0,8 0 0,-10 3 0,5 4 0,2-2 0,-9 9 0,9-7 0,-2 7 0,-5-7 0,-2 7 0,2-7 0,-2 8 0,0-1 0,-7 7 0,0 0 0,6-2 0,1-5 0,0 5 0,-7-5 0,-3 5 0,-4 2 0,2 1 0,-10-1 0,3 0 0,-2 0 0,-8 1 0,1-1 0,-3 10 0,-12 4 0,1-2 0,-8 3 0,-2-1-200,-5 7 1,3-6 199,-10-1 0,0-2 0,-7 3 0,0 2 0,0-10 0,-3 7 0,-4-6 0,2 6-212,41-21 1,-1 0-1,0 4 1,-1 0 211,-5-4 0,-2 0 0,0 5 0,-2 0 0,-3-1 0,-1-1 0,2 2 0,1 0 0,-3-1 0,1 0 0,1 2 0,1 0 0,-6-2 0,-1-1 0,2 3 0,0 0 0,-2 2 0,1-1 0,6-3 0,0-1 0,-3 1 0,0 0 0,7-5 0,1 0 0,-2 0 0,2 2 0,6 0 0,1 1 0,-43 12 0,14-7-60,7-7 0,12-2 60,3 2 0,11 3 0,2-10 0,3 0 0,12-7 0,-1 0 180,8 0 0,7 0-180,0 0 868,9 0-868,-4 0 137,9 0-137,0 0 0,9 0 0,-6-9 0,15-3 0,-6-9 0</inkml:trace>
  <inkml:trace contextRef="#ctx0" brushRef="#br0" timeOffset="856">447 1233 12287,'12'-2'0,"-5"-5"0,5 4 0,-3-9 0,5 5 0,5 5 0,-9-10 0,4 5 0,5 5 0,-17-8 0,17 10 0,-17 0 0,8 0 0,-10 0 0,0 0 0,-10 10 0,6-1 0,-11 5 0,1 5 0,-7-5 0,0 12 0,-1 3 0,1-1 0,0-7 0,0 1 0,-1-1 0,1 2 0,0 6 0,0-6 0,-1 6 0,-1-6 0,-6-1 0,6-1 0,-5 0 0,4 0 0,3 1 0,-1-4 0,1-3 0,0 1 0,0-9 0,7 3 0,-1-3 0,8-5 0,-7 5 0,9-2 0,-2 2 0,-5-5 0,10 8 0,-7-10 0,9 0 0,0 0 0,9 0 0,3 0 0,9 0 0,-4 0 0,4 0 0,-5 0 0,13 0 0,-3 2 0,2 5 0,5-2 0,10 9 0,-1 0 0,1 8 0,2-1 0,4 0 0,-2 7 0,10 1 0,-7-1 0,6-7 0,-6 1 0,7-1 0,-8-7 0,8 0 0,-12-7 0,-3 7 0,-9-6 0,-11 6 0,-1-10 0,0 6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8:15.894"/>
    </inkml:context>
    <inkml:brush xml:id="br0">
      <inkml:brushProperty name="width" value="0.11429" units="cm"/>
      <inkml:brushProperty name="height" value="0.11429" units="cm"/>
      <inkml:brushProperty name="color" value="#00A0D7"/>
    </inkml:brush>
  </inkml:definitions>
  <inkml:trace contextRef="#ctx0" brushRef="#br0">26 241 22845,'-8'0'-19,"3"0"10,-3 0 4,7 0 2,-2 0 0,9 0 1,3 0 1,-1 0-1,-3 0 1,4 0 0,2 0 1,2 0-4,-2 0 0,3 0 3,3 0-1,1 0 1,2 0 1,-1 0-1,4 0 1,-1 0-1,1 0 1,2 0 0,-2 0 0,5 0 0,0 0 0,5-3 27,-2 0 0,4 0-10,2 3 1,-1 0-18,4 0 0,2-2 28,3-1 1,0 0-16,4 3 1,-3 0-14,3 0 0,-5 0 0,-1 0 0,2 0 0,-5 0 0,0 0-27,-6 0 1,1 0 8,-1 0 1,0 0 17,-3 0 0,0 0-29,-3 0 0,-4 0 15,2 0 1,-3 0 13,0 0 0,1 0 0,-4 0 0,1 0 0,-1 0 0,-2 0 0,2 0 0,-4 0 0,-2 0 0,-3 0 0,1 0 0,-6 0 0,-1 0 0,-3 0 0,2 0 0,-4 0 0,0-4-1246,0 3 1135,0-3 1,-4 4 0,0 0 0</inkml:trace>
  <inkml:trace contextRef="#ctx0" brushRef="#br0" timeOffset="1163">1343 43 18191,'-5'-4'-1307,"0"1"871,2-3-200,2-2-9,-6 7 643,6-6 1,-6 5 279,4-4-470,0 4-93,3-2-103,0 4 360,4 4 1,1 1 104,3 3 0,4 4 82,-1-1 0,5 1-114,-2-4 0,2 4-125,2-1 1,2 4 207,0-4 1,0 2-126,-3-2 1,0-1 219,0 1 1,1-1-152,-1-2 0,-3 0 12,0-2 1,-3 1-28,0-1 1,-1-1-41,-1 1 1,-2-4 99,-1 4-221,2-4 262,-7 6-216,6-7 1,-6 3-94,2-1 1,-6-1 104,-3 4 1,-2-2 68,-4 4 0,-6 0 16,-8 6 1,-4 2-45,-7 4 1,-5 3 190,-6 5-204,-5 3 0,-11 3 0,-1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8:35.08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199 18 12287,'0'-9'0,"0"1"0,0 8 0,0 11 0,0 0 0,0 7 0,0-4 0,0 4 0,0 2 0,0 5 0,0 0 0,0 5 0,0 4 0,0 4 0,0 0 0,0 1 0,2 4 0,1 3 0,1 3 0,-1-3 0,-2-2 0,2-7 0,-2-1 0,-1-7 0,0 0 0,0-4 0,4-3 0,-3-1 0,2-3 0,-3-1 0,1-4 0,2-1 0,-2 1 0,2 1 0,-2 3 0,-1 0 0,0 0 0,0 0 0,0 4 0,-4-6 0,3 5 0,-3-15 0,8-1 0,1-9 0</inkml:trace>
  <inkml:trace contextRef="#ctx0" brushRef="#br0" timeOffset="858">9 689 12287,'-4'-5'0,"0"2"0,4 3 0,7 6 0,5 3 0,-1 8 0,1 0 0,0 0 0,0 1 0,2 0 0,-3 5 0,5-2 0,-2-4 0,-1-3 0,2 1 0,-4-4 0,4 4 0,-4-5 0,3 1 0,-3-1 0,0-1 0,-1 0 0,-1 3 0,-1-6 0,1 3 0,-4-6 0,-2 5 0,-3-8 0,0 4 0,0-11 0,-1 1 0,-1-6 0,1 2 0,-2-2 0,3 2 0,3-4 0,1-1 0,5-2 0,0-1 0,-1-2 0,5-2 0,1-4 0,2 0 0,5-3 0,1-2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7:16:53.16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83 923 12287,'-7'6'0,"-4"-3"0,6 6 0,-5-6 0,7 3 0,-7-6 0,6 5 0,-5-1 0,6 1 0,-4-5 0,6 0 0,-4 0 0,4 0 0,-5 0 0,6-6 0,1 0 0,4-4 0,-2-2 0,6 3 0,-4 1 0,4-1 0,-2 0 0,3-5 0,2 2 0,-3 3 0,-1-3 0,1 2 0,0-2 0,5-2 0,0 1 0,-1-1 0,1 2 0,0 2 0,0-2 0,-1 3 0,6-3 0,-1-2 0,1 5 0,-6 0 0,3 0 0,2-5 0,-3 5 0,4-1 0,1 3 0,-2-2 0,2-4 0,-2 4 0,-1 2 0,6-3 0,-6 3 0,1-3 0,4-2 0,0 3 0,3-2 0,-2 2 0,3-3 0,-3 3 0,-2-2 0,2 2 0,-1-3 0,1 2 0,1 3 0,-6-2 0,5 1 0,-4-1 0,5-3 0,-1 2 0,-1-2 0,1-2 0,-2 5 0,2 0 0,3 0 0,-3-5 0,7 2 0,3 3 0,-1-4 0,-5 4 0,5 2 0,1-3 0,3 3 0,-4-2 0,5-4 0,-5 4 0,5 2 0,-5-3 0,2 6 0,-2-5 0,-3 1 0,3-1 0,-3-2 0,-1 6 0,-1-5 0,1 1 0,-1 1 0,1-1 0,4 4 0,0-4 0,2 4 0,-2-4 0,-2 2 0,7-3 0,-2 0 0,2 5 0,3-4 0,-3 4 0,-2-1 0,1 2 0,-5 2 0,1-3 0,2 2 0,-2-1 0,5 2 0,-5-2 0,9-2 0,-4 1 0,7-1 0,-2 1 0,-3 4 0,3-4 0,2 4 0,-7 1 0,6-2 0,-7-3 0,-1 4 0,2-4 0,-2 4 0,2 1 0,1 0 0,-6 0 0,5 0 0,-5 0 0,7 0 0,-3 0 0,4 0 0,1 0 0,-2-5 0,2 1 0,-3-1 0,8 5 0,-3 0 0,-2 0 0,0 0 0,1 0 0,-2 5 0,-4-1 0,3 2 0,-7-1 0,0-4 0,-5 4 0,5-2 0,1 2 0,-1-4 0,-5 4 0,1 1 0,-1-1 0,2 1 0,4-2 0,-3-2 0,7 2 0,-5 3 0,5-3 0,-2 2 0,2-1 0,1-2 0,-6 6 0,0-4 0,-4 4 0,-1-5 0,1 6 0,-1-7 0,1 1 0,1 2 0,3-1 0,-3 4 0,3-4 0,-3 4 0,-1-5 0,4 7 0,0-2 0,0-1 0,-4 1 0,-1-1 0,1 1 0,-1 3 0,1-3 0,-1-1 0,1 1 0,-1-4 0,1 4 0,0-1 0,-1 1 0,2 3 0,3-3 0,-1-1 0,6 1 0,-5-1 0,4 1 0,1 3 0,4-3 0,-5 4 0,-4 0 0,3-3 0,2-1 0,-4 0 0,-1 5 0,-2-2 0,-3-3 0,5 3 0,0-2 0,0 2 0,-4 2 0,0-2 0,-1-3 0,5 3 0,0-3 0,2 4 0,-2 0 0,-3 1 0,3 0 0,4 0 0,0-1 0,-1 1 0,2 0 0,-5 0 0,5 0 0,-5-1 0,5 1 0,-5 0 0,5 0 0,-7 4 0,2 0 0,2 1 0,-2-6 0,0 1 0,-4 0 0,-1 0 0,1 0 0,-1 4 0,1 0 0,-5 1 0,0-6 0,-2-3 0,2-1 0,-3-2 0,-6 3 0,3 2 0,-3-3 0,2-3 0,-6-1 0,0-2 0,-1 1 0,-2-2 0,-1 4 0,-5-6 0,5 0 0,-6 6 0,0-4 0,-6 4 0,-1-6 0</inkml:trace>
  <inkml:trace contextRef="#ctx0" brushRef="#br0" timeOffset="1141">6624 661 12287,'0'-8'0,"0"2"0,-6 6 0,4-6 0,-6 0 0,4-3 0,2 1 0,-2 4 0,-4 2 0,2-6 0,-3 4 0,-3 2 0,4-10 0,-4 9 0,2-6 0,3 6 0,2-2 0,4 4 0,-7 1 0,3 0 0,4 0 0,-5 0 0,6 6 0,1-3 0,4 6 0,-4 0 0,10 5 0,-6 0 0,4-1 0,-5 1 0,7 2 0,-2 2 0,-1-3 0,1 4 0,0 2 0,5 2 0,0-3 0,0-2 0,-1 4 0,1 1 0,0-4 0,0 0 0,0 1 0,-1-2 0,-4 0 0,1-4 0,-1 0 0,5 0 0,-5-1 0,0 1 0,-4-2 0,4-2 0,-6 2 0,4-6 0,-2 3 0,-3-3 0,4-6 0,-6 6 0,0-4 0,6 4 0,-5-6 0,5 0 0,-18 0 0,3 0 0,-11 0 0,6 0 0,1 0 0,-1 0 0,0 0 0,0 0 0,-4 0 0,0 0 0,-7 0 0,4 0 0,-11 0 0,-1 0 0,-5 2 0,1 2 0,-8-2 0,-6 2 0,-2-2 0,-3-2 0,-5 0 0,-1 0 0,-7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7:08.50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577 9 12287,'-26'0'0,"0"0"0,0 0 0,-3 0 0,4 1 0,-4 2 0,5-1 0,-2 4 0,0 0 0,8 6 0,-4 1 0,2 5 0,1 3 0,-4 2 0,1 6 0,-2 6 0,1 4 0,0 3 0,1 6 0,1 2 0,1 5 0,0 1 0,4-2 0,1 4 0,3-3 0,1-1 0,6-2 0,2-1 0,2 1 0,1 0 0,5-4 0,4 1 0,6 0 0,5 2 0,6-2 0,1 0 0,7 1 0,6-4 0,3 0 0,6-6 0,5-2 0,4-7 0,1-5 0,1-7 0,0-3 0,0-5 0,-3-5 0,1-2 0,-3-4 0,-4-1 0,-4-2 0,-3-3 0,5-5 0,-12-7 0,6-5 0,-5-1 0,0-7 0,-4-3 0,1-6 0,-2-6 0,-1-2 0,-4 1 0,-5 1 0,-3 2 0,-2-3 0,-4 2 0,-3-4 0,-5 1 0,-3-4 0,-2 3 0,-1 1 0,0 3 0,-1-5 0,-2 4 0,-3-1 0,-5 1 0,-6-1 0,-2-1 0,-1 2 0,-2 2 0,-1 1 0,-5 3 0,-4 0 0,-5-1 0,1 3 0,-5 3 0,-3 2 0,1 9 0,-11 1 0,2 9 0,0 6 0,-4 3-3392,2 5 3392,-1 4-437,0 8 1,0 7 0,0 10 436,3 2-302,7 3 1,2 1-1,9 2 302,4 0-1535,4 4 1535,8-6 0,-1 6 0,11-3 0,1-1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7:38.09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52 70 12287,'5'-18'0,"-2"5"0,-3 1 0,0 6 0,0 0 0,0 0 0,0 2 0,0 0 0,0 5 0,0 2 0,-3 5 0,1 7 0,-4 5 0,0-1 0,-1 4 0,1 1 0,-2 0 0,6 5 0,-3 0 0,3-1 0,-1-2 0,2 3 0,1 0 0,0 2 0,0-2 0,0 0 0,0-4 0,0 4 0,0 0 0,0-3 0,0-4 0,3-1 0,0 1 0,2-1 0,1-1 0,3-7 0,-1-2 0,5-1 0,-3-1 0,4-1 0,2-3 0,3-1 0,1 0 0,1-3 0,-1 2 0,-2-3 0,3 4 0,-1-2 0,0 4 0,0-1 0,-6 0 0,2 5 0,-2-4 0,0 6 0,0-3 0,-2-1 0,2 1 0,-1-5 0,3 4 0,-2 0 0,-3 0 0,4 1 0,-4 3 0,4-2 0,-4 5 0,1-4 0,-4 3 0,1-2 0,-1 2 0,-2 0 0,0 0 0,-3 2 0,2-2 0,-2-1 0,0 3 0,1-2 0,-3-1 0,4 3 0,-2-1 0,-2-2 0,1 1 0,2-2 0,-1 2 0,1-1 0,-1 2 0,-2 1 0,2-2 0,-2 3 0,-1 0 0,-1 1 0,-2 2 0,1-2 0,-4 2 0,-1-2 0,-4 0 0,0-1 0,-3 0 0,0 1 0,-3 2 0,-1 1 0,0 3 0,-2-1 0,2 0 0,-3 3 0,0 0 0,2 0 0,-4-1 0,3 0 0,-3-2 0,4-2 0,-6-4 0,4 1 0,-2-1 0,-1 0 0,4 0 0,1 0 0,4 1 0,-1-1 0,2 0 0,1-3 0,2 1 0,1-5 0,2 2 0,2 0 0,0 0 0,2 2 0,-2-3 0,2 2 0,3-3 0,-2 2 0,2-1 0,-3 1 0,4-1 0,0 5 0,0-2 0,0-1 0,0 2 0,0-1 0,0 3 0,0 3 0,0 0 0,-2 3 0,-1-2 0,1 1 0,1 1 0,1 0 0,0 0 0,-3-1 0,0 1 0,0 1 0,3-4 0,0 3 0,0-3 0,1 4 0,2-1 0,-2-1 0,2 1 0,2 0 0,-4 0 0,1 0 0,2-3 0,-1 3 0,0-4 0,-2 1 0,1-2 0,1-1 0,0 0 0,-3 1 0,0-5 0,0 6 0,0-2 0,0 2 0,0-1 0,0-2 0,0-2 0,2 2 0,1-5 0,0 3 0,-3-2 0,0-1 0,0-2 0,0-1 0,3 1 0,0 0 0,-1-1 0,-1 1 0,0 0 0,2-1 0,-2 1 0,2-1 0,-3 1 0,0 0 0,1-1 0,2 1 0,-2-1 0,3 1 0,-4 0 0,0-1 0,0 1 0,0-1 0,0 1 0,0 0 0,0 2 0,0 1 0,4 3 0,-3-2 0,2 4 0,-2 1 0,-1-1 0,0 0 0,0 0 0,0 0 0,0 0 0,0-3 0,0 2 0,0-1 0,0 0 0,0-1 0,0 0 0,0-3 0,0 0 0,0 3 0,0-4 0,0 2 0,0 0 0,0 0 0,0-1 0,0-2 0,0-4 0,1 1 0,1-3 0,-1 4 0,3-5 0,-4 4 0,0-5 0,1 6 0,2-4 0,-2 4 0,2-2 0,-2 0 0,-1 1 0,3 0 0,0 2 0,-1 1 0,-1-3 0,2-1 0,-2 1 0,2 3 0,2-4 0,-4 2 0,6-2 0,-1 4 0,-2-5 0,3 4 0,-4-2 0,2-1 0,-2 0 0,4 1 0,-1 3 0,-2-1 0,2 1 0,-1-1 0,2 1 0,-2 0 0,0-1 0,1 1 0,1 3 0,-1 3 0,-2-3 0,4 0 0,-3-3 0,0 0 0,0-1 0,-1 1 0,3-1 0,-6 1 0,5 0 0,-4-1 0,1 1 0,2-1 0,-4 1 0,2 0 0,-3-1 0,0 2 0,0 1 0,0-1 0,0 2 0,0-2 0,0 1 0,0-1 0,0 2 0,0-3 0,0 0 0,0 0 0,0 2 0,0 0 0,0 1 0,0-4 0,0 1 0,3 2 0,0 2 0,-1 0 0,-1 1 0,-1 1 0,0-1 0,0 0 0,0 4 0,0-2 0,0-1 0,0-1 0,0 1 0,0-2 0,0-1 0,0 0 0,0 0 0,0 2 0,0-4 0,0 3 0,0-5 0,0 1 0,0 0 0,0-1 0,0-2 0,0 0 0,0-1 0,0 4 0,0 1 0,0 1 0,0-1 0,0 1 0,0 2 0,0-2 0,0 1 0,0 0 0,0-3 0,0 3 0,0-3 0,0 0 0,0 3 0,0-1 0,0 1 0,0-4 0,0 4 0,0-1 0,0 1 0,0 0 0,0-2 0,4 6 0,-3-6 0,2 5 0,-2-4 0,-1 3 0,0-3 0,0 5 0,0-5 0,0 3 0,0-3 0,0 0 0,0-1 0,0-2 0,0 1 0,0-1 0,0 1 0,0-4 0,0 2 0,0-5 0,0 4 0,0-3 0,0 3 0,0-3 0,0 2 0,0-2 0,0 3 0,0-3 0,0 2 0,0 1 0,0 3 0,0-1 0,0-3 0,0 3 0,0-3 0,0 3 0,0 1 0,0-1 0,0 1 0,0 0 0,0-1 0,0 1 0,0-1 0,4 1 0,-4-3 0,3 0 0,-2-1 0,-1 4 0,0-1 0,0 1 0,0 0 0,0-1 0,0 1 0,0 0 0,0-1 0,0 1 0,0-1 0,0 1 0,0 0 0,0 2 0,0 0 0,0 1 0,0-3 0,0-1 0,0 1 0,0-1 0,0 1 0,0 3 0,0-2 0,0 1 0,0 3 0,0 0 0,0 2 0,0 2 0,1 0 0,2 2 0,-1-1 0,4 4 0,0-4 0,2 2 0</inkml:trace>
  <inkml:trace contextRef="#ctx0" brushRef="#br0" timeOffset="833">78 5025 12287,'4'0'0,"0"0"0,-4 0 0,0 1 0,0 2 0,0-2 0,0 7 0,0-3 0,0 3 0,0 1 0,4-1 0,2 1 0,2 3 0,4 3 0,-2 1 0,5 1 0,-4 0 0,4 0 0,-4-2 0,3-1 0,-2-1 0,2 2 0,-3 0 0,0-3 0,-1-1 0,-2-2 0,1-2 0,-1-1 0,1 1 0,0-4 0,-1-1 0,1-2 0,-3 3 0,-1 0 0,-3 0 0,2-3 0,0 0 0,-3-1 0,2-2 0,-2 0 0,-1-5 0,0 0 0,0-6 0,3-1 0,-1-2 0,5-4 0,-1-2 0,2-4 0,0 2 0,5-2 0,1 7 0,3-3 0,3 3 0,6 0 0,5 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7:41.05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26 26 12287,'-4'5'0,"3"0"0,-2-2 0,2-2 0,1 2 0,0-3 0,-4-3 0,3 2 0,-2-7 0,3 3 0,0-1 0,0 1 0,0 3 0,0-6 0,0 7 0,-4-3 0,3 4 0,-3 0 0,4 0 0,0 0 0,4 0 0,-2 3 0,3 0 0,2 3 0,5-3 0,-2 1 0,5-2 0,0-1 0,5 2 0,2-2 0,4-1 0,0 0 0,3 0 0,-1 0 0,3 0 0,-3 0 0,1 0 0,-3-3 0,-3 0 0,-1 1 0,-4 2 0,-3 0 0,-6 0 0,-1 0 0,-3 0 0,-5-4 0,-5-1 0</inkml:trace>
  <inkml:trace contextRef="#ctx0" brushRef="#br0" timeOffset="1609">69 52 12287,'-5'0'0,"1"0"0,4 0 0,-4 0 0,3 0 0,-2 0 0,3-4 0,0 3 0,0-3 0,0 3 0,0-1 0,0 1 0,0-3 0,0 0 0,3 3 0,-2-3 0,3 4 0,0 0 0,-3 1 0,2 2 0,-2-1 0,-1 4 0,0-1 0,0 4 0,-1 0 0,-2-1 0,2 1 0,-2-1 0,-1-2 0,2 0 0,-1 0 0,-1 2 0,3 1 0,-3-4 0,4 2 0,0-6 0,0 3 0,0-4 0,0-4 0,4-1 0,1-3 0,3-1 0,1 2 0,-1 1 0,1-1 0,0 4 0,-4-2 0,1 2 0,-3-3 0,3 3 0,-4 0 0,5 3 0,-6 0 0,3 0 0,-4 1 0,0 2 0,0 2 0,0 3 0,0 1 0,-1 0 0,-2-1 0,1-2 0,-3 0 0,2-1 0,-3 4 0,4-3 0,-1-1 0,-2-3 0,4 6 0,-2-7 0,3 3 0,0-4 0,0 0 0,1-3 0,1 0 0,0-4 0,4 2 0,0-2 0,2 1 0,1-1 0,0 1 0,-1-2 0,1 0 0,-1 2 0,1 0 0,0 1 0,-1 0 0,1-2 0,0 4 0,-5 0 0,4 3 0,-7 0 0,3 0 0,-4 4 0,0 2 0,-4 0 0,-2 0 0,-1 2 0,-2-2 0,1 1 0,3 2 0,-3-1 0,2 1 0,1 0 0,0-1 0,2-2 0,-3 0 0,4-3 0,-1 2 0,2-3 0,-3 2 0,4-4 0,-4 0 0,5-1 0,2-2 0,-2 1 0,5-3 0,-3-1 0,3-3 0,-1 1 0,4-1 0,0 0 0,-1 1 0,-2 2 0,0 0 0,0 4 0,-2-5 0,4 6 0,-7-3 0,3 4 0,-4 4 0,0 1 0,0 3 0,-1 1 0,-2-1 0,-1 1 0,-2 0 0,-1-1 0,1 1 0,1-1 0,-1 1 0,1 0 0,-4-1 0,4 1 0,1-4 0,1-2 0,2-3 0,-3-1 0,4-1 0,3 0 0,0-4 0,3 0 0,0-2 0,2 2 0,0 0 0,-2 3 0,0-2 0,-4 3 0,2-2 0,-1 4 0,-2 4 0,3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8:03.001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9 354 15877,'0'4'-1443,"-4"0"1677,3-4 68,-3 0-120,4 0-61,0 0-78,4 0 0,-2 0-11,4 0 1,-1 0-33,4 0 0,1 0 180,1 0 1,0 0-135,3 0 0,0 0-46,3 0 1,1 0 0,-1 0 0,3 0 0,0 0 0,4 0 0,-1 0 1,-1 0-1,1 0 1,-3 1-16,3 2 0,-3-2 0,3 2 1,-4-2 10,1-1 0,1 0 4,-1 0 0,3 0 0,-3 0 1,3 0-2,-3 0 1,4 0 0,-1 0 0,1 0 0,-1 0 0,2 0 15,-2 0 0,-1 0 0,0 0 1,-1 0-12,2 0 1,-7-1 15,1-2 0,-2 2 0,2-2 1,-2 2-15,-1 1 1,-2 0-7,2 0 1,-1 0-1,2 0 0,0-1 25,-4-2 0,4 2 1,-4-1 0,4 1-19,-4 1 1,1 0-26,-4 0 0,1 0-1,-1 0 1,1 0 13,0 0 1,-1 0 5,1 0 1,-1 0-1,1 0 1,-3-3-29,-1 0 0,-2 0 22,3 3 1,-3 0-7,3 0 12,-4 0-1,1 0 0,1 0 0,-3 0-1,7 0 1,-6 0 3,3 0 0,-2 0-44,3 0 40,0 0 0,2 0 0,1 0 0,0 0 0,-1 0 0,1 0 1,-3 0 0,-1 0 0,-2 0 1,3 0-1,-4 0 1,2 0 0,-1 0-2,-2 0 1,6-1 49,-4-2-171,0 2 158,1-3-137,-3 1 1,5 1 57,-3-4 0,0 3-98,-3-3 0,3 4 45,0-4 1,1 1-4,-2-1 0,-1-1-74,2 1 1,1-2 103,-1 0 1,1-1-83,-1 0 0,-1 1 126,3-1 0,-2 1-50,3-1 0,-3-1 85,3-1 1,-5 1-75,2-1 1,1 1 25,-1 2 1,0-1 17,-3 1 0,3-1 7,0 0 0,-1 1-5,-2-1-55,0 1 1,1-1-49,2 0 97,-2 5 47,3-4 1,-3 7 123,2-2 64,-2 2-54,3 1 122,-4 0 110,0 0-38,3 0-328,-2 4 1,3 1-114,-4 3 1,1 0-72,2-2 0,-2 1 0,2-1 0,-1 2 1,1 0 1,-2 1-73,2 0 0,-2-1 9,2 1 0,-1-1 25,4 1 0,-3 2 105,3 1 1,-4-1 112,4-2 1,0 2 26,2 1 0,-2 0-19,0 0 0,0-3 24,2 3 0,0 0-3,-2 0 0,1-1 5,-1-2 0,-1 2-53,1 1 1,-2-1 19,2-2 0,2 2 0,-3 1 0,0 0-46,1 0 1,-1-3 27,1 3 0,1 0-18,-1 0 0,-1 2-7,0-3 1,-2 4-25,3-4 1,-3 2 29,3-2 1,-4-1-1,4 1 1,-4-1-27,1-2 0,1 1 59,-1 0-41,0 3 0,-1-2-7,1 1 1,0-1 22,-3-2 14,0 1-8,0-1-18,0 1 38,0-4-40,0 2 0,0-5 26,0 4-5,0-4 1,1 2-17,2-4 461,-2 0 1,3 0-1,-4 0 0,0 0-223,4 0 1,-3-4-158,1-2 0,0 1 45,1-4-65,-2 2 1,4-6-218,-2 1 1,2 2 33,3-4 0,-2 2-13,0-2 0,-1-1 1,4-2 0,-1-1-15,-3-2 0,3 2 157,-2-2 1,1-2 11,2-1 1,2 1 33,1-1 1,0 3-3,0-3 0,-2 3-31,5-3 0,-4 1 12,4-1 1,-4 2 10,3 4 1,-3-1 10,0 1 1,-1 1-6,-2 2 0,0-2-14,-2 5 0,2-1 0,-3 4 0,-1-1-44,-1 1 1,-1 2 1,1 0 0,-2 3-46,2-2 24,-3 3 8,0-2-147,0 4 469,0 0-41,4 0-86,-3 0 0,6 1-69,-4 2 0,1 0-87,-1 3 1,-2 2-170,5-2 113,-4 5 1,3-1 71,-2 1 0,-1 2-233,3 2 1,-2-2 7,3 1 0,-3 0-235,3 0 189,-1 2 237,4-2 0,-3-1 61,-1-1 0,0 1-42,1 1 0,2-1 84,-3-2-66,-1 3 0,3-4-15,-4 5 0,2-4 1,-1 2-1,0 1 7,0-1 0,2-1-22,-4 2 0,4-3-13,-3 4 1,4-5 34,-1 2 0,-2-3 21,2 0-40,-4 0 0,5-1 0,-4 0 40,2-2-1,-3 1-38,1-1 0,1-1 53,-1 0 1,0-2-50,-3 3 0,2-3 158,1 3-175,0-4 194,-3 1-185,4 1 1,-2-3 190,4 2 78,-4-2-208,1 3 0,-2-3 105,2 2-157,-2-2 108,3 2-176,0-2 361,-3 3-588,3-4 373,-4 0 0,1 0 159,1 0-104,-1 0 0,6-1 120,-4-2-219,4-1-63,-6-5 0,6 0-69,-1 1 1,2-2 278,0-1-464,1 1 131,-1-6 0,-2 3-39,0-5 1,0 2 20,2 2 0,4-3 144,-1 3 1,1-2 57,-4-1-67,1-1 0,2 1 19,1 0 1,-1 0-6,-2 0 0,2-1 20,1 1 0,-1 0 29,-2 0 0,-1-1-32,1-2 1,0-1-45,-1-2 1,4-2 17,-1 2 1,1 2 26,-4 1 1,0 4-27,-2 2 0,0 4 8,-3-2 0,1 5-4,-1 2 2,-2 3 36,3-2 127,-4 4 208,0 0-1,4 4-302,-4-3 0,4 3 15,-4-1-245,0-2 17,0 7 83,0-7 0,3 7 7,0-3 0,0 0-72,-3 1 0,1 0 0,1 2-68,1 1 0,0-1 115,-3 1 0,0 1 20,3 1 0,-2-1 104,2 1 0,2 0 46,1 0 1,-2-1-24,-2 1 0,0 1-131,1 0 93,-2-1 6,7 2 1,-6-3 9,3 5 1,-2-5 7,3 2-10,-4 1 0,6-3 0,-3 1 1,3 2 63,1-2-20,-5 0 0,4 1-17,-2-1 1,0 4-32,0-4 1,2 5 3,-2-2 1,-2-1-6,2 2 1,-1-4-2,1 3 0,1 0-35,-1 0 0,-1 1-65,0-3 74,1-1 0,0-2 18,0 0 0,-1-1 0,3 1 29,-2-1 0,1 1 4,-1 0 1,-1-2 11,1-1 0,-3 1-46,2-4 32,-3 3 1,3-2 163,-2 2-216,-2-2 0,3-3 266,-4 1-468,0-1 0,0 3-1,0-4 615,0 0-92,0-4-454,0 0 0,0-5 88,0 0 0,0 1-162,0-1 1,1 1 259,1-1-5,-1 0 0,3 1 0,-4-1-33,0 1 0,0-1-264,0 0 1,3 1 54,0-1 1,0-2 229,-3-1 1,3 0 18,0 0 0,0 0 2,0-2 0,-1-2-37,4 5-7,-4-5 0,5 7 75,-5-3 0,1 3 27,-3 0-118,4 1 0,-2 0 60,4 2 145,-4-1-187,1 2 188,-3 0-283,0 1-50,4 4 572,-3 0 25,3 0-10,-4 0-183,0 0-38,4 0 1,4 0 74,3 0-120,0 0 0,-1 0 0,2 0 355,2 0-530,2 0 0,1 0 0,1 0 0,-1 0 0,3 0 0,0 0 0,1 1-13,-1 2 0,-5-2-4,2 2 1,2-2 5,1-1 10,0 0 0,-3 0-1,0 0 0,0 0-1,1 0-3,-1 0 1,-1 3 0,-1 0-20,0-1 0,-4-2 33,4 0 1,-5 0 6,1 0 1,-1 1-43,-1 2 0,-1-2-9,1 2 1,-1-2 28,1-1 0,0 0 6,-1 0 0,-2 1-46,0 2 1,-1-2 28,4 2 0,0-2 14,-1-1 0,1 0 3,-1 0 0,-2 0 32,0 0 0,0 0 2,2 0 0,1 0-28,0 0 1,-1 0-7,1 0 0,-1 0 51,1 0 1,3 0-11,3 0 1,-2 0-36,1 0 0,0 0-6,0 0 0,1 0 0,-3 0 0,0 1-24,0 1 0,-3-1-4,3 2 1,-3-2 21,0-1 1,-3 0 5,-1 0 0,1 0 0,3 3-103,-1 0 53,1 0 0,0-3 45,-1 0 49,1 0-20,-1 0 1,-2 0-18,0 0-13,-4 0 1,2 0 102,-4 0-17,0 0-96,3 0-28,-2 0 0,7-4 0,-3-1 0</inkml:trace>
  <inkml:trace contextRef="#ctx0" brushRef="#br0" timeOffset="892">3691 276 15199,'-1'-5'-460,"-2"3"1,2 0 152,-2-1 311,2 2-1,1-3-258,0 4 361,0 0 0,4 3-73,2 0 0,2 3-73,0-4 1,1 4 117,-1-3 0,1 4-20,0-2 1,0 0-20,3 1 0,-3-1 0,3 0 0,-3 3 75,0-2 0,-1-1-162,1 0 1,-1-2 92,-3 3-119,3-4 127,-3 5-148,0-6 159,-2 3-144,-3-4 198,0 0-166,-3 4 1,-2-2 9,-4 4 0,-3-1 55,-3 4 1,-5 4-75,-3 1 1,-4 2 96,-2 1 0,-3 1-152,0 3 120,-1-3 0,-2 3 0,1-4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8:15.894"/>
    </inkml:context>
    <inkml:brush xml:id="br0">
      <inkml:brushProperty name="width" value="0.11429" units="cm"/>
      <inkml:brushProperty name="height" value="0.11429" units="cm"/>
      <inkml:brushProperty name="color" value="#00A0D7"/>
    </inkml:brush>
  </inkml:definitions>
  <inkml:trace contextRef="#ctx0" brushRef="#br0">26 241 22845,'-8'0'-19,"3"0"10,-3 0 4,7 0 2,-2 0 0,9 0 1,3 0 1,-1 0-1,-3 0 1,4 0 0,2 0 1,2 0-4,-2 0 0,3 0 3,3 0-1,1 0 1,2 0 1,-1 0-1,4 0 1,-1 0-1,1 0 1,2 0 0,-2 0 0,5 0 0,0 0 0,5-3 27,-2 0 0,4 0-10,2 3 1,-1 0-18,4 0 0,2-2 28,3-1 1,0 0-16,4 3 1,-3 0-14,3 0 0,-5 0 0,-1 0 0,2 0 0,-5 0 0,0 0-27,-6 0 1,1 0 8,-1 0 1,0 0 17,-3 0 0,0 0-29,-3 0 0,-4 0 15,2 0 1,-3 0 13,0 0 0,1 0 0,-4 0 0,1 0 0,-1 0 0,-2 0 0,2 0 0,-4 0 0,-2 0 0,-3 0 0,1 0 0,-6 0 0,-1 0 0,-3 0 0,2 0 0,-4 0 0,0-4-1246,0 3 1135,0-3 1,-4 4 0,0 0 0</inkml:trace>
  <inkml:trace contextRef="#ctx0" brushRef="#br0" timeOffset="1163">1343 43 18191,'-5'-4'-1307,"0"1"871,2-3-200,2-2-9,-6 7 643,6-6 1,-6 5 279,4-4-470,0 4-93,3-2-103,0 4 360,4 4 1,1 1 104,3 3 0,4 4 82,-1-1 0,5 1-114,-2-4 0,2 4-125,2-1 1,2 4 207,0-4 1,0 2-126,-3-2 1,0-1 219,0 1 1,1-1-152,-1-2 0,-3 0 12,0-2 1,-3 1-28,0-1 1,-1-1-41,-1 1 1,-2-4 99,-1 4-221,2-4 262,-7 6-216,6-7 1,-6 3-94,2-1 1,-6-1 104,-3 4 1,-2-2 68,-4 4 0,-6 0 16,-8 6 1,-4 2-45,-7 4 1,-5 3 190,-6 5-204,-5 3 0,-11 3 0,-1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8:35.08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199 18 12287,'0'-9'0,"0"1"0,0 8 0,0 11 0,0 0 0,0 7 0,0-4 0,0 4 0,0 2 0,0 5 0,0 0 0,0 5 0,0 4 0,0 4 0,0 0 0,0 1 0,2 4 0,1 3 0,1 3 0,-1-3 0,-2-2 0,2-7 0,-2-1 0,-1-7 0,0 0 0,0-4 0,4-3 0,-3-1 0,2-3 0,-3-1 0,1-4 0,2-1 0,-2 1 0,2 1 0,-2 3 0,-1 0 0,0 0 0,0 0 0,0 4 0,-4-6 0,3 5 0,-3-15 0,8-1 0,1-9 0</inkml:trace>
  <inkml:trace contextRef="#ctx0" brushRef="#br0" timeOffset="858">9 689 12287,'-4'-5'0,"0"2"0,4 3 0,7 6 0,5 3 0,-1 8 0,1 0 0,0 0 0,0 1 0,2 0 0,-3 5 0,5-2 0,-2-4 0,-1-3 0,2 1 0,-4-4 0,4 4 0,-4-5 0,3 1 0,-3-1 0,0-1 0,-1 0 0,-1 3 0,-1-6 0,1 3 0,-4-6 0,-2 5 0,-3-8 0,0 4 0,0-11 0,-1 1 0,-1-6 0,1 2 0,-2-2 0,3 2 0,3-4 0,1-1 0,5-2 0,0-1 0,-1-2 0,5-2 0,1-4 0,2 0 0,5-3 0,1-2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7:08.50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577 9 12287,'-26'0'0,"0"0"0,0 0 0,-3 0 0,4 1 0,-4 2 0,5-1 0,-2 4 0,0 0 0,8 6 0,-4 1 0,2 5 0,1 3 0,-4 2 0,1 6 0,-2 6 0,1 4 0,0 3 0,1 6 0,1 2 0,1 5 0,0 1 0,4-2 0,1 4 0,3-3 0,1-1 0,6-2 0,2-1 0,2 1 0,1 0 0,5-4 0,4 1 0,6 0 0,5 2 0,6-2 0,1 0 0,7 1 0,6-4 0,3 0 0,6-6 0,5-2 0,4-7 0,1-5 0,1-7 0,0-3 0,0-5 0,-3-5 0,1-2 0,-3-4 0,-4-1 0,-4-2 0,-3-3 0,5-5 0,-12-7 0,6-5 0,-5-1 0,0-7 0,-4-3 0,1-6 0,-2-6 0,-1-2 0,-4 1 0,-5 1 0,-3 2 0,-2-3 0,-4 2 0,-3-4 0,-5 1 0,-3-4 0,-2 3 0,-1 1 0,0 3 0,-1-5 0,-2 4 0,-3-1 0,-5 1 0,-6-1 0,-2-1 0,-1 2 0,-2 2 0,-1 1 0,-5 3 0,-4 0 0,-5-1 0,1 3 0,-5 3 0,-3 2 0,1 9 0,-11 1 0,2 9 0,0 6 0,-4 3-3392,2 5 3392,-1 4-437,0 8 1,0 7 0,0 10 436,3 2-302,7 3 1,2 1-1,9 2 302,4 0-1535,4 4 1535,8-6 0,-1 6 0,11-3 0,1-1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5:43.6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47 266 12287,'-9'0'0,"2"0"0,1-7 0,4 4 0,-3-8 0,1 8 0,-1-2 0,3 3 0,-5 2 0,7 0 0,0 0 0,5 7 0,1 3 0,1 4 0,-2 2 0,-3 5 0,3 0 0,-4-1 0,-1-4 0,6 0 0,-1 1 0,-2 4 0,6-4 0,-5 6 0,6-8 0,2 1 0,-5-7 0,7 3 0,-4-7 0,-1 5 0,1-4 0,1 1 0,4-2 0,1-3 0,0 3 0,1-10 0,4-6 0,-2-4 0,7-6 0,0 3 0,-2-11 0,4 6 0,-7-3 0,0-3 0,-6 3 0,-4 1 0,-1-1 0,-6 0 0,1-5 0,-3 5 0,-2 0 0,0 0 0,-2 0 0,-3 0 0,1 7 0,-6-2 0,-2 4 0,5 1 0,-7 2 0,3 4 0,4 3 0,-1 7 0,3 0 0,3 0 0,-5 7 0,7-4 0,0 8 0,0-1 0,7 4 0,3-4 0,11-3 0,3-7 0</inkml:trace>
  <inkml:trace contextRef="#ctx0" brushRef="#br0" timeOffset="561">500 594 12287,'0'-8'0,"0"-1"0,0 4 0,0 3 0,0-5 0,0 7 0,0 0 0,0 7 0,-2 2 0,-3 6 0,3 1 0,-3 0 0,2-1 0,-2 1 0,3-6 0,-3 1 0,3-6 0,2 5 0,-7-6 0,-2 3 0</inkml:trace>
  <inkml:trace contextRef="#ctx0" brushRef="#br0" timeOffset="824">547 391 12287,'7'-8'0,"-5"1"0,5 7 0,-7-2 0,0-3 0,0 3 0,0-5 0,0 9 0,0 3 0,0-2 0,0 8 0,0-8 0,0 11 0,0-5 0</inkml:trace>
  <inkml:trace contextRef="#ctx0" brushRef="#br0" timeOffset="1465">641 563 12287,'-9'0'0,"2"0"0,7 0 0,0 0 0,0 7 0,0-3 0,0 6 0,0-5 0,0 6 0,0-6 0,0 5 0,0 1 0,0 4 0,0 1 0,0-1 0,-7 1 0,5-7 0,-5-1 0,7-2 0,-1-5 0,-4 5 0,3-5 0,-5-8 0,7-1 0,0-8 0,0 0 0,0 1 0,7-1 0,1 2 0,8 4 0,0-2 0,-1 7 0,1-8 0,0 12 0,-1-5 0,1-2 0,-1 6 0,1 2 0,-7 9 0,-4 6 0,-3-4 0,-2-1 0,0 1 0,0 4 0,0 1 0,0-6 0,0 1 0,0-6 0,0 5 0,0-6 0,0 10 0,0-13 0,0 6 0,0-7 0,0 0 0,0-7 0,0-1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7:38.09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52 70 12287,'5'-18'0,"-2"5"0,-3 1 0,0 6 0,0 0 0,0 0 0,0 2 0,0 0 0,0 5 0,0 2 0,-3 5 0,1 7 0,-4 5 0,0-1 0,-1 4 0,1 1 0,-2 0 0,6 5 0,-3 0 0,3-1 0,-1-2 0,2 3 0,1 0 0,0 2 0,0-2 0,0 0 0,0-4 0,0 4 0,0 0 0,0-3 0,0-4 0,3-1 0,0 1 0,2-1 0,1-1 0,3-7 0,-1-2 0,5-1 0,-3-1 0,4-1 0,2-3 0,3-1 0,1 0 0,1-3 0,-1 2 0,-2-3 0,3 4 0,-1-2 0,0 4 0,0-1 0,-6 0 0,2 5 0,-2-4 0,0 6 0,0-3 0,-2-1 0,2 1 0,-1-5 0,3 4 0,-2 0 0,-3 0 0,4 1 0,-4 3 0,4-2 0,-4 5 0,1-4 0,-4 3 0,1-2 0,-1 2 0,-2 0 0,0 0 0,-3 2 0,2-2 0,-2-1 0,0 3 0,1-2 0,-3-1 0,4 3 0,-2-1 0,-2-2 0,1 1 0,2-2 0,-1 2 0,1-1 0,-1 2 0,-2 1 0,2-2 0,-2 3 0,-1 0 0,-1 1 0,-2 2 0,1-2 0,-4 2 0,-1-2 0,-4 0 0,0-1 0,-3 0 0,0 1 0,-3 2 0,-1 1 0,0 3 0,-2-1 0,2 0 0,-3 3 0,0 0 0,2 0 0,-4-1 0,3 0 0,-3-2 0,4-2 0,-6-4 0,4 1 0,-2-1 0,-1 0 0,4 0 0,1 0 0,4 1 0,-1-1 0,2 0 0,1-3 0,2 1 0,1-5 0,2 2 0,2 0 0,0 0 0,2 2 0,-2-3 0,2 2 0,3-3 0,-2 2 0,2-1 0,-3 1 0,4-1 0,0 5 0,0-2 0,0-1 0,0 2 0,0-1 0,0 3 0,0 3 0,0 0 0,-2 3 0,-1-2 0,1 1 0,1 1 0,1 0 0,0 0 0,-3-1 0,0 1 0,0 1 0,3-4 0,0 3 0,0-3 0,1 4 0,2-1 0,-2-1 0,2 1 0,2 0 0,-4 0 0,1 0 0,2-3 0,-1 3 0,0-4 0,-2 1 0,1-2 0,1-1 0,0 0 0,-3 1 0,0-5 0,0 6 0,0-2 0,0 2 0,0-1 0,0-2 0,0-2 0,2 2 0,1-5 0,0 3 0,-3-2 0,0-1 0,0-2 0,0-1 0,3 1 0,0 0 0,-1-1 0,-1 1 0,0 0 0,2-1 0,-2 1 0,2-1 0,-3 1 0,0 0 0,1-1 0,2 1 0,-2-1 0,3 1 0,-4 0 0,0-1 0,0 1 0,0-1 0,0 1 0,0 0 0,0 2 0,0 1 0,4 3 0,-3-2 0,2 4 0,-2 1 0,-1-1 0,0 0 0,0 0 0,0 0 0,0 0 0,0-3 0,0 2 0,0-1 0,0 0 0,0-1 0,0 0 0,0-3 0,0 0 0,0 3 0,0-4 0,0 2 0,0 0 0,0 0 0,0-1 0,0-2 0,0-4 0,1 1 0,1-3 0,-1 4 0,3-5 0,-4 4 0,0-5 0,1 6 0,2-4 0,-2 4 0,2-2 0,-2 0 0,-1 1 0,3 0 0,0 2 0,-1 1 0,-1-3 0,2-1 0,-2 1 0,2 3 0,2-4 0,-4 2 0,6-2 0,-1 4 0,-2-5 0,3 4 0,-4-2 0,2-1 0,-2 0 0,4 1 0,-1 3 0,-2-1 0,2 1 0,-1-1 0,2 1 0,-2 0 0,0-1 0,1 1 0,1 3 0,-1 3 0,-2-3 0,4 0 0,-3-3 0,0 0 0,0-1 0,-1 1 0,3-1 0,-6 1 0,5 0 0,-4-1 0,1 1 0,2-1 0,-4 1 0,2 0 0,-3-1 0,0 2 0,0 1 0,0-1 0,0 2 0,0-2 0,0 1 0,0-1 0,0 2 0,0-3 0,0 0 0,0 0 0,0 2 0,0 0 0,0 1 0,0-4 0,0 1 0,3 2 0,0 2 0,-1 0 0,-1 1 0,-1 1 0,0-1 0,0 0 0,0 4 0,0-2 0,0-1 0,0-1 0,0 1 0,0-2 0,0-1 0,0 0 0,0 0 0,0 2 0,0-4 0,0 3 0,0-5 0,0 1 0,0 0 0,0-1 0,0-2 0,0 0 0,0-1 0,0 4 0,0 1 0,0 1 0,0-1 0,0 1 0,0 2 0,0-2 0,0 1 0,0 0 0,0-3 0,0 3 0,0-3 0,0 0 0,0 3 0,0-1 0,0 1 0,0-4 0,0 4 0,0-1 0,0 1 0,0 0 0,0-2 0,4 6 0,-3-6 0,2 5 0,-2-4 0,-1 3 0,0-3 0,0 5 0,0-5 0,0 3 0,0-3 0,0 0 0,0-1 0,0-2 0,0 1 0,0-1 0,0 1 0,0-4 0,0 2 0,0-5 0,0 4 0,0-3 0,0 3 0,0-3 0,0 2 0,0-2 0,0 3 0,0-3 0,0 2 0,0 1 0,0 3 0,0-1 0,0-3 0,0 3 0,0-3 0,0 3 0,0 1 0,0-1 0,0 1 0,0 0 0,0-1 0,0 1 0,0-1 0,4 1 0,-4-3 0,3 0 0,-2-1 0,-1 4 0,0-1 0,0 1 0,0 0 0,0-1 0,0 1 0,0 0 0,0-1 0,0 1 0,0-1 0,0 1 0,0 0 0,0 2 0,0 0 0,0 1 0,0-3 0,0-1 0,0 1 0,0-1 0,0 1 0,0 3 0,0-2 0,0 1 0,0 3 0,0 0 0,0 2 0,0 2 0,1 0 0,2 2 0,-1-1 0,4 4 0,0-4 0,2 2 0</inkml:trace>
  <inkml:trace contextRef="#ctx0" brushRef="#br0" timeOffset="833">78 5025 12287,'4'0'0,"0"0"0,-4 0 0,0 1 0,0 2 0,0-2 0,0 7 0,0-3 0,0 3 0,0 1 0,4-1 0,2 1 0,2 3 0,4 3 0,-2 1 0,5 1 0,-4 0 0,4 0 0,-4-2 0,3-1 0,-2-1 0,2 2 0,-3 0 0,0-3 0,-1-1 0,-2-2 0,1-2 0,-1-1 0,1 1 0,0-4 0,-1-1 0,1-2 0,-3 3 0,-1 0 0,-3 0 0,2-3 0,0 0 0,-3-1 0,2-2 0,-2 0 0,-1-5 0,0 0 0,0-6 0,3-1 0,-1-2 0,5-4 0,-1-2 0,2-4 0,0 2 0,5-2 0,1 7 0,3-3 0,3 3 0,6 0 0,5 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7:41.05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26 26 12287,'-4'5'0,"3"0"0,-2-2 0,2-2 0,1 2 0,0-3 0,-4-3 0,3 2 0,-2-7 0,3 3 0,0-1 0,0 1 0,0 3 0,0-6 0,0 7 0,-4-3 0,3 4 0,-3 0 0,4 0 0,0 0 0,4 0 0,-2 3 0,3 0 0,2 3 0,5-3 0,-2 1 0,5-2 0,0-1 0,5 2 0,2-2 0,4-1 0,0 0 0,3 0 0,-1 0 0,3 0 0,-3 0 0,1 0 0,-3-3 0,-3 0 0,-1 1 0,-4 2 0,-3 0 0,-6 0 0,-1 0 0,-3 0 0,-5-4 0,-5-1 0</inkml:trace>
  <inkml:trace contextRef="#ctx0" brushRef="#br0" timeOffset="1609">69 52 12287,'-5'0'0,"1"0"0,4 0 0,-4 0 0,3 0 0,-2 0 0,3-4 0,0 3 0,0-3 0,0 3 0,0-1 0,0 1 0,0-3 0,0 0 0,3 3 0,-2-3 0,3 4 0,0 0 0,-3 1 0,2 2 0,-2-1 0,-1 4 0,0-1 0,0 4 0,-1 0 0,-2-1 0,2 1 0,-2-1 0,-1-2 0,2 0 0,-1 0 0,-1 2 0,3 1 0,-3-4 0,4 2 0,0-6 0,0 3 0,0-4 0,0-4 0,4-1 0,1-3 0,3-1 0,1 2 0,-1 1 0,1-1 0,0 4 0,-4-2 0,1 2 0,-3-3 0,3 3 0,-4 0 0,5 3 0,-6 0 0,3 0 0,-4 1 0,0 2 0,0 2 0,0 3 0,0 1 0,-1 0 0,-2-1 0,1-2 0,-3 0 0,2-1 0,-3 4 0,4-3 0,-1-1 0,-2-3 0,4 6 0,-2-7 0,3 3 0,0-4 0,0 0 0,1-3 0,1 0 0,0-4 0,4 2 0,0-2 0,2 1 0,1-1 0,0 1 0,-1-2 0,1 0 0,-1 2 0,1 0 0,0 1 0,-1 0 0,1-2 0,0 4 0,-5 0 0,4 3 0,-7 0 0,3 0 0,-4 4 0,0 2 0,-4 0 0,-2 0 0,-1 2 0,-2-2 0,1 1 0,3 2 0,-3-1 0,2 1 0,1 0 0,0-1 0,2-2 0,-3 0 0,4-3 0,-1 2 0,2-3 0,-3 2 0,4-4 0,-4 0 0,5-1 0,2-2 0,-2 1 0,5-3 0,-3-1 0,3-3 0,-1 1 0,4-1 0,0 0 0,-1 1 0,-2 2 0,0 0 0,0 4 0,-2-5 0,4 6 0,-7-3 0,3 4 0,-4 4 0,0 1 0,0 3 0,-1 1 0,-2-1 0,-1 1 0,-2 0 0,-1-1 0,1 1 0,1-1 0,-1 1 0,1 0 0,-4-1 0,4 1 0,1-4 0,1-2 0,2-3 0,-3-1 0,4-1 0,3 0 0,0-4 0,3 0 0,0-2 0,2 2 0,0 0 0,-2 3 0,0-2 0,-4 3 0,2-2 0,-1 4 0,-2 4 0,3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8:03.001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9 354 15877,'0'4'-1443,"-4"0"1677,3-4 68,-3 0-120,4 0-61,0 0-78,4 0 0,-2 0-11,4 0 1,-1 0-33,4 0 0,1 0 180,1 0 1,0 0-135,3 0 0,0 0-46,3 0 1,1 0 0,-1 0 0,3 0 0,0 0 0,4 0 0,-1 0 1,-1 0-1,1 0 1,-3 1-16,3 2 0,-3-2 0,3 2 1,-4-2 10,1-1 0,1 0 4,-1 0 0,3 0 0,-3 0 1,3 0-2,-3 0 1,4 0 0,-1 0 0,1 0 0,-1 0 0,2 0 15,-2 0 0,-1 0 0,0 0 1,-1 0-12,2 0 1,-7-1 15,1-2 0,-2 2 0,2-2 1,-2 2-15,-1 1 1,-2 0-7,2 0 1,-1 0-1,2 0 0,0-1 25,-4-2 0,4 2 1,-4-1 0,4 1-19,-4 1 1,1 0-26,-4 0 0,1 0-1,-1 0 1,1 0 13,0 0 1,-1 0 5,1 0 1,-1 0-1,1 0 1,-3-3-29,-1 0 0,-2 0 22,3 3 1,-3 0-7,3 0 12,-4 0-1,1 0 0,1 0 0,-3 0-1,7 0 1,-6 0 3,3 0 0,-2 0-44,3 0 40,0 0 0,2 0 0,1 0 0,0 0 0,-1 0 0,1 0 1,-3 0 0,-1 0 0,-2 0 1,3 0-1,-4 0 1,2 0 0,-1 0-2,-2 0 1,6-1 49,-4-2-171,0 2 158,1-3-137,-3 1 1,5 1 57,-3-4 0,0 3-98,-3-3 0,3 4 45,0-4 1,1 1-4,-2-1 0,-1-1-74,2 1 1,1-2 103,-1 0 1,1-1-83,-1 0 0,-1 1 126,3-1 0,-2 1-50,3-1 0,-3-1 85,3-1 1,-5 1-75,2-1 1,1 1 25,-1 2 1,0-1 17,-3 1 0,3-1 7,0 0 0,-1 1-5,-2-1-55,0 1 1,1-1-49,2 0 97,-2 5 47,3-4 1,-3 7 123,2-2 64,-2 2-54,3 1 122,-4 0 110,0 0-38,3 0-328,-2 4 1,3 1-114,-4 3 1,1 0-72,2-2 0,-2 1 0,2-1 0,-1 2 1,1 0 1,-2 1-73,2 0 0,-2-1 9,2 1 0,-1-1 25,4 1 0,-3 2 105,3 1 1,-4-1 112,4-2 1,0 2 26,2 1 0,-2 0-19,0 0 0,0-3 24,2 3 0,0 0-3,-2 0 0,1-1 5,-1-2 0,-1 2-53,1 1 1,-2-1 19,2-2 0,2 2 0,-3 1 0,0 0-46,1 0 1,-1-3 27,1 3 0,1 0-18,-1 0 0,-1 2-7,0-3 1,-2 4-25,3-4 1,-3 2 29,3-2 1,-4-1-1,4 1 1,-4-1-27,1-2 0,1 1 59,-1 0-41,0 3 0,-1-2-7,1 1 1,0-1 22,-3-2 14,0 1-8,0-1-18,0 1 38,0-4-40,0 2 0,0-5 26,0 4-5,0-4 1,1 2-17,2-4 461,-2 0 1,3 0-1,-4 0 0,0 0-223,4 0 1,-3-4-158,1-2 0,0 1 45,1-4-65,-2 2 1,4-6-218,-2 1 1,2 2 33,3-4 0,-2 2-13,0-2 0,-1-1 1,4-2 0,-1-1-15,-3-2 0,3 2 157,-2-2 1,1-2 11,2-1 1,2 1 33,1-1 1,0 3-3,0-3 0,-2 3-31,5-3 0,-4 1 12,4-1 1,-4 2 10,3 4 1,-3-1 10,0 1 1,-1 1-6,-2 2 0,0-2-14,-2 5 0,2-1 0,-3 4 0,-1-1-44,-1 1 1,-1 2 1,1 0 0,-2 3-46,2-2 24,-3 3 8,0-2-147,0 4 469,0 0-41,4 0-86,-3 0 0,6 1-69,-4 2 0,1 0-87,-1 3 1,-2 2-170,5-2 113,-4 5 1,3-1 71,-2 1 0,-1 2-233,3 2 1,-2-2 7,3 1 0,-3 0-235,3 0 189,-1 2 237,4-2 0,-3-1 61,-1-1 0,0 1-42,1 1 0,2-1 84,-3-2-66,-1 3 0,3-4-15,-4 5 0,2-4 1,-1 2-1,0 1 7,0-1 0,2-1-22,-4 2 0,4-3-13,-3 4 1,4-5 34,-1 2 0,-2-3 21,2 0-40,-4 0 0,5-1 0,-4 0 40,2-2-1,-3 1-38,1-1 0,1-1 53,-1 0 1,0-2-50,-3 3 0,2-3 158,1 3-175,0-4 194,-3 1-185,4 1 1,-2-3 190,4 2 78,-4-2-208,1 3 0,-2-3 105,2 2-157,-2-2 108,3 2-176,0-2 361,-3 3-588,3-4 373,-4 0 0,1 0 159,1 0-104,-1 0 0,6-1 120,-4-2-219,4-1-63,-6-5 0,6 0-69,-1 1 1,2-2 278,0-1-464,1 1 131,-1-6 0,-2 3-39,0-5 1,0 2 20,2 2 0,4-3 144,-1 3 1,1-2 57,-4-1-67,1-1 0,2 1 19,1 0 1,-1 0-6,-2 0 0,2-1 20,1 1 0,-1 0 29,-2 0 0,-1-1-32,1-2 1,0-1-45,-1-2 1,4-2 17,-1 2 1,1 2 26,-4 1 1,0 4-27,-2 2 0,0 4 8,-3-2 0,1 5-4,-1 2 2,-2 3 36,3-2 127,-4 4 208,0 0-1,4 4-302,-4-3 0,4 3 15,-4-1-245,0-2 17,0 7 83,0-7 0,3 7 7,0-3 0,0 0-72,-3 1 0,1 0 0,1 2-68,1 1 0,0-1 115,-3 1 0,0 1 20,3 1 0,-2-1 104,2 1 0,2 0 46,1 0 1,-2-1-24,-2 1 0,0 1-131,1 0 93,-2-1 6,7 2 1,-6-3 9,3 5 1,-2-5 7,3 2-10,-4 1 0,6-3 0,-3 1 1,3 2 63,1-2-20,-5 0 0,4 1-17,-2-1 1,0 4-32,0-4 1,2 5 3,-2-2 1,-2-1-6,2 2 1,-1-4-2,1 3 0,1 0-35,-1 0 0,-1 1-65,0-3 74,1-1 0,0-2 18,0 0 0,-1-1 0,3 1 29,-2-1 0,1 1 4,-1 0 1,-1-2 11,1-1 0,-3 1-46,2-4 32,-3 3 1,3-2 163,-2 2-216,-2-2 0,3-3 266,-4 1-468,0-1 0,0 3-1,0-4 615,0 0-92,0-4-454,0 0 0,0-5 88,0 0 0,0 1-162,0-1 1,1 1 259,1-1-5,-1 0 0,3 1 0,-4-1-33,0 1 0,0-1-264,0 0 1,3 1 54,0-1 1,0-2 229,-3-1 1,3 0 18,0 0 0,0 0 2,0-2 0,-1-2-37,4 5-7,-4-5 0,5 7 75,-5-3 0,1 3 27,-3 0-118,4 1 0,-2 0 60,4 2 145,-4-1-187,1 2 188,-3 0-283,0 1-50,4 4 572,-3 0 25,3 0-10,-4 0-183,0 0-38,4 0 1,4 0 74,3 0-120,0 0 0,-1 0 0,2 0 355,2 0-530,2 0 0,1 0 0,1 0 0,-1 0 0,3 0 0,0 0 0,1 1-13,-1 2 0,-5-2-4,2 2 1,2-2 5,1-1 10,0 0 0,-3 0-1,0 0 0,0 0-1,1 0-3,-1 0 1,-1 3 0,-1 0-20,0-1 0,-4-2 33,4 0 1,-5 0 6,1 0 1,-1 1-43,-1 2 0,-1-2-9,1 2 1,-1-2 28,1-1 0,0 0 6,-1 0 0,-2 1-46,0 2 1,-1-2 28,4 2 0,0-2 14,-1-1 0,1 0 3,-1 0 0,-2 0 32,0 0 0,0 0 2,2 0 0,1 0-28,0 0 1,-1 0-7,1 0 0,-1 0 51,1 0 1,3 0-11,3 0 1,-2 0-36,1 0 0,0 0-6,0 0 0,1 0 0,-3 0 0,0 1-24,0 1 0,-3-1-4,3 2 1,-3-2 21,0-1 1,-3 0 5,-1 0 0,1 0 0,3 3-103,-1 0 53,1 0 0,0-3 45,-1 0 49,1 0-20,-1 0 1,-2 0-18,0 0-13,-4 0 1,2 0 102,-4 0-17,0 0-96,3 0-28,-2 0 0,7-4 0,-3-1 0</inkml:trace>
  <inkml:trace contextRef="#ctx0" brushRef="#br0" timeOffset="892">3691 276 15199,'-1'-5'-460,"-2"3"1,2 0 152,-2-1 311,2 2-1,1-3-258,0 4 361,0 0 0,4 3-73,2 0 0,2 3-73,0-4 1,1 4 117,-1-3 0,1 4-20,0-2 1,0 0-20,3 1 0,-3-1 0,3 0 0,-3 3 75,0-2 0,-1-1-162,1 0 1,-1-2 92,-3 3-119,3-4 127,-3 5-148,0-6 159,-2 3-144,-3-4 198,0 0-166,-3 4 1,-2-2 9,-4 4 0,-3-1 55,-3 4 1,-5 4-75,-3 1 1,-4 2 96,-2 1 0,-3 1-152,0 3 120,-1-3 0,-2 3 0,1-4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8:15.894"/>
    </inkml:context>
    <inkml:brush xml:id="br0">
      <inkml:brushProperty name="width" value="0.11429" units="cm"/>
      <inkml:brushProperty name="height" value="0.11429" units="cm"/>
      <inkml:brushProperty name="color" value="#00A0D7"/>
    </inkml:brush>
  </inkml:definitions>
  <inkml:trace contextRef="#ctx0" brushRef="#br0">26 241 22845,'-8'0'-19,"3"0"10,-3 0 4,7 0 2,-2 0 0,9 0 1,3 0 1,-1 0-1,-3 0 1,4 0 0,2 0 1,2 0-4,-2 0 0,3 0 3,3 0-1,1 0 1,2 0 1,-1 0-1,4 0 1,-1 0-1,1 0 1,2 0 0,-2 0 0,5 0 0,0 0 0,5-3 27,-2 0 0,4 0-10,2 3 1,-1 0-18,4 0 0,2-2 28,3-1 1,0 0-16,4 3 1,-3 0-14,3 0 0,-5 0 0,-1 0 0,2 0 0,-5 0 0,0 0-27,-6 0 1,1 0 8,-1 0 1,0 0 17,-3 0 0,0 0-29,-3 0 0,-4 0 15,2 0 1,-3 0 13,0 0 0,1 0 0,-4 0 0,1 0 0,-1 0 0,-2 0 0,2 0 0,-4 0 0,-2 0 0,-3 0 0,1 0 0,-6 0 0,-1 0 0,-3 0 0,2 0 0,-4 0 0,0-4-1246,0 3 1135,0-3 1,-4 4 0,0 0 0</inkml:trace>
  <inkml:trace contextRef="#ctx0" brushRef="#br0" timeOffset="1163">1343 43 18191,'-5'-4'-1307,"0"1"871,2-3-200,2-2-9,-6 7 643,6-6 1,-6 5 279,4-4-470,0 4-93,3-2-103,0 4 360,4 4 1,1 1 104,3 3 0,4 4 82,-1-1 0,5 1-114,-2-4 0,2 4-125,2-1 1,2 4 207,0-4 1,0 2-126,-3-2 1,0-1 219,0 1 1,1-1-152,-1-2 0,-3 0 12,0-2 1,-3 1-28,0-1 1,-1-1-41,-1 1 1,-2-4 99,-1 4-221,2-4 262,-7 6-216,6-7 1,-6 3-94,2-1 1,-6-1 104,-3 4 1,-2-2 68,-4 4 0,-6 0 16,-8 6 1,-4 2-45,-7 4 1,-5 3 190,-6 5-204,-5 3 0,-11 3 0,-1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8:35.08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199 18 12287,'0'-9'0,"0"1"0,0 8 0,0 11 0,0 0 0,0 7 0,0-4 0,0 4 0,0 2 0,0 5 0,0 0 0,0 5 0,0 4 0,0 4 0,0 0 0,0 1 0,2 4 0,1 3 0,1 3 0,-1-3 0,-2-2 0,2-7 0,-2-1 0,-1-7 0,0 0 0,0-4 0,4-3 0,-3-1 0,2-3 0,-3-1 0,1-4 0,2-1 0,-2 1 0,2 1 0,-2 3 0,-1 0 0,0 0 0,0 0 0,0 4 0,-4-6 0,3 5 0,-3-15 0,8-1 0,1-9 0</inkml:trace>
  <inkml:trace contextRef="#ctx0" brushRef="#br0" timeOffset="858">9 689 12287,'-4'-5'0,"0"2"0,4 3 0,7 6 0,5 3 0,-1 8 0,1 0 0,0 0 0,0 1 0,2 0 0,-3 5 0,5-2 0,-2-4 0,-1-3 0,2 1 0,-4-4 0,4 4 0,-4-5 0,3 1 0,-3-1 0,0-1 0,-1 0 0,-1 3 0,-1-6 0,1 3 0,-4-6 0,-2 5 0,-3-8 0,0 4 0,0-11 0,-1 1 0,-1-6 0,1 2 0,-2-2 0,3 2 0,3-4 0,1-1 0,5-2 0,0-1 0,-1-2 0,5-2 0,1-4 0,2 0 0,5-3 0,1-2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7:16:53.16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83 923 12287,'-7'6'0,"-4"-3"0,6 6 0,-5-6 0,7 3 0,-7-6 0,6 5 0,-5-1 0,6 1 0,-4-5 0,6 0 0,-4 0 0,4 0 0,-5 0 0,6-6 0,1 0 0,4-4 0,-2-2 0,6 3 0,-4 1 0,4-1 0,-2 0 0,3-5 0,2 2 0,-3 3 0,-1-3 0,1 2 0,0-2 0,5-2 0,0 1 0,-1-1 0,1 2 0,0 2 0,0-2 0,-1 3 0,6-3 0,-1-2 0,1 5 0,-6 0 0,3 0 0,2-5 0,-3 5 0,4-1 0,1 3 0,-2-2 0,2-4 0,-2 4 0,-1 2 0,6-3 0,-6 3 0,1-3 0,4-2 0,0 3 0,3-2 0,-2 2 0,3-3 0,-3 3 0,-2-2 0,2 2 0,-1-3 0,1 2 0,1 3 0,-6-2 0,5 1 0,-4-1 0,5-3 0,-1 2 0,-1-2 0,1-2 0,-2 5 0,2 0 0,3 0 0,-3-5 0,7 2 0,3 3 0,-1-4 0,-5 4 0,5 2 0,1-3 0,3 3 0,-4-2 0,5-4 0,-5 4 0,5 2 0,-5-3 0,2 6 0,-2-5 0,-3 1 0,3-1 0,-3-2 0,-1 6 0,-1-5 0,1 1 0,-1 1 0,1-1 0,4 4 0,0-4 0,2 4 0,-2-4 0,-2 2 0,7-3 0,-2 0 0,2 5 0,3-4 0,-3 4 0,-2-1 0,1 2 0,-5 2 0,1-3 0,2 2 0,-2-1 0,5 2 0,-5-2 0,9-2 0,-4 1 0,7-1 0,-2 1 0,-3 4 0,3-4 0,2 4 0,-7 1 0,6-2 0,-7-3 0,-1 4 0,2-4 0,-2 4 0,2 1 0,1 0 0,-6 0 0,5 0 0,-5 0 0,7 0 0,-3 0 0,4 0 0,1 0 0,-2-5 0,2 1 0,-3-1 0,8 5 0,-3 0 0,-2 0 0,0 0 0,1 0 0,-2 5 0,-4-1 0,3 2 0,-7-1 0,0-4 0,-5 4 0,5-2 0,1 2 0,-1-4 0,-5 4 0,1 1 0,-1-1 0,2 1 0,4-2 0,-3-2 0,7 2 0,-5 3 0,5-3 0,-2 2 0,2-1 0,1-2 0,-6 6 0,0-4 0,-4 4 0,-1-5 0,1 6 0,-1-7 0,1 1 0,1 2 0,3-1 0,-3 4 0,3-4 0,-3 4 0,-1-5 0,4 7 0,0-2 0,0-1 0,-4 1 0,-1-1 0,1 1 0,-1 3 0,1-3 0,-1-1 0,1 1 0,-1-4 0,1 4 0,0-1 0,-1 1 0,2 3 0,3-3 0,-1-1 0,6 1 0,-5-1 0,4 1 0,1 3 0,4-3 0,-5 4 0,-4 0 0,3-3 0,2-1 0,-4 0 0,-1 5 0,-2-2 0,-3-3 0,5 3 0,0-2 0,0 2 0,-4 2 0,0-2 0,-1-3 0,5 3 0,0-3 0,2 4 0,-2 0 0,-3 1 0,3 0 0,4 0 0,0-1 0,-1 1 0,2 0 0,-5 0 0,5 0 0,-5-1 0,5 1 0,-5 0 0,5 0 0,-7 4 0,2 0 0,2 1 0,-2-6 0,0 1 0,-4 0 0,-1 0 0,1 0 0,-1 4 0,1 0 0,-5 1 0,0-6 0,-2-3 0,2-1 0,-3-2 0,-6 3 0,3 2 0,-3-3 0,2-3 0,-6-1 0,0-2 0,-1 1 0,-2-2 0,-1 4 0,-5-6 0,5 0 0,-6 6 0,0-4 0,-6 4 0,-1-6 0</inkml:trace>
  <inkml:trace contextRef="#ctx0" brushRef="#br0" timeOffset="1141">6624 661 12287,'0'-8'0,"0"2"0,-6 6 0,4-6 0,-6 0 0,4-3 0,2 1 0,-2 4 0,-4 2 0,2-6 0,-3 4 0,-3 2 0,4-10 0,-4 9 0,2-6 0,3 6 0,2-2 0,4 4 0,-7 1 0,3 0 0,4 0 0,-5 0 0,6 6 0,1-3 0,4 6 0,-4 0 0,10 5 0,-6 0 0,4-1 0,-5 1 0,7 2 0,-2 2 0,-1-3 0,1 4 0,0 2 0,5 2 0,0-3 0,0-2 0,-1 4 0,1 1 0,0-4 0,0 0 0,0 1 0,-1-2 0,-4 0 0,1-4 0,-1 0 0,5 0 0,-5-1 0,0 1 0,-4-2 0,4-2 0,-6 2 0,4-6 0,-2 3 0,-3-3 0,4-6 0,-6 6 0,0-4 0,6 4 0,-5-6 0,5 0 0,-18 0 0,3 0 0,-11 0 0,6 0 0,1 0 0,-1 0 0,0 0 0,0 0 0,-4 0 0,0 0 0,-7 0 0,4 0 0,-11 0 0,-1 0 0,-5 2 0,1 2 0,-8-2 0,-6 2 0,-2-2 0,-3-2 0,-5 0 0,-1 0 0,-7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7:08.50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577 9 12287,'-26'0'0,"0"0"0,0 0 0,-3 0 0,4 1 0,-4 2 0,5-1 0,-2 4 0,0 0 0,8 6 0,-4 1 0,2 5 0,1 3 0,-4 2 0,1 6 0,-2 6 0,1 4 0,0 3 0,1 6 0,1 2 0,1 5 0,0 1 0,4-2 0,1 4 0,3-3 0,1-1 0,6-2 0,2-1 0,2 1 0,1 0 0,5-4 0,4 1 0,6 0 0,5 2 0,6-2 0,1 0 0,7 1 0,6-4 0,3 0 0,6-6 0,5-2 0,4-7 0,1-5 0,1-7 0,0-3 0,0-5 0,-3-5 0,1-2 0,-3-4 0,-4-1 0,-4-2 0,-3-3 0,5-5 0,-12-7 0,6-5 0,-5-1 0,0-7 0,-4-3 0,1-6 0,-2-6 0,-1-2 0,-4 1 0,-5 1 0,-3 2 0,-2-3 0,-4 2 0,-3-4 0,-5 1 0,-3-4 0,-2 3 0,-1 1 0,0 3 0,-1-5 0,-2 4 0,-3-1 0,-5 1 0,-6-1 0,-2-1 0,-1 2 0,-2 2 0,-1 1 0,-5 3 0,-4 0 0,-5-1 0,1 3 0,-5 3 0,-3 2 0,1 9 0,-11 1 0,2 9 0,0 6 0,-4 3-3392,2 5 3392,-1 4-437,0 8 1,0 7 0,0 10 436,3 2-302,7 3 1,2 1-1,9 2 302,4 0-1535,4 4 1535,8-6 0,-1 6 0,11-3 0,1-1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7:38.09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52 70 12287,'5'-18'0,"-2"5"0,-3 1 0,0 6 0,0 0 0,0 0 0,0 2 0,0 0 0,0 5 0,0 2 0,-3 5 0,1 7 0,-4 5 0,0-1 0,-1 4 0,1 1 0,-2 0 0,6 5 0,-3 0 0,3-1 0,-1-2 0,2 3 0,1 0 0,0 2 0,0-2 0,0 0 0,0-4 0,0 4 0,0 0 0,0-3 0,0-4 0,3-1 0,0 1 0,2-1 0,1-1 0,3-7 0,-1-2 0,5-1 0,-3-1 0,4-1 0,2-3 0,3-1 0,1 0 0,1-3 0,-1 2 0,-2-3 0,3 4 0,-1-2 0,0 4 0,0-1 0,-6 0 0,2 5 0,-2-4 0,0 6 0,0-3 0,-2-1 0,2 1 0,-1-5 0,3 4 0,-2 0 0,-3 0 0,4 1 0,-4 3 0,4-2 0,-4 5 0,1-4 0,-4 3 0,1-2 0,-1 2 0,-2 0 0,0 0 0,-3 2 0,2-2 0,-2-1 0,0 3 0,1-2 0,-3-1 0,4 3 0,-2-1 0,-2-2 0,1 1 0,2-2 0,-1 2 0,1-1 0,-1 2 0,-2 1 0,2-2 0,-2 3 0,-1 0 0,-1 1 0,-2 2 0,1-2 0,-4 2 0,-1-2 0,-4 0 0,0-1 0,-3 0 0,0 1 0,-3 2 0,-1 1 0,0 3 0,-2-1 0,2 0 0,-3 3 0,0 0 0,2 0 0,-4-1 0,3 0 0,-3-2 0,4-2 0,-6-4 0,4 1 0,-2-1 0,-1 0 0,4 0 0,1 0 0,4 1 0,-1-1 0,2 0 0,1-3 0,2 1 0,1-5 0,2 2 0,2 0 0,0 0 0,2 2 0,-2-3 0,2 2 0,3-3 0,-2 2 0,2-1 0,-3 1 0,4-1 0,0 5 0,0-2 0,0-1 0,0 2 0,0-1 0,0 3 0,0 3 0,0 0 0,-2 3 0,-1-2 0,1 1 0,1 1 0,1 0 0,0 0 0,-3-1 0,0 1 0,0 1 0,3-4 0,0 3 0,0-3 0,1 4 0,2-1 0,-2-1 0,2 1 0,2 0 0,-4 0 0,1 0 0,2-3 0,-1 3 0,0-4 0,-2 1 0,1-2 0,1-1 0,0 0 0,-3 1 0,0-5 0,0 6 0,0-2 0,0 2 0,0-1 0,0-2 0,0-2 0,2 2 0,1-5 0,0 3 0,-3-2 0,0-1 0,0-2 0,0-1 0,3 1 0,0 0 0,-1-1 0,-1 1 0,0 0 0,2-1 0,-2 1 0,2-1 0,-3 1 0,0 0 0,1-1 0,2 1 0,-2-1 0,3 1 0,-4 0 0,0-1 0,0 1 0,0-1 0,0 1 0,0 0 0,0 2 0,0 1 0,4 3 0,-3-2 0,2 4 0,-2 1 0,-1-1 0,0 0 0,0 0 0,0 0 0,0 0 0,0-3 0,0 2 0,0-1 0,0 0 0,0-1 0,0 0 0,0-3 0,0 0 0,0 3 0,0-4 0,0 2 0,0 0 0,0 0 0,0-1 0,0-2 0,0-4 0,1 1 0,1-3 0,-1 4 0,3-5 0,-4 4 0,0-5 0,1 6 0,2-4 0,-2 4 0,2-2 0,-2 0 0,-1 1 0,3 0 0,0 2 0,-1 1 0,-1-3 0,2-1 0,-2 1 0,2 3 0,2-4 0,-4 2 0,6-2 0,-1 4 0,-2-5 0,3 4 0,-4-2 0,2-1 0,-2 0 0,4 1 0,-1 3 0,-2-1 0,2 1 0,-1-1 0,2 1 0,-2 0 0,0-1 0,1 1 0,1 3 0,-1 3 0,-2-3 0,4 0 0,-3-3 0,0 0 0,0-1 0,-1 1 0,3-1 0,-6 1 0,5 0 0,-4-1 0,1 1 0,2-1 0,-4 1 0,2 0 0,-3-1 0,0 2 0,0 1 0,0-1 0,0 2 0,0-2 0,0 1 0,0-1 0,0 2 0,0-3 0,0 0 0,0 0 0,0 2 0,0 0 0,0 1 0,0-4 0,0 1 0,3 2 0,0 2 0,-1 0 0,-1 1 0,-1 1 0,0-1 0,0 0 0,0 4 0,0-2 0,0-1 0,0-1 0,0 1 0,0-2 0,0-1 0,0 0 0,0 0 0,0 2 0,0-4 0,0 3 0,0-5 0,0 1 0,0 0 0,0-1 0,0-2 0,0 0 0,0-1 0,0 4 0,0 1 0,0 1 0,0-1 0,0 1 0,0 2 0,0-2 0,0 1 0,0 0 0,0-3 0,0 3 0,0-3 0,0 0 0,0 3 0,0-1 0,0 1 0,0-4 0,0 4 0,0-1 0,0 1 0,0 0 0,0-2 0,4 6 0,-3-6 0,2 5 0,-2-4 0,-1 3 0,0-3 0,0 5 0,0-5 0,0 3 0,0-3 0,0 0 0,0-1 0,0-2 0,0 1 0,0-1 0,0 1 0,0-4 0,0 2 0,0-5 0,0 4 0,0-3 0,0 3 0,0-3 0,0 2 0,0-2 0,0 3 0,0-3 0,0 2 0,0 1 0,0 3 0,0-1 0,0-3 0,0 3 0,0-3 0,0 3 0,0 1 0,0-1 0,0 1 0,0 0 0,0-1 0,0 1 0,0-1 0,4 1 0,-4-3 0,3 0 0,-2-1 0,-1 4 0,0-1 0,0 1 0,0 0 0,0-1 0,0 1 0,0 0 0,0-1 0,0 1 0,0-1 0,0 1 0,0 0 0,0 2 0,0 0 0,0 1 0,0-3 0,0-1 0,0 1 0,0-1 0,0 1 0,0 3 0,0-2 0,0 1 0,0 3 0,0 0 0,0 2 0,0 2 0,1 0 0,2 2 0,-1-1 0,4 4 0,0-4 0,2 2 0</inkml:trace>
  <inkml:trace contextRef="#ctx0" brushRef="#br0" timeOffset="833">78 5025 12287,'4'0'0,"0"0"0,-4 0 0,0 1 0,0 2 0,0-2 0,0 7 0,0-3 0,0 3 0,0 1 0,4-1 0,2 1 0,2 3 0,4 3 0,-2 1 0,5 1 0,-4 0 0,4 0 0,-4-2 0,3-1 0,-2-1 0,2 2 0,-3 0 0,0-3 0,-1-1 0,-2-2 0,1-2 0,-1-1 0,1 1 0,0-4 0,-1-1 0,1-2 0,-3 3 0,-1 0 0,-3 0 0,2-3 0,0 0 0,-3-1 0,2-2 0,-2 0 0,-1-5 0,0 0 0,0-6 0,3-1 0,-1-2 0,5-4 0,-1-2 0,2-4 0,0 2 0,5-2 0,1 7 0,3-3 0,3 3 0,6 0 0,5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7:41.05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26 26 12287,'-4'5'0,"3"0"0,-2-2 0,2-2 0,1 2 0,0-3 0,-4-3 0,3 2 0,-2-7 0,3 3 0,0-1 0,0 1 0,0 3 0,0-6 0,0 7 0,-4-3 0,3 4 0,-3 0 0,4 0 0,0 0 0,4 0 0,-2 3 0,3 0 0,2 3 0,5-3 0,-2 1 0,5-2 0,0-1 0,5 2 0,2-2 0,4-1 0,0 0 0,3 0 0,-1 0 0,3 0 0,-3 0 0,1 0 0,-3-3 0,-3 0 0,-1 1 0,-4 2 0,-3 0 0,-6 0 0,-1 0 0,-3 0 0,-5-4 0,-5-1 0</inkml:trace>
  <inkml:trace contextRef="#ctx0" brushRef="#br0" timeOffset="1609">69 52 12287,'-5'0'0,"1"0"0,4 0 0,-4 0 0,3 0 0,-2 0 0,3-4 0,0 3 0,0-3 0,0 3 0,0-1 0,0 1 0,0-3 0,0 0 0,3 3 0,-2-3 0,3 4 0,0 0 0,-3 1 0,2 2 0,-2-1 0,-1 4 0,0-1 0,0 4 0,-1 0 0,-2-1 0,2 1 0,-2-1 0,-1-2 0,2 0 0,-1 0 0,-1 2 0,3 1 0,-3-4 0,4 2 0,0-6 0,0 3 0,0-4 0,0-4 0,4-1 0,1-3 0,3-1 0,1 2 0,-1 1 0,1-1 0,0 4 0,-4-2 0,1 2 0,-3-3 0,3 3 0,-4 0 0,5 3 0,-6 0 0,3 0 0,-4 1 0,0 2 0,0 2 0,0 3 0,0 1 0,-1 0 0,-2-1 0,1-2 0,-3 0 0,2-1 0,-3 4 0,4-3 0,-1-1 0,-2-3 0,4 6 0,-2-7 0,3 3 0,0-4 0,0 0 0,1-3 0,1 0 0,0-4 0,4 2 0,0-2 0,2 1 0,1-1 0,0 1 0,-1-2 0,1 0 0,-1 2 0,1 0 0,0 1 0,-1 0 0,1-2 0,0 4 0,-5 0 0,4 3 0,-7 0 0,3 0 0,-4 4 0,0 2 0,-4 0 0,-2 0 0,-1 2 0,-2-2 0,1 1 0,3 2 0,-3-1 0,2 1 0,1 0 0,0-1 0,2-2 0,-3 0 0,4-3 0,-1 2 0,2-3 0,-3 2 0,4-4 0,-4 0 0,5-1 0,2-2 0,-2 1 0,5-3 0,-3-1 0,3-3 0,-1 1 0,4-1 0,0 0 0,-1 1 0,-2 2 0,0 0 0,0 4 0,-2-5 0,4 6 0,-7-3 0,3 4 0,-4 4 0,0 1 0,0 3 0,-1 1 0,-2-1 0,-1 1 0,-2 0 0,-1-1 0,1 1 0,1-1 0,-1 1 0,1 0 0,-4-1 0,4 1 0,1-4 0,1-2 0,2-3 0,-3-1 0,4-1 0,3 0 0,0-4 0,3 0 0,0-2 0,2 2 0,0 0 0,-2 3 0,0-2 0,-4 3 0,2-2 0,-1 4 0,-2 4 0,3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8:03.001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9 354 15877,'0'4'-1443,"-4"0"1677,3-4 68,-3 0-120,4 0-61,0 0-78,4 0 0,-2 0-11,4 0 1,-1 0-33,4 0 0,1 0 180,1 0 1,0 0-135,3 0 0,0 0-46,3 0 1,1 0 0,-1 0 0,3 0 0,0 0 0,4 0 0,-1 0 1,-1 0-1,1 0 1,-3 1-16,3 2 0,-3-2 0,3 2 1,-4-2 10,1-1 0,1 0 4,-1 0 0,3 0 0,-3 0 1,3 0-2,-3 0 1,4 0 0,-1 0 0,1 0 0,-1 0 0,2 0 15,-2 0 0,-1 0 0,0 0 1,-1 0-12,2 0 1,-7-1 15,1-2 0,-2 2 0,2-2 1,-2 2-15,-1 1 1,-2 0-7,2 0 1,-1 0-1,2 0 0,0-1 25,-4-2 0,4 2 1,-4-1 0,4 1-19,-4 1 1,1 0-26,-4 0 0,1 0-1,-1 0 1,1 0 13,0 0 1,-1 0 5,1 0 1,-1 0-1,1 0 1,-3-3-29,-1 0 0,-2 0 22,3 3 1,-3 0-7,3 0 12,-4 0-1,1 0 0,1 0 0,-3 0-1,7 0 1,-6 0 3,3 0 0,-2 0-44,3 0 40,0 0 0,2 0 0,1 0 0,0 0 0,-1 0 0,1 0 1,-3 0 0,-1 0 0,-2 0 1,3 0-1,-4 0 1,2 0 0,-1 0-2,-2 0 1,6-1 49,-4-2-171,0 2 158,1-3-137,-3 1 1,5 1 57,-3-4 0,0 3-98,-3-3 0,3 4 45,0-4 1,1 1-4,-2-1 0,-1-1-74,2 1 1,1-2 103,-1 0 1,1-1-83,-1 0 0,-1 1 126,3-1 0,-2 1-50,3-1 0,-3-1 85,3-1 1,-5 1-75,2-1 1,1 1 25,-1 2 1,0-1 17,-3 1 0,3-1 7,0 0 0,-1 1-5,-2-1-55,0 1 1,1-1-49,2 0 97,-2 5 47,3-4 1,-3 7 123,2-2 64,-2 2-54,3 1 122,-4 0 110,0 0-38,3 0-328,-2 4 1,3 1-114,-4 3 1,1 0-72,2-2 0,-2 1 0,2-1 0,-1 2 1,1 0 1,-2 1-73,2 0 0,-2-1 9,2 1 0,-1-1 25,4 1 0,-3 2 105,3 1 1,-4-1 112,4-2 1,0 2 26,2 1 0,-2 0-19,0 0 0,0-3 24,2 3 0,0 0-3,-2 0 0,1-1 5,-1-2 0,-1 2-53,1 1 1,-2-1 19,2-2 0,2 2 0,-3 1 0,0 0-46,1 0 1,-1-3 27,1 3 0,1 0-18,-1 0 0,-1 2-7,0-3 1,-2 4-25,3-4 1,-3 2 29,3-2 1,-4-1-1,4 1 1,-4-1-27,1-2 0,1 1 59,-1 0-41,0 3 0,-1-2-7,1 1 1,0-1 22,-3-2 14,0 1-8,0-1-18,0 1 38,0-4-40,0 2 0,0-5 26,0 4-5,0-4 1,1 2-17,2-4 461,-2 0 1,3 0-1,-4 0 0,0 0-223,4 0 1,-3-4-158,1-2 0,0 1 45,1-4-65,-2 2 1,4-6-218,-2 1 1,2 2 33,3-4 0,-2 2-13,0-2 0,-1-1 1,4-2 0,-1-1-15,-3-2 0,3 2 157,-2-2 1,1-2 11,2-1 1,2 1 33,1-1 1,0 3-3,0-3 0,-2 3-31,5-3 0,-4 1 12,4-1 1,-4 2 10,3 4 1,-3-1 10,0 1 1,-1 1-6,-2 2 0,0-2-14,-2 5 0,2-1 0,-3 4 0,-1-1-44,-1 1 1,-1 2 1,1 0 0,-2 3-46,2-2 24,-3 3 8,0-2-147,0 4 469,0 0-41,4 0-86,-3 0 0,6 1-69,-4 2 0,1 0-87,-1 3 1,-2 2-170,5-2 113,-4 5 1,3-1 71,-2 1 0,-1 2-233,3 2 1,-2-2 7,3 1 0,-3 0-235,3 0 189,-1 2 237,4-2 0,-3-1 61,-1-1 0,0 1-42,1 1 0,2-1 84,-3-2-66,-1 3 0,3-4-15,-4 5 0,2-4 1,-1 2-1,0 1 7,0-1 0,2-1-22,-4 2 0,4-3-13,-3 4 1,4-5 34,-1 2 0,-2-3 21,2 0-40,-4 0 0,5-1 0,-4 0 40,2-2-1,-3 1-38,1-1 0,1-1 53,-1 0 1,0-2-50,-3 3 0,2-3 158,1 3-175,0-4 194,-3 1-185,4 1 1,-2-3 190,4 2 78,-4-2-208,1 3 0,-2-3 105,2 2-157,-2-2 108,3 2-176,0-2 361,-3 3-588,3-4 373,-4 0 0,1 0 159,1 0-104,-1 0 0,6-1 120,-4-2-219,4-1-63,-6-5 0,6 0-69,-1 1 1,2-2 278,0-1-464,1 1 131,-1-6 0,-2 3-39,0-5 1,0 2 20,2 2 0,4-3 144,-1 3 1,1-2 57,-4-1-67,1-1 0,2 1 19,1 0 1,-1 0-6,-2 0 0,2-1 20,1 1 0,-1 0 29,-2 0 0,-1-1-32,1-2 1,0-1-45,-1-2 1,4-2 17,-1 2 1,1 2 26,-4 1 1,0 4-27,-2 2 0,0 4 8,-3-2 0,1 5-4,-1 2 2,-2 3 36,3-2 127,-4 4 208,0 0-1,4 4-302,-4-3 0,4 3 15,-4-1-245,0-2 17,0 7 83,0-7 0,3 7 7,0-3 0,0 0-72,-3 1 0,1 0 0,1 2-68,1 1 0,0-1 115,-3 1 0,0 1 20,3 1 0,-2-1 104,2 1 0,2 0 46,1 0 1,-2-1-24,-2 1 0,0 1-131,1 0 93,-2-1 6,7 2 1,-6-3 9,3 5 1,-2-5 7,3 2-10,-4 1 0,6-3 0,-3 1 1,3 2 63,1-2-20,-5 0 0,4 1-17,-2-1 1,0 4-32,0-4 1,2 5 3,-2-2 1,-2-1-6,2 2 1,-1-4-2,1 3 0,1 0-35,-1 0 0,-1 1-65,0-3 74,1-1 0,0-2 18,0 0 0,-1-1 0,3 1 29,-2-1 0,1 1 4,-1 0 1,-1-2 11,1-1 0,-3 1-46,2-4 32,-3 3 1,3-2 163,-2 2-216,-2-2 0,3-3 266,-4 1-468,0-1 0,0 3-1,0-4 615,0 0-92,0-4-454,0 0 0,0-5 88,0 0 0,0 1-162,0-1 1,1 1 259,1-1-5,-1 0 0,3 1 0,-4-1-33,0 1 0,0-1-264,0 0 1,3 1 54,0-1 1,0-2 229,-3-1 1,3 0 18,0 0 0,0 0 2,0-2 0,-1-2-37,4 5-7,-4-5 0,5 7 75,-5-3 0,1 3 27,-3 0-118,4 1 0,-2 0 60,4 2 145,-4-1-187,1 2 188,-3 0-283,0 1-50,4 4 572,-3 0 25,3 0-10,-4 0-183,0 0-38,4 0 1,4 0 74,3 0-120,0 0 0,-1 0 0,2 0 355,2 0-530,2 0 0,1 0 0,1 0 0,-1 0 0,3 0 0,0 0 0,1 1-13,-1 2 0,-5-2-4,2 2 1,2-2 5,1-1 10,0 0 0,-3 0-1,0 0 0,0 0-1,1 0-3,-1 0 1,-1 3 0,-1 0-20,0-1 0,-4-2 33,4 0 1,-5 0 6,1 0 1,-1 1-43,-1 2 0,-1-2-9,1 2 1,-1-2 28,1-1 0,0 0 6,-1 0 0,-2 1-46,0 2 1,-1-2 28,4 2 0,0-2 14,-1-1 0,1 0 3,-1 0 0,-2 0 32,0 0 0,0 0 2,2 0 0,1 0-28,0 0 1,-1 0-7,1 0 0,-1 0 51,1 0 1,3 0-11,3 0 1,-2 0-36,1 0 0,0 0-6,0 0 0,1 0 0,-3 0 0,0 1-24,0 1 0,-3-1-4,3 2 1,-3-2 21,0-1 1,-3 0 5,-1 0 0,1 0 0,3 3-103,-1 0 53,1 0 0,0-3 45,-1 0 49,1 0-20,-1 0 1,-2 0-18,0 0-13,-4 0 1,2 0 102,-4 0-17,0 0-96,3 0-28,-2 0 0,7-4 0,-3-1 0</inkml:trace>
  <inkml:trace contextRef="#ctx0" brushRef="#br0" timeOffset="892">3691 276 15199,'-1'-5'-460,"-2"3"1,2 0 152,-2-1 311,2 2-1,1-3-258,0 4 361,0 0 0,4 3-73,2 0 0,2 3-73,0-4 1,1 4 117,-1-3 0,1 4-20,0-2 1,0 0-20,3 1 0,-3-1 0,3 0 0,-3 3 75,0-2 0,-1-1-162,1 0 1,-1-2 92,-3 3-119,3-4 127,-3 5-148,0-6 159,-2 3-144,-3-4 198,0 0-166,-3 4 1,-2-2 9,-4 4 0,-3-1 55,-3 4 1,-5 4-75,-3 1 1,-4 2 96,-2 1 0,-3 1-152,0 3 120,-1-3 0,-2 3 0,1-4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5:46.0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202 79 12287,'7'-16'0,"-3"1"0,6-1 0,-6 6 0,1-1 0,-3 8 0,-2-4 0,0 7 0,0 0 0,-7 1 0,-4 5 0,-1 2 0,2 8 0,-4 1 0,3 4 0,-3-2 0,-1 7 0,-3 0 0,-2 6 0,7 1 0,-2 3 0,3-1 0,-4 6 0,2-1 0,4 2 0,1 3 0,4-3 0,3-2 0,-3 1 0,5-6 0,5 1 0,4-4 0,6-6 0,1-4 0,7 1 0,1 1 0</inkml:trace>
  <inkml:trace contextRef="#ctx0" brushRef="#br0" timeOffset="962">296 376 12287,'9'7'0,"-2"1"0,-7 8 0,5 1 0,0 4 0,0-4 0,-5 4 0,2-3 0,3-3 0,-3 6 0,3 0 0,-3-6 0,-2-4 0,0-1 0,0 6 0,0 0 0,-2-8 0,-3-3 0,3-3 0,-5-2 0,7-2 0,0-3 0,-5 2 0,0-8 0,0 1 0,5-6 0,0 1 0,0-1 0,0 0 0,5 6 0,0 0 0,2-1 0,-2-4 0,-1 1 0,6 3 0,-5-1 0,6 7 0,-1-7 0,6 3 0,-1 0 0,1 4 0,-6 3 0,1 2 0,-6 0 0,5 0 0,-4 0 0,4 0 0,-6 2 0,1 3 0,-2-1 0,2 6 0,-3 1 0,3 4 0,-3 1 0,-2 0 0,0-1 0,0 1 0,0-6 0,0 1 0,-2-3 0,-3 3 0,3 3 0,-3-4 0,3-3 0,-4 0 0,4-7 0,-5 0 0,7 0 0,0 0 0,0-7 0,0-2 0,0-6 0,0-1 0,7 0 0,0 1 0,3-1 0,4 2 0,-4 4 0,-1-2 0,2 7 0,-1-8 0,6 5 0,-1-1 0,1 2 0,-1 7 0,-6 2 0,-4 3 0,-1 2 0,1 3 0,-3 4 0,3-3 0,-3-3 0,-2 3 0,0-1 0,0 6 0,0-1 0,0 1 0,0-6 0,0 1 0,0-8 0,0 6 0,0-4 0,0-3 0,0 5 0,0-7 0</inkml:trace>
  <inkml:trace contextRef="#ctx0" brushRef="#br0" timeOffset="1284">765 516 12287,'8'-8'0,"-1"-1"0,-7 4 0,0 3 0,0-7 0,0 4 0,0 3 0,0-5 0,0 0 0,0 6 0,0-6 0,0 7 0,0 0 0,-1 5 0,-5 0 0,5 7 0,-5-1 0,5 3 0,1 1 0,-2 1 0,-3-1 0,3 1 0,-3 0 0,3-1 0,2 1 0,0 0 0,-7-8 0,-2-1 0</inkml:trace>
  <inkml:trace contextRef="#ctx0" brushRef="#br0" timeOffset="1459">796 266 12287,'0'-15'0,"0"4"0,0 1 0,0 5 0,0-6 0,0 8 0,0-4 0,0 7 0,0 0 0,7 7 0,1 1 0</inkml:trace>
  <inkml:trace contextRef="#ctx0" brushRef="#br0" timeOffset="2053">905 454 12287,'0'-9'0,"0"-5"0,0 12 0,2-5 0,3 7 0,-3 0 0,5 0 0,-7 0 0,5 2 0,0 3 0,0-1 0,-5 6 0,0 1 0,0 4 0,0 1 0,0 0 0,0-1 0,0 1 0,0-1 0,0-4 0,0-1 0,-6 1 0,2 3 0,-6-4 0,6-3 0,-3-5 0,7 3 0,0-3 0,0 5 0,0-9 0,0-3 0,0 1 0,0-6 0,0 4 0,0-4 0,0 0 0,2-6 0,3 0 0,-1 6 0,6 0 0,-5-1 0,6-4 0,-6 4 0,5 1 0,-5 5 0,6-6 0,-6 2 0,6-1 0,-6 1 0,5 4 0,1 3 0,4-5 0,1 7 0,-2 2 0,-4 3 0,2-1 0,-7 6 0,1 1 0,-6 4 0,1 1 0,5 0 0,-5-1 0,6 1 0,-7-1 0,0 1 0,-1 0 0,-5-1 0,5-6 0,-6 5 0,7-12 0,0 5 0,0-14 0,0-2 0</inkml:trace>
  <inkml:trace contextRef="#ctx0" brushRef="#br0" timeOffset="2570">1327 110 12287,'-2'-10'0,"-3"-1"0,2 3 0,-8-3 0,8-3 0,-11 6 0,5-1 0,0 2 0,-4 7 0,11 0 0,-5 7 0,7 3 0,0-1 0,0 1 0,2 1 0,3 4 0,-2-1 0,8-3 0,-6 3 0,5-4 0,-1 4 0,1 2 0,4-1 0,-3 1 0,-3 1 0,3 4 0,-3-2 0,3 7 0,1-2 0,-7 2 0,0 6 0,-5-1 0,6 0 0,-1 6 0,0-4 0,-5-2 0,-7 5 0,-3 1 0,-4-3 0,-2-8 0,1 2 0,-1-7 0,0 5 0,1-5 0,-1 0 0,0-6 0,1 1 0,-1 0 0,2-6 0,4 0 0,1-6 0,4 1 0,3-3 0,-5-2 0,7 0 0,0 0 0,0-7 0,0 3 0,0-6 0,7 0 0,2-6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8:15.894"/>
    </inkml:context>
    <inkml:brush xml:id="br0">
      <inkml:brushProperty name="width" value="0.11429" units="cm"/>
      <inkml:brushProperty name="height" value="0.11429" units="cm"/>
      <inkml:brushProperty name="color" value="#00A0D7"/>
    </inkml:brush>
  </inkml:definitions>
  <inkml:trace contextRef="#ctx0" brushRef="#br0">26 241 22845,'-8'0'-19,"3"0"10,-3 0 4,7 0 2,-2 0 0,9 0 1,3 0 1,-1 0-1,-3 0 1,4 0 0,2 0 1,2 0-4,-2 0 0,3 0 3,3 0-1,1 0 1,2 0 1,-1 0-1,4 0 1,-1 0-1,1 0 1,2 0 0,-2 0 0,5 0 0,0 0 0,5-3 27,-2 0 0,4 0-10,2 3 1,-1 0-18,4 0 0,2-2 28,3-1 1,0 0-16,4 3 1,-3 0-14,3 0 0,-5 0 0,-1 0 0,2 0 0,-5 0 0,0 0-27,-6 0 1,1 0 8,-1 0 1,0 0 17,-3 0 0,0 0-29,-3 0 0,-4 0 15,2 0 1,-3 0 13,0 0 0,1 0 0,-4 0 0,1 0 0,-1 0 0,-2 0 0,2 0 0,-4 0 0,-2 0 0,-3 0 0,1 0 0,-6 0 0,-1 0 0,-3 0 0,2 0 0,-4 0 0,0-4-1246,0 3 1135,0-3 1,-4 4 0,0 0 0</inkml:trace>
  <inkml:trace contextRef="#ctx0" brushRef="#br0" timeOffset="1163">1343 43 18191,'-5'-4'-1307,"0"1"871,2-3-200,2-2-9,-6 7 643,6-6 1,-6 5 279,4-4-470,0 4-93,3-2-103,0 4 360,4 4 1,1 1 104,3 3 0,4 4 82,-1-1 0,5 1-114,-2-4 0,2 4-125,2-1 1,2 4 207,0-4 1,0 2-126,-3-2 1,0-1 219,0 1 1,1-1-152,-1-2 0,-3 0 12,0-2 1,-3 1-28,0-1 1,-1-1-41,-1 1 1,-2-4 99,-1 4-221,2-4 262,-7 6-216,6-7 1,-6 3-94,2-1 1,-6-1 104,-3 4 1,-2-2 68,-4 4 0,-6 0 16,-8 6 1,-4 2-45,-7 4 1,-5 3 190,-6 5-204,-5 3 0,-11 3 0,-1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16:48:35.08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199 18 12287,'0'-9'0,"0"1"0,0 8 0,0 11 0,0 0 0,0 7 0,0-4 0,0 4 0,0 2 0,0 5 0,0 0 0,0 5 0,0 4 0,0 4 0,0 0 0,0 1 0,2 4 0,1 3 0,1 3 0,-1-3 0,-2-2 0,2-7 0,-2-1 0,-1-7 0,0 0 0,0-4 0,4-3 0,-3-1 0,2-3 0,-3-1 0,1-4 0,2-1 0,-2 1 0,2 1 0,-2 3 0,-1 0 0,0 0 0,0 0 0,0 4 0,-4-6 0,3 5 0,-3-15 0,8-1 0,1-9 0</inkml:trace>
  <inkml:trace contextRef="#ctx0" brushRef="#br0" timeOffset="858">9 689 12287,'-4'-5'0,"0"2"0,4 3 0,7 6 0,5 3 0,-1 8 0,1 0 0,0 0 0,0 1 0,2 0 0,-3 5 0,5-2 0,-2-4 0,-1-3 0,2 1 0,-4-4 0,4 4 0,-4-5 0,3 1 0,-3-1 0,0-1 0,-1 0 0,-1 3 0,-1-6 0,1 3 0,-4-6 0,-2 5 0,-3-8 0,0 4 0,0-11 0,-1 1 0,-1-6 0,1 2 0,-2-2 0,3 2 0,3-4 0,1-1 0,5-2 0,0-1 0,-1-2 0,5-2 0,1-4 0,2 0 0,5-3 0,1-2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4T18:55:55.0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 12287,'0'8'0,"0"-1"0,0-7 0,-2 0 0,-3 0 0,3 0 0,-5 0 0,7 0 0,0 0 0,0 7 0,0-5 0,0 5 0,0-7 0,0 0 0,7 0 0,4 0 0,-3 5 0,3 0 0,4 0 0,6-5 0,2 0 0,-2 0 0,-2 0 0,7 0 0,0 0 0,5 0 0,0 0 0,0 0 0,-1 0 0,-4 0 0,2 0 0,-7 0 0,5 0 0,-6 0 0,1 0 0,-5 0 0,-6 0 0,1 0 0,-8 0 0,4 0 0,-7 0 0,0 0 0,0 7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AFE38-23BF-46D0-B067-27022C771CB2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B0A42-DB94-4040-8454-04530421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B0A42-DB94-4040-8454-045304218D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2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B0A42-DB94-4040-8454-045304218D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9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B0A42-DB94-4040-8454-045304218D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1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4278-9CAC-6EF6-E6BF-A22645842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57C63-FA17-D07D-E8AB-570B5F16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8723-0DFB-40B7-B108-4C5DF2B3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0C764-84A9-7A1D-AEC1-B28BD68A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BFCE1-24EC-91BD-1C6D-62BD0960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19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3DAE-1FA9-3BF5-9493-31AE04BD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08EC1-CC42-E770-263C-421B81D1D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4CF82-86C5-CC77-CE9C-4826E1E4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3290-8970-2F12-9543-92D06DFB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59BE-EA90-89AA-7556-05E3C247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1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791D6-C6C0-3599-D0CF-5AB425FB4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2BC5B-6320-5A17-7609-391088B22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9FAF-1D17-6A29-ACF6-721C53D8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45DE5-608A-DCEB-3AAC-597DAFEE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EE09-C669-02B5-A3C0-687B2398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3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E880-D6BF-CCAB-29B3-96A0F9FB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825F-2563-D907-978C-9D9A8215F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6CC22-DA1E-CFF2-0227-542B05FD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87755-E0EF-E5B7-76C2-C889BEAF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C1AB5-48EB-3760-2F7B-79622D09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EF3B-4C99-72C8-3114-8BB8DC75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F55D6-AB9F-AE81-B3FA-D5C155EE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D86E1-B5D6-EC04-9FA7-F94542B7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DAA18-F7D2-C4F8-34A2-E1F7C577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A9E3-CB94-4C02-F3B1-40B36512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0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4051-F185-15FD-3599-D5BF6815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3A21-B160-B5A5-9597-03FA54A49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2A0FA-2094-A626-9137-722F094EA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6C721-8298-E404-76F2-9CA95B5B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C59FF-5356-5BC8-57E6-FCD9F477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B2F0F-5E87-08A7-B2C6-29829872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9B15-B52F-35CE-E2F1-E7FA3909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1DAA5-1159-DFDD-3ED8-992859F9E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90ADF-2F69-7555-4D45-ACAABCBB9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0437F-8506-AA01-46DB-4AC12532C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6D60D-7A74-F455-518B-7A5D1D9DA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BDD9E-07CF-7B20-9EAE-784CDDCA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431EC-8C0F-5F63-6ED2-07F9EB61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DDE19-95CA-C5D6-BDE8-3BEF4023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6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CA52-9B9E-5271-C3E0-91C0EEDD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6981C-9F6B-A139-F4DA-AE6A0309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E1196-A9A4-45E0-B5ED-F691D003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A697C-20BA-EFFA-52CC-534BD1A8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5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78C5C-EFA9-744C-4507-2F540FF8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956E9-9747-A152-50D9-AA3434D9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585AF-BE7C-9072-36F2-6C5F5736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20A9-10CD-8E54-6CC3-679C9AE1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1507-CC8D-C6C4-6589-AA2135DE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81749-E1D0-2866-4C0C-4826CB734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5AC9-3868-2955-2DDC-1942AB6E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246D5-8C21-035F-0A19-401B39FE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A74A6-3E76-E5C4-CE4E-D18F8D7F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92E7-023F-401C-9F62-2C7C26B4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08C45-AD0F-84EF-37C2-0967BE896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94736-20CE-7D94-4D47-6097F2D1F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78F68-448F-30EB-07F6-F8DAD35B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D8306-9BEB-5891-7B0C-7C9D5813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376FD-817C-53E5-3DD5-10442991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B1ABF-229D-F9ED-3130-E56634F9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13B91-3E6F-02D5-2D08-E347671D6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94BD9-5F3B-471C-812D-CAD7CEF1A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C73BD-18DB-43B7-9395-0511738E0EF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773E6-B66D-2037-223D-F8C68F439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4842-E986-B781-29A9-29961ADC1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" Type="http://schemas.openxmlformats.org/officeDocument/2006/relationships/image" Target="../media/image46.png"/><Relationship Id="rId21" Type="http://schemas.openxmlformats.org/officeDocument/2006/relationships/image" Target="../media/image56.png"/><Relationship Id="rId34" Type="http://schemas.openxmlformats.org/officeDocument/2006/relationships/customXml" Target="../ink/ink21.xml"/><Relationship Id="rId7" Type="http://schemas.openxmlformats.org/officeDocument/2006/relationships/image" Target="../media/image49.png"/><Relationship Id="rId12" Type="http://schemas.openxmlformats.org/officeDocument/2006/relationships/customXml" Target="../ink/ink10.xm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33" Type="http://schemas.openxmlformats.org/officeDocument/2006/relationships/image" Target="../media/image62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51.png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28" Type="http://schemas.openxmlformats.org/officeDocument/2006/relationships/customXml" Target="../ink/ink18.xml"/><Relationship Id="rId10" Type="http://schemas.openxmlformats.org/officeDocument/2006/relationships/customXml" Target="../ink/ink9.xml"/><Relationship Id="rId19" Type="http://schemas.openxmlformats.org/officeDocument/2006/relationships/image" Target="../media/image55.png"/><Relationship Id="rId31" Type="http://schemas.openxmlformats.org/officeDocument/2006/relationships/image" Target="../media/image61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59.png"/><Relationship Id="rId30" Type="http://schemas.openxmlformats.org/officeDocument/2006/relationships/customXml" Target="../ink/ink19.xml"/><Relationship Id="rId35" Type="http://schemas.openxmlformats.org/officeDocument/2006/relationships/image" Target="../media/image63.png"/><Relationship Id="rId8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customXml" Target="../ink/ink29.xml"/><Relationship Id="rId26" Type="http://schemas.openxmlformats.org/officeDocument/2006/relationships/image" Target="../media/image65.png"/><Relationship Id="rId39" Type="http://schemas.openxmlformats.org/officeDocument/2006/relationships/customXml" Target="../ink/ink39.xml"/><Relationship Id="rId21" Type="http://schemas.openxmlformats.org/officeDocument/2006/relationships/image" Target="../media/image57.png"/><Relationship Id="rId34" Type="http://schemas.openxmlformats.org/officeDocument/2006/relationships/image" Target="../media/image69.png"/><Relationship Id="rId42" Type="http://schemas.openxmlformats.org/officeDocument/2006/relationships/image" Target="../media/image73.png"/><Relationship Id="rId47" Type="http://schemas.openxmlformats.org/officeDocument/2006/relationships/customXml" Target="../ink/ink43.xml"/><Relationship Id="rId50" Type="http://schemas.openxmlformats.org/officeDocument/2006/relationships/image" Target="../media/image77.png"/><Relationship Id="rId55" Type="http://schemas.openxmlformats.org/officeDocument/2006/relationships/customXml" Target="../ink/ink47.xml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28.xml"/><Relationship Id="rId29" Type="http://schemas.openxmlformats.org/officeDocument/2006/relationships/customXml" Target="../ink/ink34.xml"/><Relationship Id="rId11" Type="http://schemas.openxmlformats.org/officeDocument/2006/relationships/image" Target="../media/image52.png"/><Relationship Id="rId24" Type="http://schemas.openxmlformats.org/officeDocument/2006/relationships/image" Target="../media/image64.png"/><Relationship Id="rId32" Type="http://schemas.openxmlformats.org/officeDocument/2006/relationships/image" Target="../media/image68.png"/><Relationship Id="rId37" Type="http://schemas.openxmlformats.org/officeDocument/2006/relationships/customXml" Target="../ink/ink38.xml"/><Relationship Id="rId40" Type="http://schemas.openxmlformats.org/officeDocument/2006/relationships/image" Target="../media/image72.png"/><Relationship Id="rId45" Type="http://schemas.openxmlformats.org/officeDocument/2006/relationships/customXml" Target="../ink/ink42.xml"/><Relationship Id="rId53" Type="http://schemas.openxmlformats.org/officeDocument/2006/relationships/customXml" Target="../ink/ink46.xml"/><Relationship Id="rId58" Type="http://schemas.openxmlformats.org/officeDocument/2006/relationships/image" Target="../media/image81.png"/><Relationship Id="rId5" Type="http://schemas.openxmlformats.org/officeDocument/2006/relationships/image" Target="../media/image49.png"/><Relationship Id="rId19" Type="http://schemas.openxmlformats.org/officeDocument/2006/relationships/image" Target="../media/image56.png"/><Relationship Id="rId4" Type="http://schemas.openxmlformats.org/officeDocument/2006/relationships/customXml" Target="../ink/ink22.xml"/><Relationship Id="rId9" Type="http://schemas.openxmlformats.org/officeDocument/2006/relationships/image" Target="../media/image51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customXml" Target="../ink/ink33.xml"/><Relationship Id="rId30" Type="http://schemas.openxmlformats.org/officeDocument/2006/relationships/image" Target="../media/image67.png"/><Relationship Id="rId35" Type="http://schemas.openxmlformats.org/officeDocument/2006/relationships/customXml" Target="../ink/ink37.xml"/><Relationship Id="rId43" Type="http://schemas.openxmlformats.org/officeDocument/2006/relationships/customXml" Target="../ink/ink41.xml"/><Relationship Id="rId48" Type="http://schemas.openxmlformats.org/officeDocument/2006/relationships/image" Target="../media/image76.png"/><Relationship Id="rId56" Type="http://schemas.openxmlformats.org/officeDocument/2006/relationships/image" Target="../media/image80.png"/><Relationship Id="rId8" Type="http://schemas.openxmlformats.org/officeDocument/2006/relationships/customXml" Target="../ink/ink24.xml"/><Relationship Id="rId51" Type="http://schemas.openxmlformats.org/officeDocument/2006/relationships/customXml" Target="../ink/ink45.xml"/><Relationship Id="rId3" Type="http://schemas.openxmlformats.org/officeDocument/2006/relationships/image" Target="../media/image47.png"/><Relationship Id="rId12" Type="http://schemas.openxmlformats.org/officeDocument/2006/relationships/customXml" Target="../ink/ink26.xml"/><Relationship Id="rId17" Type="http://schemas.openxmlformats.org/officeDocument/2006/relationships/image" Target="../media/image55.png"/><Relationship Id="rId25" Type="http://schemas.openxmlformats.org/officeDocument/2006/relationships/customXml" Target="../ink/ink32.xml"/><Relationship Id="rId33" Type="http://schemas.openxmlformats.org/officeDocument/2006/relationships/customXml" Target="../ink/ink36.xml"/><Relationship Id="rId38" Type="http://schemas.openxmlformats.org/officeDocument/2006/relationships/image" Target="../media/image71.png"/><Relationship Id="rId46" Type="http://schemas.openxmlformats.org/officeDocument/2006/relationships/image" Target="../media/image75.png"/><Relationship Id="rId59" Type="http://schemas.openxmlformats.org/officeDocument/2006/relationships/image" Target="../media/image82.png"/><Relationship Id="rId20" Type="http://schemas.openxmlformats.org/officeDocument/2006/relationships/customXml" Target="../ink/ink30.xml"/><Relationship Id="rId41" Type="http://schemas.openxmlformats.org/officeDocument/2006/relationships/customXml" Target="../ink/ink40.xml"/><Relationship Id="rId54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28" Type="http://schemas.openxmlformats.org/officeDocument/2006/relationships/image" Target="../media/image66.png"/><Relationship Id="rId36" Type="http://schemas.openxmlformats.org/officeDocument/2006/relationships/image" Target="../media/image70.png"/><Relationship Id="rId49" Type="http://schemas.openxmlformats.org/officeDocument/2006/relationships/customXml" Target="../ink/ink44.xml"/><Relationship Id="rId57" Type="http://schemas.openxmlformats.org/officeDocument/2006/relationships/customXml" Target="../ink/ink48.xml"/><Relationship Id="rId10" Type="http://schemas.openxmlformats.org/officeDocument/2006/relationships/customXml" Target="../ink/ink25.xml"/><Relationship Id="rId31" Type="http://schemas.openxmlformats.org/officeDocument/2006/relationships/customXml" Target="../ink/ink35.xml"/><Relationship Id="rId44" Type="http://schemas.openxmlformats.org/officeDocument/2006/relationships/image" Target="../media/image74.png"/><Relationship Id="rId52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3.png"/><Relationship Id="rId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2.png"/><Relationship Id="rId7" Type="http://schemas.openxmlformats.org/officeDocument/2006/relationships/image" Target="../media/image95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8.png"/><Relationship Id="rId4" Type="http://schemas.openxmlformats.org/officeDocument/2006/relationships/image" Target="../media/image9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87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1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5.png"/><Relationship Id="rId5" Type="http://schemas.openxmlformats.org/officeDocument/2006/relationships/image" Target="../media/image110.png"/><Relationship Id="rId10" Type="http://schemas.openxmlformats.org/officeDocument/2006/relationships/image" Target="../media/image114.png"/><Relationship Id="rId4" Type="http://schemas.openxmlformats.org/officeDocument/2006/relationships/image" Target="../media/image109.png"/><Relationship Id="rId9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7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24.png"/><Relationship Id="rId5" Type="http://schemas.openxmlformats.org/officeDocument/2006/relationships/image" Target="../media/image119.png"/><Relationship Id="rId10" Type="http://schemas.openxmlformats.org/officeDocument/2006/relationships/image" Target="../media/image123.png"/><Relationship Id="rId4" Type="http://schemas.openxmlformats.org/officeDocument/2006/relationships/image" Target="../media/image118.png"/><Relationship Id="rId9" Type="http://schemas.openxmlformats.org/officeDocument/2006/relationships/image" Target="../media/image1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116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40.png"/><Relationship Id="rId3" Type="http://schemas.openxmlformats.org/officeDocument/2006/relationships/image" Target="../media/image1370.png"/><Relationship Id="rId21" Type="http://schemas.openxmlformats.org/officeDocument/2006/relationships/image" Target="../media/image142.png"/><Relationship Id="rId17" Type="http://schemas.openxmlformats.org/officeDocument/2006/relationships/image" Target="../media/image139.png"/><Relationship Id="rId2" Type="http://schemas.openxmlformats.org/officeDocument/2006/relationships/image" Target="../media/image137.png"/><Relationship Id="rId16" Type="http://schemas.openxmlformats.org/officeDocument/2006/relationships/image" Target="../media/image145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15" Type="http://schemas.openxmlformats.org/officeDocument/2006/relationships/image" Target="../media/image144.png"/><Relationship Id="rId23" Type="http://schemas.openxmlformats.org/officeDocument/2006/relationships/image" Target="../media/image146.png"/><Relationship Id="rId19" Type="http://schemas.openxmlformats.org/officeDocument/2006/relationships/image" Target="../media/image147.png"/><Relationship Id="rId4" Type="http://schemas.openxmlformats.org/officeDocument/2006/relationships/image" Target="../media/image138.png"/><Relationship Id="rId22" Type="http://schemas.openxmlformats.org/officeDocument/2006/relationships/image" Target="../media/image1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5.png"/><Relationship Id="rId4" Type="http://schemas.openxmlformats.org/officeDocument/2006/relationships/image" Target="../media/image150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7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7" Type="http://schemas.openxmlformats.org/officeDocument/2006/relationships/image" Target="../media/image163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0.png"/><Relationship Id="rId4" Type="http://schemas.openxmlformats.org/officeDocument/2006/relationships/image" Target="../media/image1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6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emf"/><Relationship Id="rId5" Type="http://schemas.openxmlformats.org/officeDocument/2006/relationships/image" Target="../media/image174.png"/><Relationship Id="rId4" Type="http://schemas.openxmlformats.org/officeDocument/2006/relationships/image" Target="../media/image16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emf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2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1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2.png"/><Relationship Id="rId4" Type="http://schemas.openxmlformats.org/officeDocument/2006/relationships/image" Target="../media/image156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13" Type="http://schemas.openxmlformats.org/officeDocument/2006/relationships/customXml" Target="../ink/ink54.xml"/><Relationship Id="rId18" Type="http://schemas.openxmlformats.org/officeDocument/2006/relationships/image" Target="../media/image1571.png"/><Relationship Id="rId3" Type="http://schemas.openxmlformats.org/officeDocument/2006/relationships/customXml" Target="../ink/ink49.xml"/><Relationship Id="rId21" Type="http://schemas.openxmlformats.org/officeDocument/2006/relationships/image" Target="../media/image1601.png"/><Relationship Id="rId7" Type="http://schemas.openxmlformats.org/officeDocument/2006/relationships/customXml" Target="../ink/ink51.xml"/><Relationship Id="rId12" Type="http://schemas.openxmlformats.org/officeDocument/2006/relationships/image" Target="../media/image1531.png"/><Relationship Id="rId17" Type="http://schemas.openxmlformats.org/officeDocument/2006/relationships/image" Target="../media/image1561.png"/><Relationship Id="rId2" Type="http://schemas.openxmlformats.org/officeDocument/2006/relationships/image" Target="../media/image168.png"/><Relationship Id="rId16" Type="http://schemas.openxmlformats.org/officeDocument/2006/relationships/customXml" Target="../ink/ink55.xml"/><Relationship Id="rId20" Type="http://schemas.openxmlformats.org/officeDocument/2006/relationships/image" Target="../media/image15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1.png"/><Relationship Id="rId11" Type="http://schemas.openxmlformats.org/officeDocument/2006/relationships/customXml" Target="../ink/ink53.xml"/><Relationship Id="rId5" Type="http://schemas.openxmlformats.org/officeDocument/2006/relationships/customXml" Target="../ink/ink50.xml"/><Relationship Id="rId15" Type="http://schemas.openxmlformats.org/officeDocument/2006/relationships/image" Target="../media/image1550.png"/><Relationship Id="rId23" Type="http://schemas.openxmlformats.org/officeDocument/2006/relationships/image" Target="../media/image169.png"/><Relationship Id="rId10" Type="http://schemas.openxmlformats.org/officeDocument/2006/relationships/image" Target="../media/image1521.png"/><Relationship Id="rId19" Type="http://schemas.openxmlformats.org/officeDocument/2006/relationships/image" Target="../media/image1581.png"/><Relationship Id="rId4" Type="http://schemas.openxmlformats.org/officeDocument/2006/relationships/image" Target="../media/image1490.png"/><Relationship Id="rId9" Type="http://schemas.openxmlformats.org/officeDocument/2006/relationships/customXml" Target="../ink/ink52.xml"/><Relationship Id="rId14" Type="http://schemas.openxmlformats.org/officeDocument/2006/relationships/image" Target="../media/image1541.png"/><Relationship Id="rId22" Type="http://schemas.openxmlformats.org/officeDocument/2006/relationships/image" Target="../media/image16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40.png"/><Relationship Id="rId4" Type="http://schemas.openxmlformats.org/officeDocument/2006/relationships/image" Target="../media/image15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0.png"/><Relationship Id="rId13" Type="http://schemas.openxmlformats.org/officeDocument/2006/relationships/customXml" Target="../ink/ink61.xml"/><Relationship Id="rId18" Type="http://schemas.openxmlformats.org/officeDocument/2006/relationships/image" Target="../media/image1650.png"/><Relationship Id="rId3" Type="http://schemas.openxmlformats.org/officeDocument/2006/relationships/customXml" Target="../ink/ink56.xml"/><Relationship Id="rId7" Type="http://schemas.openxmlformats.org/officeDocument/2006/relationships/customXml" Target="../ink/ink58.xml"/><Relationship Id="rId12" Type="http://schemas.openxmlformats.org/officeDocument/2006/relationships/image" Target="../media/image1600.png"/><Relationship Id="rId17" Type="http://schemas.openxmlformats.org/officeDocument/2006/relationships/image" Target="../media/image1640.png"/><Relationship Id="rId2" Type="http://schemas.openxmlformats.org/officeDocument/2006/relationships/image" Target="../media/image168.png"/><Relationship Id="rId16" Type="http://schemas.openxmlformats.org/officeDocument/2006/relationships/image" Target="../media/image1630.png"/><Relationship Id="rId20" Type="http://schemas.openxmlformats.org/officeDocument/2006/relationships/image" Target="../media/image1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0.png"/><Relationship Id="rId11" Type="http://schemas.openxmlformats.org/officeDocument/2006/relationships/customXml" Target="../ink/ink60.xml"/><Relationship Id="rId5" Type="http://schemas.openxmlformats.org/officeDocument/2006/relationships/customXml" Target="../ink/ink57.xml"/><Relationship Id="rId15" Type="http://schemas.openxmlformats.org/officeDocument/2006/relationships/image" Target="../media/image1620.png"/><Relationship Id="rId10" Type="http://schemas.openxmlformats.org/officeDocument/2006/relationships/image" Target="../media/image1590.png"/><Relationship Id="rId19" Type="http://schemas.openxmlformats.org/officeDocument/2006/relationships/customXml" Target="../ink/ink62.xml"/><Relationship Id="rId4" Type="http://schemas.openxmlformats.org/officeDocument/2006/relationships/image" Target="../media/image1560.png"/><Relationship Id="rId9" Type="http://schemas.openxmlformats.org/officeDocument/2006/relationships/customXml" Target="../ink/ink59.xml"/><Relationship Id="rId14" Type="http://schemas.openxmlformats.org/officeDocument/2006/relationships/image" Target="../media/image16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0.png"/><Relationship Id="rId13" Type="http://schemas.openxmlformats.org/officeDocument/2006/relationships/customXml" Target="../ink/ink68.xml"/><Relationship Id="rId18" Type="http://schemas.openxmlformats.org/officeDocument/2006/relationships/image" Target="../media/image1690.png"/><Relationship Id="rId3" Type="http://schemas.openxmlformats.org/officeDocument/2006/relationships/customXml" Target="../ink/ink63.xml"/><Relationship Id="rId7" Type="http://schemas.openxmlformats.org/officeDocument/2006/relationships/customXml" Target="../ink/ink65.xml"/><Relationship Id="rId12" Type="http://schemas.openxmlformats.org/officeDocument/2006/relationships/image" Target="../media/image1600.png"/><Relationship Id="rId17" Type="http://schemas.openxmlformats.org/officeDocument/2006/relationships/image" Target="../media/image1640.png"/><Relationship Id="rId2" Type="http://schemas.openxmlformats.org/officeDocument/2006/relationships/image" Target="../media/image168.png"/><Relationship Id="rId16" Type="http://schemas.openxmlformats.org/officeDocument/2006/relationships/image" Target="../media/image1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0.png"/><Relationship Id="rId11" Type="http://schemas.openxmlformats.org/officeDocument/2006/relationships/customXml" Target="../ink/ink67.xml"/><Relationship Id="rId5" Type="http://schemas.openxmlformats.org/officeDocument/2006/relationships/customXml" Target="../ink/ink64.xml"/><Relationship Id="rId15" Type="http://schemas.openxmlformats.org/officeDocument/2006/relationships/image" Target="../media/image1670.png"/><Relationship Id="rId10" Type="http://schemas.openxmlformats.org/officeDocument/2006/relationships/image" Target="../media/image1590.png"/><Relationship Id="rId4" Type="http://schemas.openxmlformats.org/officeDocument/2006/relationships/image" Target="../media/image1560.png"/><Relationship Id="rId9" Type="http://schemas.openxmlformats.org/officeDocument/2006/relationships/customXml" Target="../ink/ink66.xml"/><Relationship Id="rId14" Type="http://schemas.openxmlformats.org/officeDocument/2006/relationships/image" Target="../media/image16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0.png"/><Relationship Id="rId13" Type="http://schemas.openxmlformats.org/officeDocument/2006/relationships/customXml" Target="../ink/ink74.xml"/><Relationship Id="rId18" Type="http://schemas.openxmlformats.org/officeDocument/2006/relationships/image" Target="../media/image1720.png"/><Relationship Id="rId3" Type="http://schemas.openxmlformats.org/officeDocument/2006/relationships/customXml" Target="../ink/ink69.xml"/><Relationship Id="rId21" Type="http://schemas.openxmlformats.org/officeDocument/2006/relationships/image" Target="../media/image1730.png"/><Relationship Id="rId7" Type="http://schemas.openxmlformats.org/officeDocument/2006/relationships/customXml" Target="../ink/ink71.xml"/><Relationship Id="rId12" Type="http://schemas.openxmlformats.org/officeDocument/2006/relationships/image" Target="../media/image1600.png"/><Relationship Id="rId17" Type="http://schemas.openxmlformats.org/officeDocument/2006/relationships/image" Target="../media/image1710.png"/><Relationship Id="rId2" Type="http://schemas.openxmlformats.org/officeDocument/2006/relationships/image" Target="../media/image168.png"/><Relationship Id="rId16" Type="http://schemas.openxmlformats.org/officeDocument/2006/relationships/image" Target="../media/image1700.png"/><Relationship Id="rId20" Type="http://schemas.openxmlformats.org/officeDocument/2006/relationships/image" Target="../media/image1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0.png"/><Relationship Id="rId11" Type="http://schemas.openxmlformats.org/officeDocument/2006/relationships/customXml" Target="../ink/ink73.xml"/><Relationship Id="rId5" Type="http://schemas.openxmlformats.org/officeDocument/2006/relationships/customXml" Target="../ink/ink70.xml"/><Relationship Id="rId15" Type="http://schemas.openxmlformats.org/officeDocument/2006/relationships/image" Target="../media/image1620.png"/><Relationship Id="rId10" Type="http://schemas.openxmlformats.org/officeDocument/2006/relationships/image" Target="../media/image1590.png"/><Relationship Id="rId19" Type="http://schemas.openxmlformats.org/officeDocument/2006/relationships/customXml" Target="../ink/ink75.xml"/><Relationship Id="rId4" Type="http://schemas.openxmlformats.org/officeDocument/2006/relationships/image" Target="../media/image1560.png"/><Relationship Id="rId9" Type="http://schemas.openxmlformats.org/officeDocument/2006/relationships/customXml" Target="../ink/ink72.xml"/><Relationship Id="rId14" Type="http://schemas.openxmlformats.org/officeDocument/2006/relationships/image" Target="../media/image161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0.png"/><Relationship Id="rId13" Type="http://schemas.openxmlformats.org/officeDocument/2006/relationships/customXml" Target="../ink/ink81.xml"/><Relationship Id="rId3" Type="http://schemas.openxmlformats.org/officeDocument/2006/relationships/customXml" Target="../ink/ink76.xml"/><Relationship Id="rId7" Type="http://schemas.openxmlformats.org/officeDocument/2006/relationships/customXml" Target="../ink/ink78.xml"/><Relationship Id="rId12" Type="http://schemas.openxmlformats.org/officeDocument/2006/relationships/image" Target="../media/image1600.png"/><Relationship Id="rId17" Type="http://schemas.openxmlformats.org/officeDocument/2006/relationships/image" Target="../media/image1640.png"/><Relationship Id="rId2" Type="http://schemas.openxmlformats.org/officeDocument/2006/relationships/image" Target="../media/image168.png"/><Relationship Id="rId16" Type="http://schemas.openxmlformats.org/officeDocument/2006/relationships/image" Target="../media/image1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0.png"/><Relationship Id="rId11" Type="http://schemas.openxmlformats.org/officeDocument/2006/relationships/customXml" Target="../ink/ink80.xml"/><Relationship Id="rId5" Type="http://schemas.openxmlformats.org/officeDocument/2006/relationships/customXml" Target="../ink/ink77.xml"/><Relationship Id="rId15" Type="http://schemas.openxmlformats.org/officeDocument/2006/relationships/image" Target="../media/image1740.png"/><Relationship Id="rId10" Type="http://schemas.openxmlformats.org/officeDocument/2006/relationships/image" Target="../media/image1590.png"/><Relationship Id="rId4" Type="http://schemas.openxmlformats.org/officeDocument/2006/relationships/image" Target="../media/image1560.png"/><Relationship Id="rId9" Type="http://schemas.openxmlformats.org/officeDocument/2006/relationships/customXml" Target="../ink/ink79.xml"/><Relationship Id="rId14" Type="http://schemas.openxmlformats.org/officeDocument/2006/relationships/image" Target="../media/image16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8.png"/><Relationship Id="rId4" Type="http://schemas.openxmlformats.org/officeDocument/2006/relationships/image" Target="../media/image17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customXml" Target="../ink/ink2.xml"/><Relationship Id="rId10" Type="http://schemas.openxmlformats.org/officeDocument/2006/relationships/customXml" Target="../ink/ink4.xml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25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3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7B9B-8A6D-F908-B853-16057DFAD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CSE251: Electronic Devices and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3964E-6004-DA8C-123A-CADCC4E34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4317"/>
            <a:ext cx="9144000" cy="165576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Prepared By:</a:t>
            </a:r>
          </a:p>
          <a:p>
            <a:r>
              <a:rPr lang="en-US" b="1" dirty="0"/>
              <a:t>Shadman Shahid (HAD)</a:t>
            </a:r>
          </a:p>
          <a:p>
            <a:pPr>
              <a:lnSpc>
                <a:spcPct val="120000"/>
              </a:lnSpc>
            </a:pPr>
            <a:r>
              <a:rPr lang="en-US" dirty="0"/>
              <a:t>Lecturer, Department of Computer Science and Engineering, School of Data and Sciences, BRAC University</a:t>
            </a:r>
          </a:p>
          <a:p>
            <a:endParaRPr lang="en-US" dirty="0"/>
          </a:p>
          <a:p>
            <a:r>
              <a:rPr lang="en-US" dirty="0"/>
              <a:t>Email: ext.shadman.shahid@bracu.ac.bd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DBD98-477B-BE38-34E6-9DC5199367E5}"/>
              </a:ext>
            </a:extLst>
          </p:cNvPr>
          <p:cNvSpPr txBox="1"/>
          <p:nvPr/>
        </p:nvSpPr>
        <p:spPr>
          <a:xfrm>
            <a:off x="4708793" y="3628142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Lecture 13 – Zener Diodes</a:t>
            </a:r>
          </a:p>
        </p:txBody>
      </p:sp>
    </p:spTree>
    <p:extLst>
      <p:ext uri="{BB962C8B-B14F-4D97-AF65-F5344CB8AC3E}">
        <p14:creationId xmlns:p14="http://schemas.microsoft.com/office/powerpoint/2010/main" val="105776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2" descr="A graph of a function">
            <a:extLst>
              <a:ext uri="{FF2B5EF4-FFF2-40B4-BE49-F238E27FC236}">
                <a16:creationId xmlns:a16="http://schemas.microsoft.com/office/drawing/2014/main" id="{9513BBF4-419F-593A-2E1A-93562CF2D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14" y="1702902"/>
            <a:ext cx="4582886" cy="458288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026B73-ED89-2D72-89B1-29E2DD0602C7}"/>
              </a:ext>
            </a:extLst>
          </p:cNvPr>
          <p:cNvSpPr/>
          <p:nvPr/>
        </p:nvSpPr>
        <p:spPr>
          <a:xfrm>
            <a:off x="8577943" y="1702902"/>
            <a:ext cx="2775857" cy="2493414"/>
          </a:xfrm>
          <a:prstGeom prst="rect">
            <a:avLst/>
          </a:prstGeom>
          <a:solidFill>
            <a:srgbClr val="FFFFF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61A57F-636B-706D-B0AF-B535F67FD47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2000"/>
          </a:blip>
          <a:stretch>
            <a:fillRect/>
          </a:stretch>
        </p:blipFill>
        <p:spPr>
          <a:xfrm>
            <a:off x="8764708" y="2921352"/>
            <a:ext cx="2484696" cy="854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1DA063-BC03-6531-E0B3-A8AFEC97DF9C}"/>
              </a:ext>
            </a:extLst>
          </p:cNvPr>
          <p:cNvSpPr txBox="1"/>
          <p:nvPr/>
        </p:nvSpPr>
        <p:spPr>
          <a:xfrm>
            <a:off x="8671385" y="2517595"/>
            <a:ext cx="2671339" cy="310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Forward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3B3BB-8CBF-3049-A54F-7CAD9667BD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7502" y="4551912"/>
                <a:ext cx="1342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 </m:t>
                    </m:r>
                  </m:oMath>
                </a14:m>
                <a:r>
                  <a:rPr lang="en-US"/>
                  <a:t>V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3B3BB-8CBF-3049-A54F-7CAD9667B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502" y="4551912"/>
                <a:ext cx="1342291" cy="369332"/>
              </a:xfrm>
              <a:prstGeom prst="rect">
                <a:avLst/>
              </a:prstGeom>
              <a:blipFill>
                <a:blip r:embed="rId4"/>
                <a:stretch>
                  <a:fillRect t="-10000" r="-31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926DC6D-B3DB-637A-5339-CD0AD3DCB3A2}"/>
              </a:ext>
            </a:extLst>
          </p:cNvPr>
          <p:cNvSpPr txBox="1"/>
          <p:nvPr/>
        </p:nvSpPr>
        <p:spPr>
          <a:xfrm>
            <a:off x="838200" y="1922490"/>
            <a:ext cx="5533571" cy="461665"/>
          </a:xfrm>
          <a:prstGeom prst="rect">
            <a:avLst/>
          </a:prstGeom>
          <a:ln w="50800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2. Constant Voltage Drop (CVD)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F09B4BC-2CD4-031F-4019-5E54DC85D961}"/>
                  </a:ext>
                </a:extLst>
              </p:cNvPr>
              <p:cNvSpPr txBox="1"/>
              <p:nvPr/>
            </p:nvSpPr>
            <p:spPr>
              <a:xfrm>
                <a:off x="6726625" y="5059743"/>
                <a:ext cx="11898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𝑫𝒐</m:t>
                          </m:r>
                        </m:sub>
                      </m:sSub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F09B4BC-2CD4-031F-4019-5E54DC85D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625" y="5059743"/>
                <a:ext cx="1189877" cy="646331"/>
              </a:xfrm>
              <a:prstGeom prst="rect">
                <a:avLst/>
              </a:prstGeom>
              <a:blipFill>
                <a:blip r:embed="rId5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0663D2F-01A6-FFC4-5546-ABB85819C34A}"/>
              </a:ext>
            </a:extLst>
          </p:cNvPr>
          <p:cNvSpPr txBox="1"/>
          <p:nvPr/>
        </p:nvSpPr>
        <p:spPr>
          <a:xfrm>
            <a:off x="5672441" y="2586821"/>
            <a:ext cx="1926116" cy="37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Reverse Bias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D9EE835-EF3D-9FFE-BD61-B2EC1F338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9340" y="2937857"/>
            <a:ext cx="2711589" cy="660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50A6C9-B73F-552D-C898-C985A845BF9D}"/>
                  </a:ext>
                </a:extLst>
              </p:cNvPr>
              <p:cNvSpPr txBox="1"/>
              <p:nvPr/>
            </p:nvSpPr>
            <p:spPr>
              <a:xfrm>
                <a:off x="9412115" y="5052924"/>
                <a:ext cx="11898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𝑫𝒐</m:t>
                          </m:r>
                        </m:sub>
                      </m:sSub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50A6C9-B73F-552D-C898-C985A845B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115" y="5052924"/>
                <a:ext cx="118987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">
            <a:extLst>
              <a:ext uri="{FF2B5EF4-FFF2-40B4-BE49-F238E27FC236}">
                <a16:creationId xmlns:a16="http://schemas.microsoft.com/office/drawing/2014/main" id="{D19E39BC-AE5C-5049-4DD2-A3DE296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Diode Models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2B687F-8FD6-0B39-FF05-8FDB87FF6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6040" y="3014218"/>
            <a:ext cx="3675047" cy="16720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3A89D8-09D4-A1DC-4433-E7C4138F161A}"/>
                  </a:ext>
                </a:extLst>
              </p:cNvPr>
              <p:cNvSpPr txBox="1"/>
              <p:nvPr/>
            </p:nvSpPr>
            <p:spPr>
              <a:xfrm>
                <a:off x="10718636" y="4448244"/>
                <a:ext cx="86427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𝑫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b="1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3A89D8-09D4-A1DC-4433-E7C4138F1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636" y="4448244"/>
                <a:ext cx="864276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892EAB-1427-A593-4354-2B0D91C2C5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0914" y="1737824"/>
                <a:ext cx="916648" cy="369332"/>
              </a:xfrm>
              <a:prstGeom prst="rect">
                <a:avLst/>
              </a:prstGeom>
              <a:solidFill>
                <a:srgbClr val="D7E8DA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𝑫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𝒎𝑨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892EAB-1427-A593-4354-2B0D91C2C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14" y="1737824"/>
                <a:ext cx="916648" cy="369332"/>
              </a:xfrm>
              <a:prstGeom prst="rect">
                <a:avLst/>
              </a:prstGeom>
              <a:blipFill>
                <a:blip r:embed="rId10"/>
                <a:stretch>
                  <a:fillRect r="-7333"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E43E7F8-0736-8FE0-07A6-23DE9580307F}"/>
              </a:ext>
            </a:extLst>
          </p:cNvPr>
          <p:cNvSpPr txBox="1"/>
          <p:nvPr/>
        </p:nvSpPr>
        <p:spPr>
          <a:xfrm>
            <a:off x="2471510" y="4934548"/>
            <a:ext cx="2266950" cy="1351240"/>
          </a:xfrm>
          <a:prstGeom prst="roundRect">
            <a:avLst>
              <a:gd name="adj" fmla="val 20014"/>
            </a:avLst>
          </a:prstGeom>
          <a:solidFill>
            <a:srgbClr val="B6E6F9"/>
          </a:solidFill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Suitable as </a:t>
            </a:r>
          </a:p>
          <a:p>
            <a:pPr algn="ctr"/>
            <a:r>
              <a:rPr 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VOLTAGE REGULATOR ?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Maybe!</a:t>
            </a:r>
          </a:p>
        </p:txBody>
      </p:sp>
    </p:spTree>
    <p:extLst>
      <p:ext uri="{BB962C8B-B14F-4D97-AF65-F5344CB8AC3E}">
        <p14:creationId xmlns:p14="http://schemas.microsoft.com/office/powerpoint/2010/main" val="2594705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0663D2F-01A6-FFC4-5546-ABB85819C34A}"/>
              </a:ext>
            </a:extLst>
          </p:cNvPr>
          <p:cNvSpPr txBox="1"/>
          <p:nvPr/>
        </p:nvSpPr>
        <p:spPr>
          <a:xfrm>
            <a:off x="835600" y="2874555"/>
            <a:ext cx="1926116" cy="37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Reverse Bias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26DC6D-B3DB-637A-5339-CD0AD3DCB3A2}"/>
              </a:ext>
            </a:extLst>
          </p:cNvPr>
          <p:cNvSpPr txBox="1"/>
          <p:nvPr/>
        </p:nvSpPr>
        <p:spPr>
          <a:xfrm>
            <a:off x="838200" y="1922490"/>
            <a:ext cx="5533571" cy="461665"/>
          </a:xfrm>
          <a:prstGeom prst="rect">
            <a:avLst/>
          </a:prstGeom>
          <a:ln w="50800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2. Constant Voltage Drop (CVD) Model: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318119-7906-D496-C132-C12C81C9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Diode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DA063-BC03-6531-E0B3-A8AFEC97DF9C}"/>
              </a:ext>
            </a:extLst>
          </p:cNvPr>
          <p:cNvSpPr txBox="1"/>
          <p:nvPr/>
        </p:nvSpPr>
        <p:spPr>
          <a:xfrm>
            <a:off x="3899643" y="2881676"/>
            <a:ext cx="2249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Forward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BE2ABB-C427-3E27-8C2C-B6C7BE61682C}"/>
                  </a:ext>
                </a:extLst>
              </p:cNvPr>
              <p:cNvSpPr txBox="1"/>
              <p:nvPr/>
            </p:nvSpPr>
            <p:spPr>
              <a:xfrm>
                <a:off x="5398713" y="4182074"/>
                <a:ext cx="10662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𝑫𝒐</m:t>
                          </m:r>
                        </m:sub>
                      </m:sSub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BE2ABB-C427-3E27-8C2C-B6C7BE616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713" y="4182074"/>
                <a:ext cx="1066254" cy="646331"/>
              </a:xfrm>
              <a:prstGeom prst="rect">
                <a:avLst/>
              </a:prstGeom>
              <a:blipFill>
                <a:blip r:embed="rId2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ADC2815-89A7-AD34-0E84-64CB9DA07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271" y="3231171"/>
            <a:ext cx="2484696" cy="8544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460244-7D94-5693-37FC-777DA37A7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49" y="3482623"/>
            <a:ext cx="2442551" cy="594907"/>
          </a:xfrm>
          <a:prstGeom prst="rect">
            <a:avLst/>
          </a:prstGeom>
        </p:spPr>
      </p:pic>
      <p:pic>
        <p:nvPicPr>
          <p:cNvPr id="16" name="Content Placeholder 12" descr="A graph of a function">
            <a:extLst>
              <a:ext uri="{FF2B5EF4-FFF2-40B4-BE49-F238E27FC236}">
                <a16:creationId xmlns:a16="http://schemas.microsoft.com/office/drawing/2014/main" id="{E0A9DE4B-A516-3AE2-C0F6-36002C23A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14" y="1702902"/>
            <a:ext cx="4582886" cy="4582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0355D3-2A15-A4A3-DE8B-8AAE619C0D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7502" y="4551912"/>
                <a:ext cx="1342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 </m:t>
                    </m:r>
                  </m:oMath>
                </a14:m>
                <a:r>
                  <a:rPr lang="en-US"/>
                  <a:t>V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0355D3-2A15-A4A3-DE8B-8AAE619C0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502" y="4551912"/>
                <a:ext cx="1342291" cy="369332"/>
              </a:xfrm>
              <a:prstGeom prst="rect">
                <a:avLst/>
              </a:prstGeom>
              <a:blipFill>
                <a:blip r:embed="rId6"/>
                <a:stretch>
                  <a:fillRect t="-10000" r="-31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399B15-0907-61D7-54EA-17C5B182D356}"/>
                  </a:ext>
                </a:extLst>
              </p:cNvPr>
              <p:cNvSpPr txBox="1"/>
              <p:nvPr/>
            </p:nvSpPr>
            <p:spPr>
              <a:xfrm>
                <a:off x="777543" y="4182073"/>
                <a:ext cx="11898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𝑫𝒐</m:t>
                          </m:r>
                        </m:sub>
                      </m:sSub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399B15-0907-61D7-54EA-17C5B182D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43" y="4182073"/>
                <a:ext cx="1189877" cy="646331"/>
              </a:xfrm>
              <a:prstGeom prst="rect">
                <a:avLst/>
              </a:prstGeom>
              <a:blipFill>
                <a:blip r:embed="rId7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D05712-E4B5-BAEF-394E-3BC1F25920DE}"/>
                  </a:ext>
                </a:extLst>
              </p:cNvPr>
              <p:cNvSpPr txBox="1"/>
              <p:nvPr/>
            </p:nvSpPr>
            <p:spPr>
              <a:xfrm>
                <a:off x="3897869" y="4182074"/>
                <a:ext cx="11898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𝑫𝒐</m:t>
                          </m:r>
                        </m:sub>
                      </m:sSub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D05712-E4B5-BAEF-394E-3BC1F2592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869" y="4182074"/>
                <a:ext cx="1189878" cy="646331"/>
              </a:xfrm>
              <a:prstGeom prst="rect">
                <a:avLst/>
              </a:prstGeom>
              <a:blipFill>
                <a:blip r:embed="rId8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ACB261-1D57-1DB0-763C-CDB5D096EA81}"/>
                  </a:ext>
                </a:extLst>
              </p:cNvPr>
              <p:cNvSpPr txBox="1"/>
              <p:nvPr/>
            </p:nvSpPr>
            <p:spPr>
              <a:xfrm>
                <a:off x="2337706" y="4182073"/>
                <a:ext cx="10636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𝑫𝒐</m:t>
                          </m:r>
                        </m:sub>
                      </m:sSub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ACB261-1D57-1DB0-763C-CDB5D096E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706" y="4182073"/>
                <a:ext cx="1063625" cy="646331"/>
              </a:xfrm>
              <a:prstGeom prst="rect">
                <a:avLst/>
              </a:prstGeom>
              <a:blipFill>
                <a:blip r:embed="rId9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337284-0D96-7A3B-2315-271E024F2F46}"/>
                  </a:ext>
                </a:extLst>
              </p:cNvPr>
              <p:cNvSpPr txBox="1"/>
              <p:nvPr/>
            </p:nvSpPr>
            <p:spPr>
              <a:xfrm>
                <a:off x="10718636" y="4448244"/>
                <a:ext cx="86427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𝑫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b="1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337284-0D96-7A3B-2315-271E024F2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636" y="4448244"/>
                <a:ext cx="864276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5512B7-A33F-CD67-A57F-DE77D81ED2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0914" y="1737824"/>
                <a:ext cx="916648" cy="369332"/>
              </a:xfrm>
              <a:prstGeom prst="rect">
                <a:avLst/>
              </a:prstGeom>
              <a:solidFill>
                <a:srgbClr val="D7E8DA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𝑫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𝒎𝑨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5512B7-A33F-CD67-A57F-DE77D81ED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14" y="1737824"/>
                <a:ext cx="916648" cy="369332"/>
              </a:xfrm>
              <a:prstGeom prst="rect">
                <a:avLst/>
              </a:prstGeom>
              <a:blipFill>
                <a:blip r:embed="rId11"/>
                <a:stretch>
                  <a:fillRect r="-7333"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515225D-1197-65D6-2B7E-04C1BFBAF30E}"/>
              </a:ext>
            </a:extLst>
          </p:cNvPr>
          <p:cNvSpPr txBox="1"/>
          <p:nvPr/>
        </p:nvSpPr>
        <p:spPr>
          <a:xfrm>
            <a:off x="9086850" y="4954928"/>
            <a:ext cx="2266950" cy="1351240"/>
          </a:xfrm>
          <a:prstGeom prst="roundRect">
            <a:avLst>
              <a:gd name="adj" fmla="val 20014"/>
            </a:avLst>
          </a:prstGeom>
          <a:solidFill>
            <a:srgbClr val="B6E6F9"/>
          </a:solidFill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Suitable as </a:t>
            </a:r>
          </a:p>
          <a:p>
            <a:pPr algn="ctr"/>
            <a:r>
              <a:rPr 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VOLTAGE REGULATOR ?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Maybe!</a:t>
            </a:r>
          </a:p>
        </p:txBody>
      </p:sp>
    </p:spTree>
    <p:extLst>
      <p:ext uri="{BB962C8B-B14F-4D97-AF65-F5344CB8AC3E}">
        <p14:creationId xmlns:p14="http://schemas.microsoft.com/office/powerpoint/2010/main" val="2832982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D39A39-A785-4171-D25C-8852A323655A}"/>
              </a:ext>
            </a:extLst>
          </p:cNvPr>
          <p:cNvSpPr/>
          <p:nvPr/>
        </p:nvSpPr>
        <p:spPr>
          <a:xfrm>
            <a:off x="838200" y="3067172"/>
            <a:ext cx="6568119" cy="807479"/>
          </a:xfrm>
          <a:prstGeom prst="roundRect">
            <a:avLst/>
          </a:prstGeom>
          <a:solidFill>
            <a:srgbClr val="B6E6F9">
              <a:alpha val="43000"/>
            </a:srgb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363B1-B97F-40E3-B160-9F82C50A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E5E74-CA49-9B34-724A-A7C56F3ED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6883401" cy="212986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2000"/>
                  <a:t>The circuit of the adjacent </a:t>
                </a:r>
                <a:r>
                  <a:rPr lang="en-US" sz="2000" b="1" u="sng"/>
                  <a:t>Figure</a:t>
                </a:r>
                <a:r>
                  <a:rPr lang="en-US" sz="2000" b="1"/>
                  <a:t> </a:t>
                </a:r>
                <a:r>
                  <a:rPr lang="en-US" sz="2000"/>
                  <a:t>is specified to have the following parameters. The supply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US" sz="2000" b="1"/>
                  <a:t> </a:t>
                </a:r>
                <a:r>
                  <a:rPr lang="en-US" sz="2000"/>
                  <a:t>is nominally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1" i="1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000"/>
                  <a:t> but can vary by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b="1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2000"/>
                  <a:t> can draw a maximum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1" i="1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lang="en-US" sz="20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lang="en-US" sz="2000"/>
                  <a:t>. 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2000"/>
                  <a:t>What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000"/>
                  <a:t> for worst case scenario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sz="200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sz="2000"/>
                  <a:t>) is to be regulated 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1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000"/>
                  <a:t>? [Since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/>
                  <a:t> is not provided, you can consider the CVD model.]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E5E74-CA49-9B34-724A-A7C56F3ED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6883401" cy="2129867"/>
              </a:xfrm>
              <a:blipFill>
                <a:blip r:embed="rId3"/>
                <a:stretch>
                  <a:fillRect l="-620" b="-3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2E08A35-16CD-0DD2-34AF-016285387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01" y="914624"/>
            <a:ext cx="3978643" cy="5578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B5498-345F-BE50-EA52-FFEF8E557EBB}"/>
              </a:ext>
            </a:extLst>
          </p:cNvPr>
          <p:cNvSpPr txBox="1"/>
          <p:nvPr/>
        </p:nvSpPr>
        <p:spPr>
          <a:xfrm>
            <a:off x="838200" y="3845299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6716F3-A7EE-8F7E-D838-934DEDC75E82}"/>
                  </a:ext>
                </a:extLst>
              </p:cNvPr>
              <p:cNvSpPr txBox="1"/>
              <p:nvPr/>
            </p:nvSpPr>
            <p:spPr>
              <a:xfrm>
                <a:off x="2227816" y="3867611"/>
                <a:ext cx="4660100" cy="1504950"/>
              </a:xfrm>
              <a:prstGeom prst="roundRect">
                <a:avLst>
                  <a:gd name="adj" fmla="val 31784"/>
                </a:avLst>
              </a:prstGeom>
              <a:solidFill>
                <a:srgbClr val="B6E6F9"/>
              </a:solidFill>
              <a:ln w="38100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/>
                  <a:t>Worst Case Scenario occurs when </a:t>
                </a:r>
              </a:p>
              <a:p>
                <a:pPr marL="342900" indent="-342900">
                  <a:buAutoNum type="arabicPeriod"/>
                </a:pPr>
                <a:r>
                  <a:rPr lang="en-US" b="1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</m:d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b="1">
                  <a:solidFill>
                    <a:srgbClr val="0000FF"/>
                  </a:solidFill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b="1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endParaRPr lang="en-US" b="1"/>
              </a:p>
              <a:p>
                <a:pPr marL="342900" indent="-342900">
                  <a:buAutoNum type="arabicPeriod"/>
                </a:pPr>
                <a:r>
                  <a:rPr lang="en-US" b="1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6716F3-A7EE-8F7E-D838-934DEDC7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816" y="3867611"/>
                <a:ext cx="4660100" cy="1504950"/>
              </a:xfrm>
              <a:prstGeom prst="roundRect">
                <a:avLst>
                  <a:gd name="adj" fmla="val 31784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9">
                <a:extLst>
                  <a:ext uri="{FF2B5EF4-FFF2-40B4-BE49-F238E27FC236}">
                    <a16:creationId xmlns:a16="http://schemas.microsoft.com/office/drawing/2014/main" id="{639F56A7-30F1-38CB-2B10-07B7EE30CC37}"/>
                  </a:ext>
                </a:extLst>
              </p14:cNvPr>
              <p14:cNvContentPartPr/>
              <p14:nvPr/>
            </p14:nvContentPartPr>
            <p14:xfrm>
              <a:off x="1709440" y="5694973"/>
              <a:ext cx="275760" cy="259200"/>
            </p14:xfrm>
          </p:contentPart>
        </mc:Choice>
        <mc:Fallback xmlns="">
          <p:pic>
            <p:nvPicPr>
              <p:cNvPr id="19" name="Ink 19">
                <a:extLst>
                  <a:ext uri="{FF2B5EF4-FFF2-40B4-BE49-F238E27FC236}">
                    <a16:creationId xmlns:a16="http://schemas.microsoft.com/office/drawing/2014/main" id="{639F56A7-30F1-38CB-2B10-07B7EE30CC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3980" y="5679471"/>
                <a:ext cx="306320" cy="289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53C8BDBD-8513-6484-3E6D-39E4D44BC578}"/>
                  </a:ext>
                </a:extLst>
              </p14:cNvPr>
              <p14:cNvContentPartPr/>
              <p14:nvPr/>
            </p14:nvContentPartPr>
            <p14:xfrm>
              <a:off x="2080960" y="5621893"/>
              <a:ext cx="506160" cy="30960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53C8BDBD-8513-6484-3E6D-39E4D44BC5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65469" y="5606413"/>
                <a:ext cx="536782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757E510-909C-6E67-B599-F9AE97CA5225}"/>
                  </a:ext>
                </a:extLst>
              </p14:cNvPr>
              <p14:cNvContentPartPr/>
              <p14:nvPr/>
            </p14:nvContentPartPr>
            <p14:xfrm>
              <a:off x="2732920" y="5756893"/>
              <a:ext cx="180360" cy="22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757E510-909C-6E67-B599-F9AE97CA52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17440" y="5741413"/>
                <a:ext cx="2109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3FC3F0EC-8C25-2F7F-360B-515062B499C7}"/>
                  </a:ext>
                </a:extLst>
              </p14:cNvPr>
              <p14:cNvContentPartPr/>
              <p14:nvPr/>
            </p14:nvContentPartPr>
            <p14:xfrm>
              <a:off x="3047560" y="5661493"/>
              <a:ext cx="394200" cy="207720"/>
            </p14:xfrm>
          </p:contentPart>
        </mc:Choice>
        <mc:Fallback xmlns=""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3FC3F0EC-8C25-2F7F-360B-515062B499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32066" y="5646013"/>
                <a:ext cx="424828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A1FA65A-078D-9465-4DB6-079853288DD8}"/>
                  </a:ext>
                </a:extLst>
              </p14:cNvPr>
              <p14:cNvContentPartPr/>
              <p14:nvPr/>
            </p14:nvContentPartPr>
            <p14:xfrm rot="177559">
              <a:off x="1681360" y="6009973"/>
              <a:ext cx="1811160" cy="73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A1FA65A-078D-9465-4DB6-079853288D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rot="177559">
                <a:off x="1665880" y="5994493"/>
                <a:ext cx="18417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" name="Ink 39">
                <a:extLst>
                  <a:ext uri="{FF2B5EF4-FFF2-40B4-BE49-F238E27FC236}">
                    <a16:creationId xmlns:a16="http://schemas.microsoft.com/office/drawing/2014/main" id="{BBCDEA26-857F-8A25-DC29-0D8FD875A792}"/>
                  </a:ext>
                </a:extLst>
              </p14:cNvPr>
              <p14:cNvContentPartPr/>
              <p14:nvPr/>
            </p14:nvContentPartPr>
            <p14:xfrm>
              <a:off x="3643720" y="6015733"/>
              <a:ext cx="118800" cy="73440"/>
            </p14:xfrm>
          </p:contentPart>
        </mc:Choice>
        <mc:Fallback xmlns="">
          <p:pic>
            <p:nvPicPr>
              <p:cNvPr id="38" name="Ink 39">
                <a:extLst>
                  <a:ext uri="{FF2B5EF4-FFF2-40B4-BE49-F238E27FC236}">
                    <a16:creationId xmlns:a16="http://schemas.microsoft.com/office/drawing/2014/main" id="{BBCDEA26-857F-8A25-DC29-0D8FD875A7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28193" y="6000253"/>
                <a:ext cx="149493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11A936EE-C8BA-A625-CF9A-E9B211F3062C}"/>
                  </a:ext>
                </a:extLst>
              </p14:cNvPr>
              <p14:cNvContentPartPr/>
              <p14:nvPr/>
            </p14:nvContentPartPr>
            <p14:xfrm>
              <a:off x="2384080" y="6184213"/>
              <a:ext cx="225360" cy="27036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11A936EE-C8BA-A625-CF9A-E9B211F306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68600" y="6168733"/>
                <a:ext cx="2559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B9C72C12-EF12-6745-A5E6-B1EBC7DC2C17}"/>
                  </a:ext>
                </a:extLst>
              </p14:cNvPr>
              <p14:cNvContentPartPr/>
              <p14:nvPr/>
            </p14:nvContentPartPr>
            <p14:xfrm>
              <a:off x="4037560" y="5835733"/>
              <a:ext cx="112680" cy="25308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B9C72C12-EF12-6745-A5E6-B1EBC7DC2C1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22129" y="5820275"/>
                <a:ext cx="143183" cy="283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214E41BF-2C46-8B79-4AEF-5AF25E2C9DEA}"/>
                  </a:ext>
                </a:extLst>
              </p14:cNvPr>
              <p14:cNvContentPartPr/>
              <p14:nvPr/>
            </p14:nvContentPartPr>
            <p14:xfrm>
              <a:off x="4211800" y="5773813"/>
              <a:ext cx="230760" cy="42804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214E41BF-2C46-8B79-4AEF-5AF25E2C9D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96344" y="5758333"/>
                <a:ext cx="261312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22082577-6EBC-E7F4-4325-3ADE23F22588}"/>
                  </a:ext>
                </a:extLst>
              </p14:cNvPr>
              <p14:cNvContentPartPr/>
              <p14:nvPr/>
            </p14:nvContentPartPr>
            <p14:xfrm>
              <a:off x="4444944" y="5688157"/>
              <a:ext cx="1771920" cy="42192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22082577-6EBC-E7F4-4325-3ADE23F2258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29461" y="5672677"/>
                <a:ext cx="1802526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8" name="Ink 88">
                <a:extLst>
                  <a:ext uri="{FF2B5EF4-FFF2-40B4-BE49-F238E27FC236}">
                    <a16:creationId xmlns:a16="http://schemas.microsoft.com/office/drawing/2014/main" id="{9811090F-35F0-3652-5FA9-E7F0E2C8849F}"/>
                  </a:ext>
                </a:extLst>
              </p14:cNvPr>
              <p14:cNvContentPartPr/>
              <p14:nvPr/>
            </p14:nvContentPartPr>
            <p14:xfrm>
              <a:off x="7558239" y="4258032"/>
              <a:ext cx="393840" cy="916920"/>
            </p14:xfrm>
          </p:contentPart>
        </mc:Choice>
        <mc:Fallback xmlns="">
          <p:pic>
            <p:nvPicPr>
              <p:cNvPr id="88" name="Ink 88">
                <a:extLst>
                  <a:ext uri="{FF2B5EF4-FFF2-40B4-BE49-F238E27FC236}">
                    <a16:creationId xmlns:a16="http://schemas.microsoft.com/office/drawing/2014/main" id="{9811090F-35F0-3652-5FA9-E7F0E2C884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42759" y="4242552"/>
                <a:ext cx="424440" cy="9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3A46183-5FBE-990F-787A-E4FBBE0C34E8}"/>
                  </a:ext>
                </a:extLst>
              </p14:cNvPr>
              <p14:cNvContentPartPr/>
              <p14:nvPr/>
            </p14:nvContentPartPr>
            <p14:xfrm>
              <a:off x="7434399" y="4988832"/>
              <a:ext cx="174600" cy="11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3A46183-5FBE-990F-787A-E4FBBE0C34E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18951" y="4973352"/>
                <a:ext cx="205137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9922EC08-F49F-30CF-BCEE-71017C8BDF1A}"/>
                  </a:ext>
                </a:extLst>
              </p14:cNvPr>
              <p14:cNvContentPartPr/>
              <p14:nvPr/>
            </p14:nvContentPartPr>
            <p14:xfrm>
              <a:off x="7406319" y="4381512"/>
              <a:ext cx="177840" cy="16344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9922EC08-F49F-30CF-BCEE-71017C8BDF1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90839" y="4366032"/>
                <a:ext cx="2084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5379D67D-E6C3-6F65-14CF-135D931CA875}"/>
                  </a:ext>
                </a:extLst>
              </p14:cNvPr>
              <p14:cNvContentPartPr/>
              <p14:nvPr/>
            </p14:nvContentPartPr>
            <p14:xfrm>
              <a:off x="7169062" y="4290877"/>
              <a:ext cx="382680" cy="183924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5379D67D-E6C3-6F65-14CF-135D931CA8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53582" y="4275397"/>
                <a:ext cx="413280" cy="18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EC518337-5C85-179C-DB7C-E9C64448DEFD}"/>
                  </a:ext>
                </a:extLst>
              </p14:cNvPr>
              <p14:cNvContentPartPr/>
              <p14:nvPr/>
            </p14:nvContentPartPr>
            <p14:xfrm>
              <a:off x="7524178" y="5835733"/>
              <a:ext cx="613440" cy="269640"/>
            </p14:xfrm>
          </p:contentPart>
        </mc:Choice>
        <mc:Fallback xmlns=""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EC518337-5C85-179C-DB7C-E9C64448DEF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08698" y="5820253"/>
                <a:ext cx="644040" cy="3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791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63B1-B97F-40E3-B160-9F82C50A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08A35-16CD-0DD2-34AF-016285387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1" y="914624"/>
            <a:ext cx="3978643" cy="5578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B5498-345F-BE50-EA52-FFEF8E557EBB}"/>
              </a:ext>
            </a:extLst>
          </p:cNvPr>
          <p:cNvSpPr txBox="1"/>
          <p:nvPr/>
        </p:nvSpPr>
        <p:spPr>
          <a:xfrm>
            <a:off x="838200" y="3845299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9">
                <a:extLst>
                  <a:ext uri="{FF2B5EF4-FFF2-40B4-BE49-F238E27FC236}">
                    <a16:creationId xmlns:a16="http://schemas.microsoft.com/office/drawing/2014/main" id="{639F56A7-30F1-38CB-2B10-07B7EE30CC37}"/>
                  </a:ext>
                </a:extLst>
              </p14:cNvPr>
              <p14:cNvContentPartPr/>
              <p14:nvPr/>
            </p14:nvContentPartPr>
            <p14:xfrm>
              <a:off x="2325877" y="3918379"/>
              <a:ext cx="275760" cy="259200"/>
            </p14:xfrm>
          </p:contentPart>
        </mc:Choice>
        <mc:Fallback xmlns="">
          <p:pic>
            <p:nvPicPr>
              <p:cNvPr id="19" name="Ink 19">
                <a:extLst>
                  <a:ext uri="{FF2B5EF4-FFF2-40B4-BE49-F238E27FC236}">
                    <a16:creationId xmlns:a16="http://schemas.microsoft.com/office/drawing/2014/main" id="{639F56A7-30F1-38CB-2B10-07B7EE30CC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0417" y="3902877"/>
                <a:ext cx="306320" cy="289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53C8BDBD-8513-6484-3E6D-39E4D44BC578}"/>
                  </a:ext>
                </a:extLst>
              </p14:cNvPr>
              <p14:cNvContentPartPr/>
              <p14:nvPr/>
            </p14:nvContentPartPr>
            <p14:xfrm>
              <a:off x="2697397" y="3845299"/>
              <a:ext cx="506160" cy="30960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53C8BDBD-8513-6484-3E6D-39E4D44BC5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81906" y="3829819"/>
                <a:ext cx="536782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757E510-909C-6E67-B599-F9AE97CA5225}"/>
                  </a:ext>
                </a:extLst>
              </p14:cNvPr>
              <p14:cNvContentPartPr/>
              <p14:nvPr/>
            </p14:nvContentPartPr>
            <p14:xfrm>
              <a:off x="3349357" y="3980299"/>
              <a:ext cx="180360" cy="22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757E510-909C-6E67-B599-F9AE97CA52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33877" y="3964819"/>
                <a:ext cx="2109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3FC3F0EC-8C25-2F7F-360B-515062B499C7}"/>
                  </a:ext>
                </a:extLst>
              </p14:cNvPr>
              <p14:cNvContentPartPr/>
              <p14:nvPr/>
            </p14:nvContentPartPr>
            <p14:xfrm>
              <a:off x="3663997" y="3884899"/>
              <a:ext cx="394200" cy="207720"/>
            </p14:xfrm>
          </p:contentPart>
        </mc:Choice>
        <mc:Fallback xmlns=""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3FC3F0EC-8C25-2F7F-360B-515062B499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48503" y="3869419"/>
                <a:ext cx="424828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A1FA65A-078D-9465-4DB6-079853288DD8}"/>
                  </a:ext>
                </a:extLst>
              </p14:cNvPr>
              <p14:cNvContentPartPr/>
              <p14:nvPr/>
            </p14:nvContentPartPr>
            <p14:xfrm rot="177559">
              <a:off x="2297797" y="4233379"/>
              <a:ext cx="1811160" cy="73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A1FA65A-078D-9465-4DB6-079853288D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177559">
                <a:off x="2282317" y="4217899"/>
                <a:ext cx="18417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9">
                <a:extLst>
                  <a:ext uri="{FF2B5EF4-FFF2-40B4-BE49-F238E27FC236}">
                    <a16:creationId xmlns:a16="http://schemas.microsoft.com/office/drawing/2014/main" id="{BBCDEA26-857F-8A25-DC29-0D8FD875A792}"/>
                  </a:ext>
                </a:extLst>
              </p14:cNvPr>
              <p14:cNvContentPartPr/>
              <p14:nvPr/>
            </p14:nvContentPartPr>
            <p14:xfrm>
              <a:off x="4260157" y="4239139"/>
              <a:ext cx="118800" cy="73440"/>
            </p14:xfrm>
          </p:contentPart>
        </mc:Choice>
        <mc:Fallback xmlns="">
          <p:pic>
            <p:nvPicPr>
              <p:cNvPr id="38" name="Ink 39">
                <a:extLst>
                  <a:ext uri="{FF2B5EF4-FFF2-40B4-BE49-F238E27FC236}">
                    <a16:creationId xmlns:a16="http://schemas.microsoft.com/office/drawing/2014/main" id="{BBCDEA26-857F-8A25-DC29-0D8FD875A79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44630" y="4223659"/>
                <a:ext cx="149493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11A936EE-C8BA-A625-CF9A-E9B211F3062C}"/>
                  </a:ext>
                </a:extLst>
              </p14:cNvPr>
              <p14:cNvContentPartPr/>
              <p14:nvPr/>
            </p14:nvContentPartPr>
            <p14:xfrm>
              <a:off x="3000517" y="4407619"/>
              <a:ext cx="225360" cy="27036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11A936EE-C8BA-A625-CF9A-E9B211F306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85037" y="4392139"/>
                <a:ext cx="2559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B9C72C12-EF12-6745-A5E6-B1EBC7DC2C17}"/>
                  </a:ext>
                </a:extLst>
              </p14:cNvPr>
              <p14:cNvContentPartPr/>
              <p14:nvPr/>
            </p14:nvContentPartPr>
            <p14:xfrm>
              <a:off x="4653997" y="4059139"/>
              <a:ext cx="112680" cy="25308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B9C72C12-EF12-6745-A5E6-B1EBC7DC2C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38566" y="4043681"/>
                <a:ext cx="143183" cy="283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214E41BF-2C46-8B79-4AEF-5AF25E2C9DEA}"/>
                  </a:ext>
                </a:extLst>
              </p14:cNvPr>
              <p14:cNvContentPartPr/>
              <p14:nvPr/>
            </p14:nvContentPartPr>
            <p14:xfrm>
              <a:off x="4828237" y="3997219"/>
              <a:ext cx="230760" cy="42804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214E41BF-2C46-8B79-4AEF-5AF25E2C9D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12781" y="3981739"/>
                <a:ext cx="261312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22082577-6EBC-E7F4-4325-3ADE23F22588}"/>
                  </a:ext>
                </a:extLst>
              </p14:cNvPr>
              <p14:cNvContentPartPr/>
              <p14:nvPr/>
            </p14:nvContentPartPr>
            <p14:xfrm>
              <a:off x="5061381" y="3911563"/>
              <a:ext cx="1771920" cy="42192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22082577-6EBC-E7F4-4325-3ADE23F225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45898" y="3896083"/>
                <a:ext cx="1802526" cy="45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A7AAD0B-ECDF-11F3-4FBA-BB58A127C1C2}"/>
              </a:ext>
            </a:extLst>
          </p:cNvPr>
          <p:cNvGrpSpPr/>
          <p:nvPr/>
        </p:nvGrpSpPr>
        <p:grpSpPr>
          <a:xfrm>
            <a:off x="7512050" y="4418909"/>
            <a:ext cx="2205222" cy="932024"/>
            <a:chOff x="7512050" y="4418909"/>
            <a:chExt cx="2205222" cy="9320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08DBCB-21A4-BD5A-9EFE-CFF20A221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113599" y="4418909"/>
              <a:ext cx="1603673" cy="80880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E6AC1A-2218-CC2E-09BD-28FF34954913}"/>
                </a:ext>
              </a:extLst>
            </p:cNvPr>
            <p:cNvSpPr/>
            <p:nvPr/>
          </p:nvSpPr>
          <p:spPr>
            <a:xfrm>
              <a:off x="7512050" y="4442883"/>
              <a:ext cx="643467" cy="908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34CFCA7B-4D65-E4FA-CA7A-8A4284B2938A}"/>
                  </a:ext>
                </a:extLst>
              </p14:cNvPr>
              <p14:cNvContentPartPr/>
              <p14:nvPr/>
            </p14:nvContentPartPr>
            <p14:xfrm>
              <a:off x="3584919" y="3589604"/>
              <a:ext cx="4743360" cy="97020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34CFCA7B-4D65-E4FA-CA7A-8A4284B2938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69438" y="3574130"/>
                <a:ext cx="4773962" cy="1000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9">
                <a:extLst>
                  <a:ext uri="{FF2B5EF4-FFF2-40B4-BE49-F238E27FC236}">
                    <a16:creationId xmlns:a16="http://schemas.microsoft.com/office/drawing/2014/main" id="{D96908E8-040E-2640-8496-C95D766C2571}"/>
                  </a:ext>
                </a:extLst>
              </p14:cNvPr>
              <p14:cNvContentPartPr/>
              <p14:nvPr/>
            </p14:nvContentPartPr>
            <p14:xfrm>
              <a:off x="2893846" y="5111684"/>
              <a:ext cx="455760" cy="295200"/>
            </p14:xfrm>
          </p:contentPart>
        </mc:Choice>
        <mc:Fallback xmlns="">
          <p:pic>
            <p:nvPicPr>
              <p:cNvPr id="18" name="Ink 19">
                <a:extLst>
                  <a:ext uri="{FF2B5EF4-FFF2-40B4-BE49-F238E27FC236}">
                    <a16:creationId xmlns:a16="http://schemas.microsoft.com/office/drawing/2014/main" id="{D96908E8-040E-2640-8496-C95D766C257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78366" y="5096204"/>
                <a:ext cx="4863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967F8210-A55E-8201-CF5A-2F0D0C004471}"/>
                  </a:ext>
                </a:extLst>
              </p14:cNvPr>
              <p14:cNvContentPartPr/>
              <p14:nvPr/>
            </p14:nvContentPartPr>
            <p14:xfrm>
              <a:off x="3611686" y="4907924"/>
              <a:ext cx="911520" cy="25740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967F8210-A55E-8201-CF5A-2F0D0C00447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96206" y="4892444"/>
                <a:ext cx="942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A650ECF-3D56-3939-20D3-3959D8A0CC90}"/>
                  </a:ext>
                </a:extLst>
              </p14:cNvPr>
              <p14:cNvContentPartPr/>
              <p14:nvPr/>
            </p14:nvContentPartPr>
            <p14:xfrm>
              <a:off x="3627886" y="5277644"/>
              <a:ext cx="916920" cy="32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A650ECF-3D56-3939-20D3-3959D8A0CC9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12400" y="5262164"/>
                <a:ext cx="947532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E341D059-0103-B13F-8958-B0000C96980F}"/>
                  </a:ext>
                </a:extLst>
              </p14:cNvPr>
              <p14:cNvContentPartPr/>
              <p14:nvPr/>
            </p14:nvContentPartPr>
            <p14:xfrm>
              <a:off x="3676126" y="5411564"/>
              <a:ext cx="397080" cy="164160"/>
            </p14:xfrm>
          </p:contentPart>
        </mc:Choice>
        <mc:Fallback xmlns=""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E341D059-0103-B13F-8958-B0000C96980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60632" y="5396084"/>
                <a:ext cx="427708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531C69C-2C78-A909-6852-6BC296E11AD0}"/>
                  </a:ext>
                </a:extLst>
              </p14:cNvPr>
              <p14:cNvContentPartPr/>
              <p14:nvPr/>
            </p14:nvContentPartPr>
            <p14:xfrm>
              <a:off x="4238806" y="5406164"/>
              <a:ext cx="43200" cy="187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531C69C-2C78-A909-6852-6BC296E11AD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23326" y="5390684"/>
                <a:ext cx="738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2" name="Ink 43">
                <a:extLst>
                  <a:ext uri="{FF2B5EF4-FFF2-40B4-BE49-F238E27FC236}">
                    <a16:creationId xmlns:a16="http://schemas.microsoft.com/office/drawing/2014/main" id="{408A498E-CA31-8765-53A9-DE725DFF2AE0}"/>
                  </a:ext>
                </a:extLst>
              </p14:cNvPr>
              <p14:cNvContentPartPr/>
              <p14:nvPr/>
            </p14:nvContentPartPr>
            <p14:xfrm>
              <a:off x="4817686" y="5117084"/>
              <a:ext cx="461160" cy="214560"/>
            </p14:xfrm>
          </p:contentPart>
        </mc:Choice>
        <mc:Fallback xmlns="">
          <p:pic>
            <p:nvPicPr>
              <p:cNvPr id="42" name="Ink 43">
                <a:extLst>
                  <a:ext uri="{FF2B5EF4-FFF2-40B4-BE49-F238E27FC236}">
                    <a16:creationId xmlns:a16="http://schemas.microsoft.com/office/drawing/2014/main" id="{408A498E-CA31-8765-53A9-DE725DFF2AE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802218" y="5101630"/>
                <a:ext cx="491736" cy="245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D8607AB-A0D1-E64E-D817-2C58DBA23BE9}"/>
                  </a:ext>
                </a:extLst>
              </p14:cNvPr>
              <p14:cNvContentPartPr/>
              <p14:nvPr/>
            </p14:nvContentPartPr>
            <p14:xfrm>
              <a:off x="5487646" y="5117084"/>
              <a:ext cx="107640" cy="57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D8607AB-A0D1-E64E-D817-2C58DBA23BE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472166" y="5101604"/>
                <a:ext cx="1382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9C257CC-41F1-CDC3-5E1D-ADBD2A79D47C}"/>
                  </a:ext>
                </a:extLst>
              </p14:cNvPr>
              <p14:cNvContentPartPr/>
              <p14:nvPr/>
            </p14:nvContentPartPr>
            <p14:xfrm>
              <a:off x="5482246" y="5181164"/>
              <a:ext cx="145080" cy="11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9C257CC-41F1-CDC3-5E1D-ADBD2A79D47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466766" y="5165168"/>
                <a:ext cx="175680" cy="42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5" name="Ink 56">
                <a:extLst>
                  <a:ext uri="{FF2B5EF4-FFF2-40B4-BE49-F238E27FC236}">
                    <a16:creationId xmlns:a16="http://schemas.microsoft.com/office/drawing/2014/main" id="{F2727D6F-76E0-546B-1BDF-F24ED3156454}"/>
                  </a:ext>
                </a:extLst>
              </p14:cNvPr>
              <p14:cNvContentPartPr/>
              <p14:nvPr/>
            </p14:nvContentPartPr>
            <p14:xfrm>
              <a:off x="5803726" y="4945364"/>
              <a:ext cx="691560" cy="241560"/>
            </p14:xfrm>
          </p:contentPart>
        </mc:Choice>
        <mc:Fallback xmlns="">
          <p:pic>
            <p:nvPicPr>
              <p:cNvPr id="55" name="Ink 56">
                <a:extLst>
                  <a:ext uri="{FF2B5EF4-FFF2-40B4-BE49-F238E27FC236}">
                    <a16:creationId xmlns:a16="http://schemas.microsoft.com/office/drawing/2014/main" id="{F2727D6F-76E0-546B-1BDF-F24ED315645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788254" y="4929884"/>
                <a:ext cx="722144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E22B785A-D96A-AE66-10B4-9027C25D8BA8}"/>
                  </a:ext>
                </a:extLst>
              </p14:cNvPr>
              <p14:cNvContentPartPr/>
              <p14:nvPr/>
            </p14:nvContentPartPr>
            <p14:xfrm>
              <a:off x="6634246" y="4902524"/>
              <a:ext cx="531000" cy="225360"/>
            </p14:xfrm>
          </p:contentPart>
        </mc:Choice>
        <mc:Fallback xmlns=""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E22B785A-D96A-AE66-10B4-9027C25D8BA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18766" y="4887044"/>
                <a:ext cx="5616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BCDDD0C-9DB1-E69B-E38C-9CFB5878B269}"/>
                  </a:ext>
                </a:extLst>
              </p14:cNvPr>
              <p14:cNvContentPartPr/>
              <p14:nvPr/>
            </p14:nvContentPartPr>
            <p14:xfrm>
              <a:off x="3595846" y="5936804"/>
              <a:ext cx="5760" cy="16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BCDDD0C-9DB1-E69B-E38C-9CFB5878B26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580366" y="5920980"/>
                <a:ext cx="36360" cy="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FE78CE1-7BDF-CBD6-6FD0-FD5CE24730CD}"/>
                  </a:ext>
                </a:extLst>
              </p14:cNvPr>
              <p14:cNvContentPartPr/>
              <p14:nvPr/>
            </p14:nvContentPartPr>
            <p14:xfrm>
              <a:off x="3515206" y="6097724"/>
              <a:ext cx="32400" cy="11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FE78CE1-7BDF-CBD6-6FD0-FD5CE24730C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499726" y="6082244"/>
                <a:ext cx="63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26E2839-4EAD-1605-F66A-4E59A3FCDB28}"/>
                  </a:ext>
                </a:extLst>
              </p14:cNvPr>
              <p14:cNvContentPartPr/>
              <p14:nvPr/>
            </p14:nvContentPartPr>
            <p14:xfrm>
              <a:off x="3724366" y="6108524"/>
              <a:ext cx="21960" cy="11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26E2839-4EAD-1605-F66A-4E59A3FCDB2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08628" y="6093044"/>
                <a:ext cx="5307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7" name="Ink 20">
                <a:extLst>
                  <a:ext uri="{FF2B5EF4-FFF2-40B4-BE49-F238E27FC236}">
                    <a16:creationId xmlns:a16="http://schemas.microsoft.com/office/drawing/2014/main" id="{FB3E5EE1-8E00-BA9C-07A2-8FD705216BE6}"/>
                  </a:ext>
                </a:extLst>
              </p14:cNvPr>
              <p14:cNvContentPartPr/>
              <p14:nvPr/>
            </p14:nvContentPartPr>
            <p14:xfrm>
              <a:off x="4672778" y="5876938"/>
              <a:ext cx="596160" cy="321480"/>
            </p14:xfrm>
          </p:contentPart>
        </mc:Choice>
        <mc:Fallback xmlns="">
          <p:pic>
            <p:nvPicPr>
              <p:cNvPr id="17" name="Ink 20">
                <a:extLst>
                  <a:ext uri="{FF2B5EF4-FFF2-40B4-BE49-F238E27FC236}">
                    <a16:creationId xmlns:a16="http://schemas.microsoft.com/office/drawing/2014/main" id="{FB3E5EE1-8E00-BA9C-07A2-8FD705216BE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657298" y="5861458"/>
                <a:ext cx="6267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31F03684-63E7-6291-C5F6-393BD7EE9516}"/>
                  </a:ext>
                </a:extLst>
              </p14:cNvPr>
              <p14:cNvContentPartPr/>
              <p14:nvPr/>
            </p14:nvContentPartPr>
            <p14:xfrm>
              <a:off x="3976538" y="5838778"/>
              <a:ext cx="489960" cy="35244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31F03684-63E7-6291-C5F6-393BD7EE951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961058" y="5823298"/>
                <a:ext cx="5205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073011C-D951-1D6D-C014-8A7A6BB2DEA0}"/>
                  </a:ext>
                </a:extLst>
              </p14:cNvPr>
              <p14:cNvContentPartPr/>
              <p14:nvPr/>
            </p14:nvContentPartPr>
            <p14:xfrm>
              <a:off x="5422658" y="5846338"/>
              <a:ext cx="574200" cy="306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073011C-D951-1D6D-C014-8A7A6BB2DEA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407178" y="5830858"/>
                <a:ext cx="604800" cy="3369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CD727C-52F8-7701-930D-306728399128}"/>
              </a:ext>
            </a:extLst>
          </p:cNvPr>
          <p:cNvSpPr/>
          <p:nvPr/>
        </p:nvSpPr>
        <p:spPr>
          <a:xfrm>
            <a:off x="840305" y="2804089"/>
            <a:ext cx="6568119" cy="807479"/>
          </a:xfrm>
          <a:prstGeom prst="roundRect">
            <a:avLst/>
          </a:prstGeom>
          <a:solidFill>
            <a:srgbClr val="B6E6F9">
              <a:alpha val="43000"/>
            </a:srgb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E25A9AC-D569-F345-D99A-8FB8DB6957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0305" y="1427605"/>
                <a:ext cx="6883401" cy="212986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2000"/>
                  <a:t>The circuit of the adjacent </a:t>
                </a:r>
                <a:r>
                  <a:rPr lang="en-US" sz="2000" b="1" u="sng"/>
                  <a:t>Figure</a:t>
                </a:r>
                <a:r>
                  <a:rPr lang="en-US" sz="2000" b="1"/>
                  <a:t> </a:t>
                </a:r>
                <a:r>
                  <a:rPr lang="en-US" sz="2000"/>
                  <a:t>is specified to have the following parameters. The supply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US" sz="2000" b="1"/>
                  <a:t> </a:t>
                </a:r>
                <a:r>
                  <a:rPr lang="en-US" sz="2000"/>
                  <a:t>is nominally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1" i="1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000"/>
                  <a:t> but can vary by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b="1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2000"/>
                  <a:t> can draw a maximum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1" i="1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lang="en-US" sz="20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lang="en-US" sz="2000"/>
                  <a:t>. 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2000"/>
                  <a:t>What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000"/>
                  <a:t> for worst case scenario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sz="200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sz="2000"/>
                  <a:t>) is to be regulated 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1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000"/>
                  <a:t>? [Since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/>
                  <a:t> is not provided, you can consider the CVD model.]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E25A9AC-D569-F345-D99A-8FB8DB695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305" y="1427605"/>
                <a:ext cx="6883401" cy="2129867"/>
              </a:xfrm>
              <a:blipFill>
                <a:blip r:embed="rId59"/>
                <a:stretch>
                  <a:fillRect l="-620" b="-3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A5F397-AB1C-2530-214C-7131BB09FA77}"/>
              </a:ext>
            </a:extLst>
          </p:cNvPr>
          <p:cNvCxnSpPr/>
          <p:nvPr/>
        </p:nvCxnSpPr>
        <p:spPr>
          <a:xfrm>
            <a:off x="4023272" y="5406164"/>
            <a:ext cx="0" cy="1879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76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6BAA-D7DD-3F1B-C8D7-3F82FA78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Drawbacks of Diodes as Voltage Regulators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D53E8E-1FBB-DEB9-A4DC-CF681E0F1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8246" y="2010422"/>
                <a:ext cx="5839904" cy="1475081"/>
              </a:xfrm>
              <a:prstGeom prst="roundRect">
                <a:avLst>
                  <a:gd name="adj" fmla="val 27821"/>
                </a:avLst>
              </a:prstGeom>
              <a:solidFill>
                <a:srgbClr val="B6E6F9"/>
              </a:solidFill>
              <a:ln w="57150">
                <a:solidFill>
                  <a:srgbClr val="0000FF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sz="2000" b="1"/>
                  <a:t>Regulation voltage is low: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𝑫𝑶</m:t>
                        </m:r>
                      </m:sub>
                    </m:sSub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(0.3 ~1 </m:t>
                    </m:r>
                    <m:r>
                      <m:rPr>
                        <m:sty m:val="p"/>
                      </m:rPr>
                      <a:rPr lang="en-US" sz="2000" b="0" i="1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/>
              </a:p>
              <a:p>
                <a:r>
                  <a:rPr lang="en-US" sz="2000" b="1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000" b="1"/>
                  <a:t> can be low </a:t>
                </a:r>
                <a:r>
                  <a:rPr lang="en-US" sz="2000" b="1">
                    <a:sym typeface="Wingdings" panose="05000000000000000000" pitchFamily="2" charset="2"/>
                  </a:rPr>
                  <a:t> High power loss</a:t>
                </a:r>
                <a:endParaRPr lang="en-US" sz="2000" b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D53E8E-1FBB-DEB9-A4DC-CF681E0F1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246" y="2010422"/>
                <a:ext cx="5839904" cy="1475081"/>
              </a:xfrm>
              <a:prstGeom prst="roundRect">
                <a:avLst>
                  <a:gd name="adj" fmla="val 27821"/>
                </a:avLst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A51AB6-E9C2-AC6D-8213-5F987F4CE81E}"/>
                  </a:ext>
                </a:extLst>
              </p:cNvPr>
              <p:cNvSpPr txBox="1"/>
              <p:nvPr/>
            </p:nvSpPr>
            <p:spPr>
              <a:xfrm>
                <a:off x="878396" y="3861328"/>
                <a:ext cx="6201854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/>
                  <a:t>Possible Solution:</a:t>
                </a:r>
              </a:p>
              <a:p>
                <a:pPr algn="just"/>
                <a:endParaRPr lang="en-US"/>
              </a:p>
              <a:p>
                <a:pPr algn="just"/>
                <a:r>
                  <a:rPr lang="en-US" u="sng"/>
                  <a:t>Stacked Diodes in Series: </a:t>
                </a:r>
                <a:r>
                  <a:rPr lang="en-US"/>
                  <a:t>-- Regulation Voltage can be increased to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𝑫𝑶</m:t>
                        </m:r>
                      </m:sub>
                    </m:sSub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/>
                  <a:t> stacked diodes. </a:t>
                </a:r>
              </a:p>
              <a:p>
                <a:pPr algn="just"/>
                <a:endParaRPr lang="en-US"/>
              </a:p>
              <a:p>
                <a:pPr algn="just"/>
                <a:r>
                  <a:rPr lang="en-US"/>
                  <a:t>However, this can make the diodes deviate more from ideal model. </a:t>
                </a:r>
                <a:r>
                  <a:rPr lang="en-US" b="1"/>
                  <a:t>IV characteristics </a:t>
                </a:r>
                <a:r>
                  <a:rPr lang="en-US"/>
                  <a:t>become flatter (more lossy).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A51AB6-E9C2-AC6D-8213-5F987F4C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96" y="3861328"/>
                <a:ext cx="6201854" cy="2062103"/>
              </a:xfrm>
              <a:prstGeom prst="rect">
                <a:avLst/>
              </a:prstGeom>
              <a:blipFill>
                <a:blip r:embed="rId3"/>
                <a:stretch>
                  <a:fillRect l="-983" t="-1180" r="-885" b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53DF4C7-E349-AAAE-44D0-8EE0B0EC3815}"/>
              </a:ext>
            </a:extLst>
          </p:cNvPr>
          <p:cNvGrpSpPr/>
          <p:nvPr/>
        </p:nvGrpSpPr>
        <p:grpSpPr>
          <a:xfrm>
            <a:off x="7023100" y="1587501"/>
            <a:ext cx="3935462" cy="2217736"/>
            <a:chOff x="838198" y="3016251"/>
            <a:chExt cx="5472247" cy="306926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AA902A-4666-E85D-BA23-69C8BCAFA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8" y="3016251"/>
              <a:ext cx="5472247" cy="306926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FB0AD11-E120-2DEE-BF79-2EBDBFA75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640" t="6674" r="6349" b="8057"/>
            <a:stretch/>
          </p:blipFill>
          <p:spPr>
            <a:xfrm>
              <a:off x="2284405" y="3684342"/>
              <a:ext cx="1918291" cy="169234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EB0F48-BA44-D01F-0B91-14BB6D53DE77}"/>
              </a:ext>
            </a:extLst>
          </p:cNvPr>
          <p:cNvGrpSpPr/>
          <p:nvPr/>
        </p:nvGrpSpPr>
        <p:grpSpPr>
          <a:xfrm>
            <a:off x="7505700" y="3944937"/>
            <a:ext cx="3643362" cy="2270429"/>
            <a:chOff x="7315200" y="3805237"/>
            <a:chExt cx="3643362" cy="227042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FFE7B98-FA78-5E83-5B9F-5D28759E3E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7532"/>
            <a:stretch/>
          </p:blipFill>
          <p:spPr>
            <a:xfrm>
              <a:off x="7315200" y="3944707"/>
              <a:ext cx="3643362" cy="213095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AF1E8C-3B2F-DB6C-4A1C-FA6CBDAB285F}"/>
                </a:ext>
              </a:extLst>
            </p:cNvPr>
            <p:cNvSpPr/>
            <p:nvPr/>
          </p:nvSpPr>
          <p:spPr>
            <a:xfrm>
              <a:off x="9923695" y="3805237"/>
              <a:ext cx="255356" cy="3577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7481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6BAA-D7DD-3F1B-C8D7-3F82FA78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Drawbacks of Diodes as Voltage Regulators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D53E8E-1FBB-DEB9-A4DC-CF681E0F1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8396" y="2005660"/>
                <a:ext cx="5839904" cy="1475081"/>
              </a:xfrm>
              <a:prstGeom prst="roundRect">
                <a:avLst>
                  <a:gd name="adj" fmla="val 27821"/>
                </a:avLst>
              </a:prstGeom>
              <a:solidFill>
                <a:srgbClr val="B6E6F9"/>
              </a:solidFill>
              <a:ln w="57150">
                <a:solidFill>
                  <a:srgbClr val="0000FF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sz="2000" b="1"/>
                  <a:t>Regulation voltage is low: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𝑫𝑶</m:t>
                        </m:r>
                      </m:sub>
                    </m:sSub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(0.3 ~1 </m:t>
                    </m:r>
                    <m:r>
                      <m:rPr>
                        <m:sty m:val="p"/>
                      </m:rPr>
                      <a:rPr lang="en-US" sz="2000" b="0" i="1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/>
              </a:p>
              <a:p>
                <a:r>
                  <a:rPr lang="en-US" sz="2000" b="1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000" b="1"/>
                  <a:t> can be low </a:t>
                </a:r>
                <a:r>
                  <a:rPr lang="en-US" sz="2000" b="1">
                    <a:sym typeface="Wingdings" panose="05000000000000000000" pitchFamily="2" charset="2"/>
                  </a:rPr>
                  <a:t> High power loss</a:t>
                </a:r>
                <a:endParaRPr lang="en-US" sz="2000" b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D53E8E-1FBB-DEB9-A4DC-CF681E0F1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8396" y="2005660"/>
                <a:ext cx="5839904" cy="1475081"/>
              </a:xfrm>
              <a:prstGeom prst="roundRect">
                <a:avLst>
                  <a:gd name="adj" fmla="val 27821"/>
                </a:avLst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A51AB6-E9C2-AC6D-8213-5F987F4CE81E}"/>
                  </a:ext>
                </a:extLst>
              </p:cNvPr>
              <p:cNvSpPr txBox="1"/>
              <p:nvPr/>
            </p:nvSpPr>
            <p:spPr>
              <a:xfrm>
                <a:off x="878396" y="3866909"/>
                <a:ext cx="6843204" cy="2253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/>
                  <a:t>Better Solution:</a:t>
                </a:r>
              </a:p>
              <a:p>
                <a:pPr algn="just"/>
                <a:endParaRPr lang="en-US"/>
              </a:p>
              <a:p>
                <a:pPr algn="just"/>
                <a:r>
                  <a:rPr lang="en-US"/>
                  <a:t>Use </a:t>
                </a:r>
                <a:r>
                  <a:rPr 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Breakdown Region</a:t>
                </a:r>
                <a:r>
                  <a:rPr lang="en-US"/>
                  <a:t> of diodes as constant voltage source because:</a:t>
                </a:r>
              </a:p>
              <a:p>
                <a:pPr marL="800100" lvl="1" indent="-342900" algn="just">
                  <a:lnSpc>
                    <a:spcPct val="200000"/>
                  </a:lnSpc>
                  <a:buAutoNum type="arabicPeriod"/>
                </a:pPr>
                <a:r>
                  <a:rPr lang="en-US" b="1"/>
                  <a:t>Breakdown Voltage </a:t>
                </a:r>
                <a:r>
                  <a:rPr lang="en-US"/>
                  <a:t>can be controlled during fabrication</a:t>
                </a:r>
              </a:p>
              <a:p>
                <a:pPr marL="800100" lvl="1" indent="-342900" algn="just">
                  <a:lnSpc>
                    <a:spcPct val="200000"/>
                  </a:lnSpc>
                  <a:buAutoNum type="arabicPeriod"/>
                </a:pPr>
                <a:r>
                  <a:rPr lang="en-US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for reverse breakdown is very low!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A51AB6-E9C2-AC6D-8213-5F987F4C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96" y="3866909"/>
                <a:ext cx="6843204" cy="2253181"/>
              </a:xfrm>
              <a:prstGeom prst="rect">
                <a:avLst/>
              </a:prstGeom>
              <a:blipFill>
                <a:blip r:embed="rId3"/>
                <a:stretch>
                  <a:fillRect l="-890" t="-1081" r="-712" b="-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53DF4C7-E349-AAAE-44D0-8EE0B0EC3815}"/>
              </a:ext>
            </a:extLst>
          </p:cNvPr>
          <p:cNvGrpSpPr/>
          <p:nvPr/>
        </p:nvGrpSpPr>
        <p:grpSpPr>
          <a:xfrm>
            <a:off x="7023100" y="1587501"/>
            <a:ext cx="3935462" cy="2217736"/>
            <a:chOff x="838198" y="3016251"/>
            <a:chExt cx="5472247" cy="306926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AA902A-4666-E85D-BA23-69C8BCAFA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8" y="3016251"/>
              <a:ext cx="5472247" cy="306926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FB0AD11-E120-2DEE-BF79-2EBDBFA75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640" t="6674" r="6349" b="8057"/>
            <a:stretch/>
          </p:blipFill>
          <p:spPr>
            <a:xfrm>
              <a:off x="2284405" y="3684342"/>
              <a:ext cx="1918291" cy="16923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460303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93DB539-8DBE-2FD0-919F-2812AEC24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020" y="1183633"/>
            <a:ext cx="6882580" cy="559461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B236B1-C972-E9BE-5B35-EBFF5AD313BC}"/>
              </a:ext>
            </a:extLst>
          </p:cNvPr>
          <p:cNvSpPr/>
          <p:nvPr/>
        </p:nvSpPr>
        <p:spPr>
          <a:xfrm>
            <a:off x="6751421" y="2912383"/>
            <a:ext cx="1618169" cy="514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9486EB-A1E4-C646-CFDD-DC079289D557}"/>
              </a:ext>
            </a:extLst>
          </p:cNvPr>
          <p:cNvSpPr/>
          <p:nvPr/>
        </p:nvSpPr>
        <p:spPr>
          <a:xfrm>
            <a:off x="1975420" y="4092906"/>
            <a:ext cx="2365829" cy="2606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0616C1-D39D-ACBF-DA80-1EA24C247350}"/>
              </a:ext>
            </a:extLst>
          </p:cNvPr>
          <p:cNvSpPr/>
          <p:nvPr/>
        </p:nvSpPr>
        <p:spPr>
          <a:xfrm>
            <a:off x="3730171" y="3498987"/>
            <a:ext cx="2365829" cy="514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EA2AF-C691-4C3B-4489-C506CBE8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Diode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01F1CA-B662-7264-58F4-35E6A15ADF8B}"/>
                  </a:ext>
                </a:extLst>
              </p:cNvPr>
              <p:cNvSpPr txBox="1"/>
              <p:nvPr/>
            </p:nvSpPr>
            <p:spPr>
              <a:xfrm>
                <a:off x="5871189" y="1119436"/>
                <a:ext cx="449622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32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01F1CA-B662-7264-58F4-35E6A15AD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189" y="1119436"/>
                <a:ext cx="4496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65AD45C-1B16-EACB-014C-E8789BC24046}"/>
              </a:ext>
            </a:extLst>
          </p:cNvPr>
          <p:cNvSpPr txBox="1"/>
          <p:nvPr/>
        </p:nvSpPr>
        <p:spPr>
          <a:xfrm>
            <a:off x="838201" y="1922490"/>
            <a:ext cx="3479800" cy="1200329"/>
          </a:xfrm>
          <a:prstGeom prst="rect">
            <a:avLst/>
          </a:prstGeom>
          <a:ln w="50800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4. Exponential model: </a:t>
            </a:r>
          </a:p>
          <a:p>
            <a:endParaRPr lang="en-US" sz="2400"/>
          </a:p>
          <a:p>
            <a:r>
              <a:rPr lang="en-US" sz="2400">
                <a:solidFill>
                  <a:srgbClr val="FF0000"/>
                </a:solidFill>
              </a:rPr>
              <a:t>The full IV characteristic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0D0869-9D12-5B11-0CF3-1E966316116C}"/>
              </a:ext>
            </a:extLst>
          </p:cNvPr>
          <p:cNvSpPr/>
          <p:nvPr/>
        </p:nvSpPr>
        <p:spPr>
          <a:xfrm>
            <a:off x="7974767" y="1212766"/>
            <a:ext cx="1399471" cy="3162920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3C46381-5294-8EA6-284A-37B323582658}"/>
              </a:ext>
            </a:extLst>
          </p:cNvPr>
          <p:cNvSpPr/>
          <p:nvPr/>
        </p:nvSpPr>
        <p:spPr>
          <a:xfrm>
            <a:off x="2149089" y="1212765"/>
            <a:ext cx="4277359" cy="5486485"/>
          </a:xfrm>
          <a:custGeom>
            <a:avLst/>
            <a:gdLst>
              <a:gd name="connsiteX0" fmla="*/ 2162561 w 4277359"/>
              <a:gd name="connsiteY0" fmla="*/ 0 h 5486485"/>
              <a:gd name="connsiteX1" fmla="*/ 4277359 w 4277359"/>
              <a:gd name="connsiteY1" fmla="*/ 0 h 5486485"/>
              <a:gd name="connsiteX2" fmla="*/ 4277359 w 4277359"/>
              <a:gd name="connsiteY2" fmla="*/ 5486485 h 5486485"/>
              <a:gd name="connsiteX3" fmla="*/ 2168912 w 4277359"/>
              <a:gd name="connsiteY3" fmla="*/ 5486485 h 5486485"/>
              <a:gd name="connsiteX4" fmla="*/ 2162561 w 4277359"/>
              <a:gd name="connsiteY4" fmla="*/ 5486485 h 5486485"/>
              <a:gd name="connsiteX5" fmla="*/ 0 w 4277359"/>
              <a:gd name="connsiteY5" fmla="*/ 5486485 h 5486485"/>
              <a:gd name="connsiteX6" fmla="*/ 0 w 4277359"/>
              <a:gd name="connsiteY6" fmla="*/ 2880142 h 5486485"/>
              <a:gd name="connsiteX7" fmla="*/ 2162561 w 4277359"/>
              <a:gd name="connsiteY7" fmla="*/ 2880142 h 548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77359" h="5486485">
                <a:moveTo>
                  <a:pt x="2162561" y="0"/>
                </a:moveTo>
                <a:lnTo>
                  <a:pt x="4277359" y="0"/>
                </a:lnTo>
                <a:lnTo>
                  <a:pt x="4277359" y="5486485"/>
                </a:lnTo>
                <a:lnTo>
                  <a:pt x="2168912" y="5486485"/>
                </a:lnTo>
                <a:lnTo>
                  <a:pt x="2162561" y="5486485"/>
                </a:lnTo>
                <a:lnTo>
                  <a:pt x="0" y="5486485"/>
                </a:lnTo>
                <a:lnTo>
                  <a:pt x="0" y="2880142"/>
                </a:lnTo>
                <a:lnTo>
                  <a:pt x="2162561" y="2880142"/>
                </a:lnTo>
                <a:close/>
              </a:path>
            </a:pathLst>
          </a:custGeom>
          <a:solidFill>
            <a:srgbClr val="008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E5624F-FA25-593F-712D-E073F1FFD4D8}"/>
                  </a:ext>
                </a:extLst>
              </p:cNvPr>
              <p:cNvSpPr txBox="1"/>
              <p:nvPr/>
            </p:nvSpPr>
            <p:spPr>
              <a:xfrm>
                <a:off x="2578101" y="6039853"/>
                <a:ext cx="1808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33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33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33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33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33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33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800" b="1">
                  <a:solidFill>
                    <a:srgbClr val="00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E5624F-FA25-593F-712D-E073F1FFD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1" y="6039853"/>
                <a:ext cx="18087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E7BF46C-2D45-4EF3-4E5C-BE13207C7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494" y="4665812"/>
            <a:ext cx="4072828" cy="18529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3A8BC6-7E2B-72BD-2FC1-DF1B01FBE9B0}"/>
              </a:ext>
            </a:extLst>
          </p:cNvPr>
          <p:cNvSpPr txBox="1"/>
          <p:nvPr/>
        </p:nvSpPr>
        <p:spPr>
          <a:xfrm>
            <a:off x="8595360" y="1775273"/>
            <a:ext cx="2913299" cy="461665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Forward Bias (FB)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5F886-DA99-C49D-5716-8645A05B1972}"/>
              </a:ext>
            </a:extLst>
          </p:cNvPr>
          <p:cNvSpPr txBox="1"/>
          <p:nvPr/>
        </p:nvSpPr>
        <p:spPr>
          <a:xfrm>
            <a:off x="2237513" y="5442011"/>
            <a:ext cx="38639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</a:rPr>
              <a:t>Reverse</a:t>
            </a:r>
            <a:r>
              <a:rPr lang="en-US" sz="2400" b="1">
                <a:solidFill>
                  <a:srgbClr val="FF0000"/>
                </a:solidFill>
              </a:rPr>
              <a:t> </a:t>
            </a:r>
            <a:r>
              <a:rPr lang="en-US" sz="2400" b="1">
                <a:solidFill>
                  <a:srgbClr val="008000"/>
                </a:solidFill>
              </a:rPr>
              <a:t>Bias (RB)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9B5168-E200-BCC5-C03A-9A33FA2D89C7}"/>
              </a:ext>
            </a:extLst>
          </p:cNvPr>
          <p:cNvSpPr/>
          <p:nvPr/>
        </p:nvSpPr>
        <p:spPr>
          <a:xfrm>
            <a:off x="6420974" y="1212766"/>
            <a:ext cx="1553794" cy="3162920"/>
          </a:xfrm>
          <a:prstGeom prst="rect">
            <a:avLst/>
          </a:prstGeom>
          <a:solidFill>
            <a:srgbClr val="008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79ACA7-E21A-B210-9EC7-6E34C5F580A3}"/>
                  </a:ext>
                </a:extLst>
              </p:cNvPr>
              <p:cNvSpPr txBox="1"/>
              <p:nvPr/>
            </p:nvSpPr>
            <p:spPr>
              <a:xfrm>
                <a:off x="9323655" y="4144853"/>
                <a:ext cx="65286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2400" b="1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79ACA7-E21A-B210-9EC7-6E34C5F58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655" y="4144853"/>
                <a:ext cx="652864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DD4284-EE11-8B3B-B089-EDDC32532C4E}"/>
                  </a:ext>
                </a:extLst>
              </p:cNvPr>
              <p:cNvSpPr txBox="1"/>
              <p:nvPr/>
            </p:nvSpPr>
            <p:spPr>
              <a:xfrm>
                <a:off x="8544369" y="2302509"/>
                <a:ext cx="3541675" cy="922176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DD4284-EE11-8B3B-B089-EDDC32532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369" y="2302509"/>
                <a:ext cx="3541675" cy="922176"/>
              </a:xfrm>
              <a:prstGeom prst="rect">
                <a:avLst/>
              </a:prstGeom>
              <a:blipFill>
                <a:blip r:embed="rId7"/>
                <a:stretch>
                  <a:fillRect b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25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" grpId="0"/>
      <p:bldP spid="17" grpId="0" animBg="1"/>
      <p:bldP spid="18" grpId="0"/>
      <p:bldP spid="19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93DB539-8DBE-2FD0-919F-2812AEC24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020" y="1183633"/>
            <a:ext cx="6882580" cy="559461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F74F624-085B-E1CB-D3E2-47487639EA2C}"/>
              </a:ext>
            </a:extLst>
          </p:cNvPr>
          <p:cNvSpPr/>
          <p:nvPr/>
        </p:nvSpPr>
        <p:spPr>
          <a:xfrm>
            <a:off x="6751421" y="2912383"/>
            <a:ext cx="1618169" cy="514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2140EA-A1F4-7932-3AFC-717B1CE1CE05}"/>
                  </a:ext>
                </a:extLst>
              </p:cNvPr>
              <p:cNvSpPr txBox="1"/>
              <p:nvPr/>
            </p:nvSpPr>
            <p:spPr>
              <a:xfrm>
                <a:off x="9410421" y="4183162"/>
                <a:ext cx="44962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2400" b="1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2140EA-A1F4-7932-3AFC-717B1CE1C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421" y="4183162"/>
                <a:ext cx="449622" cy="461665"/>
              </a:xfrm>
              <a:prstGeom prst="rect">
                <a:avLst/>
              </a:prstGeom>
              <a:blipFill>
                <a:blip r:embed="rId3"/>
                <a:stretch>
                  <a:fillRect r="-17808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6202B96D-8F66-C718-5709-E13196F3F196}"/>
              </a:ext>
            </a:extLst>
          </p:cNvPr>
          <p:cNvSpPr/>
          <p:nvPr/>
        </p:nvSpPr>
        <p:spPr>
          <a:xfrm>
            <a:off x="1734374" y="4667445"/>
            <a:ext cx="2365829" cy="514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6F9179-AB6D-E1E2-0496-1BC190B57EEA}"/>
                  </a:ext>
                </a:extLst>
              </p:cNvPr>
              <p:cNvSpPr txBox="1"/>
              <p:nvPr/>
            </p:nvSpPr>
            <p:spPr>
              <a:xfrm>
                <a:off x="3913077" y="3514844"/>
                <a:ext cx="67951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𝒁𝑲</m:t>
                          </m:r>
                        </m:sub>
                      </m:sSub>
                    </m:oMath>
                  </m:oMathPara>
                </a14:m>
                <a:endParaRPr lang="en-US" sz="20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6F9179-AB6D-E1E2-0496-1BC190B57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77" y="3514844"/>
                <a:ext cx="679514" cy="523220"/>
              </a:xfrm>
              <a:prstGeom prst="rect">
                <a:avLst/>
              </a:prstGeom>
              <a:blipFill>
                <a:blip r:embed="rId4"/>
                <a:stretch>
                  <a:fillRect r="-39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309AAB-C279-0AF0-FFC4-978322893A68}"/>
                  </a:ext>
                </a:extLst>
              </p:cNvPr>
              <p:cNvSpPr txBox="1"/>
              <p:nvPr/>
            </p:nvSpPr>
            <p:spPr>
              <a:xfrm>
                <a:off x="5871189" y="1119436"/>
                <a:ext cx="449622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32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309AAB-C279-0AF0-FFC4-978322893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189" y="1119436"/>
                <a:ext cx="44962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33EA2AF-C691-4C3B-4489-C506CBE8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Diode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AD45C-1B16-EACB-014C-E8789BC24046}"/>
              </a:ext>
            </a:extLst>
          </p:cNvPr>
          <p:cNvSpPr txBox="1"/>
          <p:nvPr/>
        </p:nvSpPr>
        <p:spPr>
          <a:xfrm>
            <a:off x="838201" y="1922490"/>
            <a:ext cx="3479800" cy="1200329"/>
          </a:xfrm>
          <a:prstGeom prst="rect">
            <a:avLst/>
          </a:prstGeom>
          <a:ln w="50800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4. Exponential model: </a:t>
            </a:r>
          </a:p>
          <a:p>
            <a:endParaRPr lang="en-US" sz="2400"/>
          </a:p>
          <a:p>
            <a:r>
              <a:rPr lang="en-US" sz="2400">
                <a:solidFill>
                  <a:srgbClr val="FF0000"/>
                </a:solidFill>
              </a:rPr>
              <a:t>The full IV characteristic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78C798-4C87-48C4-618A-45957AE31294}"/>
              </a:ext>
            </a:extLst>
          </p:cNvPr>
          <p:cNvSpPr/>
          <p:nvPr/>
        </p:nvSpPr>
        <p:spPr>
          <a:xfrm>
            <a:off x="4311650" y="1212765"/>
            <a:ext cx="2114798" cy="5486485"/>
          </a:xfrm>
          <a:prstGeom prst="rect">
            <a:avLst/>
          </a:prstGeom>
          <a:solidFill>
            <a:srgbClr val="008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0D0869-9D12-5B11-0CF3-1E966316116C}"/>
              </a:ext>
            </a:extLst>
          </p:cNvPr>
          <p:cNvSpPr/>
          <p:nvPr/>
        </p:nvSpPr>
        <p:spPr>
          <a:xfrm flipH="1">
            <a:off x="7929135" y="1212766"/>
            <a:ext cx="1881749" cy="3059431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F334BE-5A4E-5C0A-F22B-F541ACF6B8D1}"/>
              </a:ext>
            </a:extLst>
          </p:cNvPr>
          <p:cNvSpPr/>
          <p:nvPr/>
        </p:nvSpPr>
        <p:spPr>
          <a:xfrm>
            <a:off x="2149089" y="4092907"/>
            <a:ext cx="2168912" cy="2606343"/>
          </a:xfrm>
          <a:prstGeom prst="rect">
            <a:avLst/>
          </a:prstGeom>
          <a:solidFill>
            <a:srgbClr val="0000FF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E5624F-FA25-593F-712D-E073F1FFD4D8}"/>
                  </a:ext>
                </a:extLst>
              </p:cNvPr>
              <p:cNvSpPr txBox="1"/>
              <p:nvPr/>
            </p:nvSpPr>
            <p:spPr>
              <a:xfrm>
                <a:off x="4626431" y="4394845"/>
                <a:ext cx="14695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33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33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33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33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33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33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400" b="1">
                  <a:solidFill>
                    <a:srgbClr val="00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E5624F-FA25-593F-712D-E073F1FFD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31" y="4394845"/>
                <a:ext cx="1469569" cy="461665"/>
              </a:xfrm>
              <a:prstGeom prst="rect">
                <a:avLst/>
              </a:prstGeom>
              <a:blipFill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A905FB-C9B3-7789-078B-06C58D5EC56C}"/>
                  </a:ext>
                </a:extLst>
              </p:cNvPr>
              <p:cNvSpPr txBox="1"/>
              <p:nvPr/>
            </p:nvSpPr>
            <p:spPr>
              <a:xfrm>
                <a:off x="2979308" y="5674367"/>
                <a:ext cx="5437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000" b="1">
                  <a:solidFill>
                    <a:srgbClr val="00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A905FB-C9B3-7789-078B-06C58D5EC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308" y="5674367"/>
                <a:ext cx="543739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12328C7-E6FD-FDB1-D000-F4B8CEC42371}"/>
              </a:ext>
            </a:extLst>
          </p:cNvPr>
          <p:cNvSpPr txBox="1"/>
          <p:nvPr/>
        </p:nvSpPr>
        <p:spPr>
          <a:xfrm>
            <a:off x="8574184" y="1836561"/>
            <a:ext cx="2913299" cy="461665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Forward Bias (FB)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AC8901-F3E5-025E-FDCA-63CED7471ABF}"/>
              </a:ext>
            </a:extLst>
          </p:cNvPr>
          <p:cNvSpPr txBox="1"/>
          <p:nvPr/>
        </p:nvSpPr>
        <p:spPr>
          <a:xfrm>
            <a:off x="4284593" y="3145512"/>
            <a:ext cx="2168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Bias (RB)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4F55E4-BD3E-F71F-DAD1-E5DD6E011F1B}"/>
              </a:ext>
            </a:extLst>
          </p:cNvPr>
          <p:cNvSpPr txBox="1"/>
          <p:nvPr/>
        </p:nvSpPr>
        <p:spPr>
          <a:xfrm>
            <a:off x="2312347" y="4197103"/>
            <a:ext cx="21147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Breakdown </a:t>
            </a:r>
          </a:p>
          <a:p>
            <a:r>
              <a:rPr 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0BB9D2-89D4-88A2-1F5B-8B627D054B06}"/>
              </a:ext>
            </a:extLst>
          </p:cNvPr>
          <p:cNvSpPr/>
          <p:nvPr/>
        </p:nvSpPr>
        <p:spPr>
          <a:xfrm>
            <a:off x="6420974" y="1212766"/>
            <a:ext cx="1508162" cy="3059431"/>
          </a:xfrm>
          <a:prstGeom prst="rect">
            <a:avLst/>
          </a:prstGeom>
          <a:solidFill>
            <a:srgbClr val="008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DD4284-EE11-8B3B-B089-EDDC32532C4E}"/>
                  </a:ext>
                </a:extLst>
              </p:cNvPr>
              <p:cNvSpPr txBox="1"/>
              <p:nvPr/>
            </p:nvSpPr>
            <p:spPr>
              <a:xfrm>
                <a:off x="8574184" y="2304005"/>
                <a:ext cx="3504356" cy="922176"/>
              </a:xfrm>
              <a:prstGeom prst="rect">
                <a:avLst/>
              </a:prstGeom>
              <a:solidFill>
                <a:schemeClr val="bg1">
                  <a:alpha val="56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DD4284-EE11-8B3B-B089-EDDC32532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184" y="2304005"/>
                <a:ext cx="3504356" cy="922176"/>
              </a:xfrm>
              <a:prstGeom prst="rect">
                <a:avLst/>
              </a:prstGeom>
              <a:blipFill>
                <a:blip r:embed="rId8"/>
                <a:stretch>
                  <a:fillRect b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020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93DB539-8DBE-2FD0-919F-2812AEC24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6900" y="1851426"/>
            <a:ext cx="5676900" cy="46414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779A65-39E4-75E9-CC9B-EC810167561A}"/>
                  </a:ext>
                </a:extLst>
              </p:cNvPr>
              <p:cNvSpPr txBox="1"/>
              <p:nvPr/>
            </p:nvSpPr>
            <p:spPr>
              <a:xfrm>
                <a:off x="8134410" y="1989065"/>
                <a:ext cx="449622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32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779A65-39E4-75E9-CC9B-EC8101675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410" y="1989065"/>
                <a:ext cx="4496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0297DBD-3DEE-925E-C2B5-340CD8536E19}"/>
              </a:ext>
            </a:extLst>
          </p:cNvPr>
          <p:cNvSpPr/>
          <p:nvPr/>
        </p:nvSpPr>
        <p:spPr>
          <a:xfrm>
            <a:off x="4462515" y="3676651"/>
            <a:ext cx="2428868" cy="266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EBA269-42A2-39C8-A9D7-664AD7BAF2D5}"/>
              </a:ext>
            </a:extLst>
          </p:cNvPr>
          <p:cNvSpPr/>
          <p:nvPr/>
        </p:nvSpPr>
        <p:spPr>
          <a:xfrm>
            <a:off x="10276680" y="2177145"/>
            <a:ext cx="829469" cy="20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17C3B-3397-18D6-EA56-EAFC2929A299}"/>
              </a:ext>
            </a:extLst>
          </p:cNvPr>
          <p:cNvSpPr/>
          <p:nvPr/>
        </p:nvSpPr>
        <p:spPr>
          <a:xfrm>
            <a:off x="8677282" y="4319111"/>
            <a:ext cx="1431917" cy="425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33B674-0176-FEE4-3AFE-559E00BF218A}"/>
              </a:ext>
            </a:extLst>
          </p:cNvPr>
          <p:cNvCxnSpPr/>
          <p:nvPr/>
        </p:nvCxnSpPr>
        <p:spPr>
          <a:xfrm>
            <a:off x="8625681" y="4240707"/>
            <a:ext cx="165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72E3083-67C6-C1DA-D1DC-6E89B6EC9702}"/>
              </a:ext>
            </a:extLst>
          </p:cNvPr>
          <p:cNvSpPr/>
          <p:nvPr/>
        </p:nvSpPr>
        <p:spPr>
          <a:xfrm>
            <a:off x="6766054" y="3864233"/>
            <a:ext cx="353859" cy="350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B3224-1790-75CB-3760-E637E67471E2}"/>
              </a:ext>
            </a:extLst>
          </p:cNvPr>
          <p:cNvSpPr txBox="1"/>
          <p:nvPr/>
        </p:nvSpPr>
        <p:spPr>
          <a:xfrm>
            <a:off x="983452" y="1922490"/>
            <a:ext cx="38639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</a:rPr>
              <a:t>Reverse</a:t>
            </a:r>
            <a:r>
              <a:rPr lang="en-US" sz="2400" b="1">
                <a:solidFill>
                  <a:srgbClr val="FF0000"/>
                </a:solidFill>
              </a:rPr>
              <a:t> </a:t>
            </a:r>
            <a:r>
              <a:rPr lang="en-US" sz="2400" b="1">
                <a:solidFill>
                  <a:srgbClr val="008000"/>
                </a:solidFill>
              </a:rPr>
              <a:t>Bias (RB)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61F3203-F964-AEE0-F88F-0AC68C4F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Diode IV Characteristic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7CD676-2512-83EE-15FE-697A1D1FCBB1}"/>
              </a:ext>
            </a:extLst>
          </p:cNvPr>
          <p:cNvSpPr/>
          <p:nvPr/>
        </p:nvSpPr>
        <p:spPr>
          <a:xfrm>
            <a:off x="8671560" y="2914537"/>
            <a:ext cx="1812690" cy="1165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0DE757-9354-8B75-7AE4-E877FE654D6A}"/>
              </a:ext>
            </a:extLst>
          </p:cNvPr>
          <p:cNvSpPr/>
          <p:nvPr/>
        </p:nvSpPr>
        <p:spPr>
          <a:xfrm>
            <a:off x="6459282" y="2000894"/>
            <a:ext cx="2490773" cy="4491981"/>
          </a:xfrm>
          <a:prstGeom prst="rect">
            <a:avLst/>
          </a:prstGeom>
          <a:solidFill>
            <a:srgbClr val="008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A6FEF6-F796-7216-1B4B-AEE32D7E0DBD}"/>
                  </a:ext>
                </a:extLst>
              </p:cNvPr>
              <p:cNvSpPr txBox="1"/>
              <p:nvPr/>
            </p:nvSpPr>
            <p:spPr>
              <a:xfrm>
                <a:off x="1399727" y="3757837"/>
                <a:ext cx="1035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A6FEF6-F796-7216-1B4B-AEE32D7E0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27" y="3757837"/>
                <a:ext cx="1035027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F52C76-0F59-97D6-6325-84EC2CF287FE}"/>
                  </a:ext>
                </a:extLst>
              </p:cNvPr>
              <p:cNvSpPr txBox="1"/>
              <p:nvPr/>
            </p:nvSpPr>
            <p:spPr>
              <a:xfrm>
                <a:off x="2598169" y="2816323"/>
                <a:ext cx="357588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/>
                  <a:t> in this case is the reverse leakage current. </a:t>
                </a:r>
              </a:p>
              <a:p>
                <a:endParaRPr lang="en-US" b="1"/>
              </a:p>
              <a:p>
                <a:r>
                  <a:rPr lang="en-US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𝑫𝑶</m:t>
                        </m:r>
                      </m:sub>
                    </m:sSub>
                  </m:oMath>
                </a14:m>
                <a:r>
                  <a:rPr lang="en-US"/>
                  <a:t> there is negligible current flow through the diode. </a:t>
                </a:r>
              </a:p>
              <a:p>
                <a:endParaRPr lang="en-US" b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F52C76-0F59-97D6-6325-84EC2CF28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169" y="2816323"/>
                <a:ext cx="3575887" cy="1754326"/>
              </a:xfrm>
              <a:prstGeom prst="rect">
                <a:avLst/>
              </a:prstGeom>
              <a:blipFill>
                <a:blip r:embed="rId5"/>
                <a:stretch>
                  <a:fillRect l="-1363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AB2F69-19AF-F2E0-17F9-C3A8673423E8}"/>
                  </a:ext>
                </a:extLst>
              </p:cNvPr>
              <p:cNvSpPr txBox="1"/>
              <p:nvPr/>
            </p:nvSpPr>
            <p:spPr>
              <a:xfrm>
                <a:off x="1341666" y="2951274"/>
                <a:ext cx="1151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33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33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33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33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33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33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b="1">
                  <a:solidFill>
                    <a:srgbClr val="00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AB2F69-19AF-F2E0-17F9-C3A86734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666" y="2951274"/>
                <a:ext cx="1151148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686C11F-254F-5DC8-A218-B8F2275F0F76}"/>
              </a:ext>
            </a:extLst>
          </p:cNvPr>
          <p:cNvSpPr txBox="1"/>
          <p:nvPr/>
        </p:nvSpPr>
        <p:spPr>
          <a:xfrm>
            <a:off x="1263727" y="4673072"/>
            <a:ext cx="4910329" cy="1084064"/>
          </a:xfrm>
          <a:prstGeom prst="roundRect">
            <a:avLst>
              <a:gd name="adj" fmla="val 25831"/>
            </a:avLst>
          </a:prstGeom>
          <a:solidFill>
            <a:srgbClr val="003300">
              <a:alpha val="21000"/>
            </a:srgb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Normal diodes cannot tolerate large voltages in reverse bias. 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Applying large voltages in reverse bias may damage the diode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F9EF97-84A9-3449-6B4C-CDAC5D1FD45B}"/>
                  </a:ext>
                </a:extLst>
              </p:cNvPr>
              <p:cNvSpPr txBox="1"/>
              <p:nvPr/>
            </p:nvSpPr>
            <p:spPr>
              <a:xfrm>
                <a:off x="10841831" y="4279937"/>
                <a:ext cx="65286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2400" b="1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F9EF97-84A9-3449-6B4C-CDAC5D1FD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831" y="4279937"/>
                <a:ext cx="652864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B9CD7DD7-ABAE-9D41-97F6-0D58BD54EF21}"/>
              </a:ext>
            </a:extLst>
          </p:cNvPr>
          <p:cNvSpPr/>
          <p:nvPr/>
        </p:nvSpPr>
        <p:spPr>
          <a:xfrm>
            <a:off x="8950055" y="2000894"/>
            <a:ext cx="1326625" cy="2232671"/>
          </a:xfrm>
          <a:prstGeom prst="rect">
            <a:avLst/>
          </a:prstGeom>
          <a:solidFill>
            <a:srgbClr val="008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D9F3DA6-6F5E-FE23-A9A1-12B8335A5F82}"/>
                  </a:ext>
                </a:extLst>
              </p:cNvPr>
              <p:cNvSpPr txBox="1"/>
              <p:nvPr/>
            </p:nvSpPr>
            <p:spPr>
              <a:xfrm>
                <a:off x="6548299" y="2993767"/>
                <a:ext cx="1987021" cy="533868"/>
              </a:xfrm>
              <a:prstGeom prst="roundRect">
                <a:avLst>
                  <a:gd name="adj" fmla="val 50000"/>
                </a:avLst>
              </a:prstGeom>
              <a:solidFill>
                <a:srgbClr val="008000">
                  <a:alpha val="20000"/>
                </a:srgb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D9F3DA6-6F5E-FE23-A9A1-12B8335A5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299" y="2993767"/>
                <a:ext cx="1987021" cy="533868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6738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93DB539-8DBE-2FD0-919F-2812AEC24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10728" y="1851426"/>
            <a:ext cx="5676900" cy="464144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297DBD-3DEE-925E-C2B5-340CD8536E19}"/>
              </a:ext>
            </a:extLst>
          </p:cNvPr>
          <p:cNvSpPr/>
          <p:nvPr/>
        </p:nvSpPr>
        <p:spPr>
          <a:xfrm>
            <a:off x="9275815" y="3158081"/>
            <a:ext cx="2428868" cy="266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EBA269-42A2-39C8-A9D7-664AD7BAF2D5}"/>
              </a:ext>
            </a:extLst>
          </p:cNvPr>
          <p:cNvSpPr/>
          <p:nvPr/>
        </p:nvSpPr>
        <p:spPr>
          <a:xfrm>
            <a:off x="9011110" y="2177145"/>
            <a:ext cx="2428868" cy="20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17C3B-3397-18D6-EA56-EAFC2929A299}"/>
              </a:ext>
            </a:extLst>
          </p:cNvPr>
          <p:cNvSpPr/>
          <p:nvPr/>
        </p:nvSpPr>
        <p:spPr>
          <a:xfrm>
            <a:off x="9011110" y="4135999"/>
            <a:ext cx="1431917" cy="608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33B674-0176-FEE4-3AFE-559E00BF218A}"/>
              </a:ext>
            </a:extLst>
          </p:cNvPr>
          <p:cNvCxnSpPr>
            <a:cxnSpLocks/>
          </p:cNvCxnSpPr>
          <p:nvPr/>
        </p:nvCxnSpPr>
        <p:spPr>
          <a:xfrm>
            <a:off x="6135021" y="4240707"/>
            <a:ext cx="5586717" cy="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72E3083-67C6-C1DA-D1DC-6E89B6EC9702}"/>
              </a:ext>
            </a:extLst>
          </p:cNvPr>
          <p:cNvSpPr/>
          <p:nvPr/>
        </p:nvSpPr>
        <p:spPr>
          <a:xfrm>
            <a:off x="7501120" y="1280292"/>
            <a:ext cx="353859" cy="350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14090-3C65-2F5E-CF40-ADC63002DB47}"/>
              </a:ext>
            </a:extLst>
          </p:cNvPr>
          <p:cNvSpPr txBox="1"/>
          <p:nvPr/>
        </p:nvSpPr>
        <p:spPr>
          <a:xfrm>
            <a:off x="938973" y="1509447"/>
            <a:ext cx="4563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Breakdown Region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852312-BF75-2177-3B7F-A670B7ED13FE}"/>
              </a:ext>
            </a:extLst>
          </p:cNvPr>
          <p:cNvCxnSpPr>
            <a:cxnSpLocks/>
          </p:cNvCxnSpPr>
          <p:nvPr/>
        </p:nvCxnSpPr>
        <p:spPr>
          <a:xfrm flipV="1">
            <a:off x="8977069" y="2032667"/>
            <a:ext cx="0" cy="446020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71609E67-D1E7-A2A6-4AF5-E20A618E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Diode IV Characteristic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ED1158-09FA-EEBB-FBA2-8BECC6A6F6EF}"/>
              </a:ext>
            </a:extLst>
          </p:cNvPr>
          <p:cNvSpPr/>
          <p:nvPr/>
        </p:nvSpPr>
        <p:spPr>
          <a:xfrm>
            <a:off x="6123037" y="4251658"/>
            <a:ext cx="1096440" cy="2088032"/>
          </a:xfrm>
          <a:prstGeom prst="rect">
            <a:avLst/>
          </a:prstGeom>
          <a:solidFill>
            <a:srgbClr val="0000FF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DF6EED-8A35-68EB-4DB3-5B1FE1E84D96}"/>
              </a:ext>
            </a:extLst>
          </p:cNvPr>
          <p:cNvSpPr txBox="1"/>
          <p:nvPr/>
        </p:nvSpPr>
        <p:spPr>
          <a:xfrm>
            <a:off x="983452" y="2121291"/>
            <a:ext cx="4910329" cy="1084064"/>
          </a:xfrm>
          <a:prstGeom prst="roundRect">
            <a:avLst>
              <a:gd name="adj" fmla="val 25831"/>
            </a:avLst>
          </a:prstGeom>
          <a:solidFill>
            <a:srgbClr val="0000FF">
              <a:alpha val="21000"/>
            </a:srgb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Normal diodes cannot tolerate large voltages in reverse bias. 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Applying large voltages in reverse bias may damage the diode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17ED7D-E609-EE3A-52BB-34D42271D367}"/>
              </a:ext>
            </a:extLst>
          </p:cNvPr>
          <p:cNvSpPr txBox="1"/>
          <p:nvPr/>
        </p:nvSpPr>
        <p:spPr>
          <a:xfrm>
            <a:off x="1164884" y="3333045"/>
            <a:ext cx="4659408" cy="1417677"/>
          </a:xfrm>
          <a:prstGeom prst="roundRect">
            <a:avLst>
              <a:gd name="adj" fmla="val 15911"/>
            </a:avLst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/>
              <a:t>Special classes of diodes exist, that are primed to operate in </a:t>
            </a:r>
            <a:r>
              <a:rPr lang="en-US" u="sng"/>
              <a:t>large reverse bias voltages.</a:t>
            </a:r>
            <a:r>
              <a:rPr lang="en-US"/>
              <a:t> These diodes are called</a:t>
            </a:r>
          </a:p>
          <a:p>
            <a:pPr algn="ctr"/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Zener diodes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74FE34-42E4-80DF-A06D-288D3375C854}"/>
              </a:ext>
            </a:extLst>
          </p:cNvPr>
          <p:cNvSpPr txBox="1"/>
          <p:nvPr/>
        </p:nvSpPr>
        <p:spPr>
          <a:xfrm>
            <a:off x="1301271" y="4744137"/>
            <a:ext cx="4274690" cy="1848887"/>
          </a:xfrm>
          <a:prstGeom prst="roundRect">
            <a:avLst>
              <a:gd name="adj" fmla="val 15911"/>
            </a:avLst>
          </a:prstGeom>
          <a:solidFill>
            <a:srgbClr val="0000FF">
              <a:alpha val="21000"/>
            </a:srgb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</a:t>
            </a: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Breakdown region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diode acts almost like a </a:t>
            </a:r>
          </a:p>
          <a:p>
            <a:pPr>
              <a:lnSpc>
                <a:spcPct val="150000"/>
              </a:lnSpc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“constant voltage source”.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5BABDC8-EB68-B61F-BD40-BA0217CBA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1110" y="2557116"/>
            <a:ext cx="2808008" cy="161986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E971DDA-D92D-CC5F-9501-D1EAFC0D2010}"/>
              </a:ext>
            </a:extLst>
          </p:cNvPr>
          <p:cNvSpPr txBox="1"/>
          <p:nvPr/>
        </p:nvSpPr>
        <p:spPr>
          <a:xfrm>
            <a:off x="9385416" y="1803698"/>
            <a:ext cx="2054562" cy="958660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Zener Diode </a:t>
            </a:r>
          </a:p>
          <a:p>
            <a:pPr algn="ctr">
              <a:lnSpc>
                <a:spcPct val="150000"/>
              </a:lnSpc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 Symbol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56910E-BFC0-DE8B-C2DD-8EEF00BEE5B5}"/>
                  </a:ext>
                </a:extLst>
              </p:cNvPr>
              <p:cNvSpPr txBox="1"/>
              <p:nvPr/>
            </p:nvSpPr>
            <p:spPr>
              <a:xfrm>
                <a:off x="6707951" y="3704574"/>
                <a:ext cx="102451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𝒁𝑲</m:t>
                          </m:r>
                        </m:sub>
                      </m:sSub>
                    </m:oMath>
                  </m:oMathPara>
                </a14:m>
                <a:endParaRPr lang="en-US" sz="20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56910E-BFC0-DE8B-C2DD-8EEF00BEE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951" y="3704574"/>
                <a:ext cx="10245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777DDD-46DF-044B-0E1F-1BB0576AAD78}"/>
                  </a:ext>
                </a:extLst>
              </p:cNvPr>
              <p:cNvSpPr txBox="1"/>
              <p:nvPr/>
            </p:nvSpPr>
            <p:spPr>
              <a:xfrm>
                <a:off x="8427511" y="1846665"/>
                <a:ext cx="449622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32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777DDD-46DF-044B-0E1F-1BB0576AA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511" y="1846665"/>
                <a:ext cx="44962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DB34D0-1821-2C95-C390-7A1C9185CBC4}"/>
                  </a:ext>
                </a:extLst>
              </p:cNvPr>
              <p:cNvSpPr txBox="1"/>
              <p:nvPr/>
            </p:nvSpPr>
            <p:spPr>
              <a:xfrm>
                <a:off x="11293006" y="4326120"/>
                <a:ext cx="65286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2400" b="1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DB34D0-1821-2C95-C390-7A1C9185C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006" y="4326120"/>
                <a:ext cx="652864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75A5B5-9883-0918-5A68-6174DCA1E0AF}"/>
                  </a:ext>
                </a:extLst>
              </p:cNvPr>
              <p:cNvSpPr txBox="1"/>
              <p:nvPr/>
            </p:nvSpPr>
            <p:spPr>
              <a:xfrm>
                <a:off x="5813347" y="5493155"/>
                <a:ext cx="1864702" cy="400110"/>
              </a:xfrm>
              <a:prstGeom prst="rect">
                <a:avLst/>
              </a:prstGeom>
              <a:solidFill>
                <a:schemeClr val="bg1">
                  <a:alpha val="82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&lt;−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𝒁𝑲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75A5B5-9883-0918-5A68-6174DCA1E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347" y="5493155"/>
                <a:ext cx="1864702" cy="40011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4259BC0-B199-3E72-4691-D2C040B90A63}"/>
              </a:ext>
            </a:extLst>
          </p:cNvPr>
          <p:cNvSpPr txBox="1"/>
          <p:nvPr/>
        </p:nvSpPr>
        <p:spPr>
          <a:xfrm>
            <a:off x="3633788" y="3691661"/>
            <a:ext cx="2129290" cy="367570"/>
          </a:xfrm>
          <a:prstGeom prst="roundRect">
            <a:avLst>
              <a:gd name="adj" fmla="val 15199"/>
            </a:avLst>
          </a:prstGeom>
          <a:solidFill>
            <a:srgbClr val="0000FF">
              <a:alpha val="21000"/>
            </a:srgb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D4F834-E489-CD5F-4C0E-3C3BB36AFAA3}"/>
              </a:ext>
            </a:extLst>
          </p:cNvPr>
          <p:cNvSpPr txBox="1"/>
          <p:nvPr/>
        </p:nvSpPr>
        <p:spPr>
          <a:xfrm>
            <a:off x="1276487" y="3982015"/>
            <a:ext cx="995952" cy="367570"/>
          </a:xfrm>
          <a:prstGeom prst="roundRect">
            <a:avLst>
              <a:gd name="adj" fmla="val 15199"/>
            </a:avLst>
          </a:prstGeom>
          <a:solidFill>
            <a:srgbClr val="0000FF">
              <a:alpha val="21000"/>
            </a:srgb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0E2D2A8-928E-C31F-8227-4779EC3FCE35}"/>
              </a:ext>
            </a:extLst>
          </p:cNvPr>
          <p:cNvCxnSpPr>
            <a:cxnSpLocks/>
          </p:cNvCxnSpPr>
          <p:nvPr/>
        </p:nvCxnSpPr>
        <p:spPr>
          <a:xfrm>
            <a:off x="7211123" y="4475163"/>
            <a:ext cx="17659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22958A-1C66-024B-506A-D466D0345962}"/>
                  </a:ext>
                </a:extLst>
              </p:cNvPr>
              <p:cNvSpPr txBox="1"/>
              <p:nvPr/>
            </p:nvSpPr>
            <p:spPr>
              <a:xfrm>
                <a:off x="8949639" y="4148802"/>
                <a:ext cx="4496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𝒁𝑲</m:t>
                          </m:r>
                        </m:sub>
                      </m:sSub>
                    </m:oMath>
                  </m:oMathPara>
                </a14:m>
                <a:endParaRPr lang="en-US" sz="32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22958A-1C66-024B-506A-D466D0345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639" y="4148802"/>
                <a:ext cx="449622" cy="584775"/>
              </a:xfrm>
              <a:prstGeom prst="rect">
                <a:avLst/>
              </a:prstGeom>
              <a:blipFill>
                <a:blip r:embed="rId9"/>
                <a:stretch>
                  <a:fillRect r="-5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399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4" grpId="0" animBg="1"/>
      <p:bldP spid="38" grpId="0" animBg="1"/>
      <p:bldP spid="39" grpId="0" animBg="1"/>
      <p:bldP spid="40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39FF-CAE3-F72F-258D-9888A756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872C-49FB-AEBD-4E50-C2687D2D4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Voltage Regulators</a:t>
            </a:r>
          </a:p>
          <a:p>
            <a:r>
              <a:rPr lang="en-US" dirty="0"/>
              <a:t>Forward Bias (FB) Diodes as Voltage Regulators</a:t>
            </a:r>
          </a:p>
          <a:p>
            <a:r>
              <a:rPr lang="en-US" dirty="0"/>
              <a:t>Drawbacks of (FB) Diodes as Voltage Regulators</a:t>
            </a:r>
          </a:p>
          <a:p>
            <a:r>
              <a:rPr lang="en-US" dirty="0"/>
              <a:t>Diode Breakdown Region</a:t>
            </a:r>
          </a:p>
          <a:p>
            <a:r>
              <a:rPr lang="en-US" dirty="0" err="1"/>
              <a:t>Zener</a:t>
            </a:r>
            <a:r>
              <a:rPr lang="en-US" dirty="0"/>
              <a:t> Diodes – Introduction and analysis</a:t>
            </a:r>
          </a:p>
          <a:p>
            <a:r>
              <a:rPr lang="en-US" dirty="0" err="1"/>
              <a:t>Zener</a:t>
            </a:r>
            <a:r>
              <a:rPr lang="en-US" dirty="0"/>
              <a:t> Diodes as Voltage Regulators</a:t>
            </a:r>
          </a:p>
          <a:p>
            <a:r>
              <a:rPr lang="en-US" dirty="0"/>
              <a:t>Practice Problems</a:t>
            </a:r>
          </a:p>
        </p:txBody>
      </p:sp>
    </p:spTree>
    <p:extLst>
      <p:ext uri="{BB962C8B-B14F-4D97-AF65-F5344CB8AC3E}">
        <p14:creationId xmlns:p14="http://schemas.microsoft.com/office/powerpoint/2010/main" val="133371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">
            <a:extLst>
              <a:ext uri="{FF2B5EF4-FFF2-40B4-BE49-F238E27FC236}">
                <a16:creationId xmlns:a16="http://schemas.microsoft.com/office/drawing/2014/main" id="{B1F56302-0D36-FC9F-E5E6-9AC8F325B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461" y="857690"/>
            <a:ext cx="6842412" cy="559437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5EE8F60-3C24-52E1-A364-C3220EBB1F7F}"/>
              </a:ext>
            </a:extLst>
          </p:cNvPr>
          <p:cNvSpPr/>
          <p:nvPr/>
        </p:nvSpPr>
        <p:spPr>
          <a:xfrm>
            <a:off x="9039896" y="2432612"/>
            <a:ext cx="2927534" cy="3206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2A8134-336A-8D4F-E444-4F5320D7AD38}"/>
              </a:ext>
            </a:extLst>
          </p:cNvPr>
          <p:cNvSpPr/>
          <p:nvPr/>
        </p:nvSpPr>
        <p:spPr>
          <a:xfrm>
            <a:off x="8720845" y="1250283"/>
            <a:ext cx="2927534" cy="2478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83F1CD-DC2F-CE4F-00BD-931D4BB901CC}"/>
              </a:ext>
            </a:extLst>
          </p:cNvPr>
          <p:cNvSpPr/>
          <p:nvPr/>
        </p:nvSpPr>
        <p:spPr>
          <a:xfrm>
            <a:off x="8720845" y="3611304"/>
            <a:ext cx="1725901" cy="732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6FA428-B75F-8708-2668-FC4209B94693}"/>
              </a:ext>
            </a:extLst>
          </p:cNvPr>
          <p:cNvCxnSpPr>
            <a:cxnSpLocks/>
          </p:cNvCxnSpPr>
          <p:nvPr/>
        </p:nvCxnSpPr>
        <p:spPr>
          <a:xfrm>
            <a:off x="5254272" y="3737509"/>
            <a:ext cx="6733714" cy="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0FA402-BD8A-0472-7BD6-A6328ECB85BD}"/>
              </a:ext>
            </a:extLst>
          </p:cNvPr>
          <p:cNvCxnSpPr>
            <a:cxnSpLocks/>
          </p:cNvCxnSpPr>
          <p:nvPr/>
        </p:nvCxnSpPr>
        <p:spPr>
          <a:xfrm flipV="1">
            <a:off x="8679814" y="1165923"/>
            <a:ext cx="0" cy="5286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3EF1A50-6775-0418-4140-B50EB2714306}"/>
              </a:ext>
            </a:extLst>
          </p:cNvPr>
          <p:cNvSpPr/>
          <p:nvPr/>
        </p:nvSpPr>
        <p:spPr>
          <a:xfrm>
            <a:off x="4906681" y="3750708"/>
            <a:ext cx="1654692" cy="2516721"/>
          </a:xfrm>
          <a:prstGeom prst="rect">
            <a:avLst/>
          </a:prstGeom>
          <a:solidFill>
            <a:srgbClr val="0000FF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14090-3C65-2F5E-CF40-ADC63002DB47}"/>
              </a:ext>
            </a:extLst>
          </p:cNvPr>
          <p:cNvSpPr txBox="1"/>
          <p:nvPr/>
        </p:nvSpPr>
        <p:spPr>
          <a:xfrm>
            <a:off x="938973" y="1509447"/>
            <a:ext cx="4563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Breakdown Region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1609E67-D1E7-A2A6-4AF5-E20A618E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Zener Diode IV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ED4C26-B8C0-E824-2DCD-DDED8CFB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426" y="4359065"/>
            <a:ext cx="3096291" cy="178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8970DE-1706-EB85-D68B-973722905D4D}"/>
                  </a:ext>
                </a:extLst>
              </p:cNvPr>
              <p:cNvSpPr txBox="1"/>
              <p:nvPr/>
            </p:nvSpPr>
            <p:spPr>
              <a:xfrm>
                <a:off x="917869" y="3149371"/>
                <a:ext cx="3628731" cy="1319246"/>
              </a:xfrm>
              <a:prstGeom prst="roundRect">
                <a:avLst>
                  <a:gd name="adj" fmla="val 25831"/>
                </a:avLst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b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&lt;−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𝒁𝑲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</a:t>
                </a: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1" i="1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Slope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8970DE-1706-EB85-D68B-973722905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69" y="3149371"/>
                <a:ext cx="3628731" cy="1319246"/>
              </a:xfrm>
              <a:prstGeom prst="roundRect">
                <a:avLst>
                  <a:gd name="adj" fmla="val 25831"/>
                </a:avLst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63BD47D-B2CC-6C76-C27D-87A81EAE03CF}"/>
                  </a:ext>
                </a:extLst>
              </p:cNvPr>
              <p:cNvSpPr txBox="1"/>
              <p:nvPr/>
            </p:nvSpPr>
            <p:spPr>
              <a:xfrm>
                <a:off x="986677" y="2183253"/>
                <a:ext cx="47473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Zener knee voltage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𝒁𝑲</m:t>
                        </m:r>
                      </m:sub>
                    </m:sSub>
                  </m:oMath>
                </a14:m>
                <a:r>
                  <a: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): </a:t>
                </a:r>
                <a:r>
                  <a: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The RB voltage beyond which diode breaks down. The corresponding current is knee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𝒁𝑲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63BD47D-B2CC-6C76-C27D-87A81EAE0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77" y="2183253"/>
                <a:ext cx="4747373" cy="923330"/>
              </a:xfrm>
              <a:prstGeom prst="rect">
                <a:avLst/>
              </a:prstGeom>
              <a:blipFill>
                <a:blip r:embed="rId5"/>
                <a:stretch>
                  <a:fillRect l="-1155" t="-3947" r="-166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E6D6E697-BB0A-8CED-7BFB-4430553AFD68}"/>
              </a:ext>
            </a:extLst>
          </p:cNvPr>
          <p:cNvSpPr/>
          <p:nvPr/>
        </p:nvSpPr>
        <p:spPr>
          <a:xfrm>
            <a:off x="7658321" y="80546"/>
            <a:ext cx="353859" cy="350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FADB69-9CDB-BB55-B4F4-00F3EF49194D}"/>
              </a:ext>
            </a:extLst>
          </p:cNvPr>
          <p:cNvCxnSpPr>
            <a:cxnSpLocks/>
          </p:cNvCxnSpPr>
          <p:nvPr/>
        </p:nvCxnSpPr>
        <p:spPr>
          <a:xfrm flipH="1">
            <a:off x="6315157" y="3728901"/>
            <a:ext cx="246218" cy="253852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51D8E37-AE60-A68A-15E3-C8C04666638D}"/>
                  </a:ext>
                </a:extLst>
              </p:cNvPr>
              <p:cNvSpPr txBox="1"/>
              <p:nvPr/>
            </p:nvSpPr>
            <p:spPr>
              <a:xfrm>
                <a:off x="4966631" y="3839868"/>
                <a:ext cx="14716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&lt;−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𝒁𝑲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51D8E37-AE60-A68A-15E3-C8C046666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631" y="3839868"/>
                <a:ext cx="1471635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3E82CE-6357-5B98-69B4-D2D2EFF57BA8}"/>
                  </a:ext>
                </a:extLst>
              </p:cNvPr>
              <p:cNvSpPr txBox="1"/>
              <p:nvPr/>
            </p:nvSpPr>
            <p:spPr>
              <a:xfrm>
                <a:off x="6125846" y="3167036"/>
                <a:ext cx="102451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𝒁𝑲</m:t>
                          </m:r>
                        </m:sub>
                      </m:sSub>
                    </m:oMath>
                  </m:oMathPara>
                </a14:m>
                <a:endParaRPr lang="en-US" sz="20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3E82CE-6357-5B98-69B4-D2D2EFF57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846" y="3167036"/>
                <a:ext cx="10245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40440878-C2C6-0E3E-62A9-E348EA5AFD16}"/>
              </a:ext>
            </a:extLst>
          </p:cNvPr>
          <p:cNvSpPr txBox="1"/>
          <p:nvPr/>
        </p:nvSpPr>
        <p:spPr>
          <a:xfrm>
            <a:off x="9069972" y="5414148"/>
            <a:ext cx="2967629" cy="1310789"/>
          </a:xfrm>
          <a:prstGeom prst="roundRect">
            <a:avLst>
              <a:gd name="adj" fmla="val 15911"/>
            </a:avLst>
          </a:prstGeom>
          <a:solidFill>
            <a:srgbClr val="0000FF">
              <a:alpha val="21000"/>
            </a:srgb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Breakdown region</a:t>
            </a: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diode acts almost like a </a:t>
            </a:r>
          </a:p>
          <a:p>
            <a:pPr>
              <a:lnSpc>
                <a:spcPct val="150000"/>
              </a:lnSpc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“constant voltage source”.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55E0D8-BA00-9FD1-DD17-26F18D480BC2}"/>
                  </a:ext>
                </a:extLst>
              </p:cNvPr>
              <p:cNvSpPr txBox="1"/>
              <p:nvPr/>
            </p:nvSpPr>
            <p:spPr>
              <a:xfrm>
                <a:off x="8115626" y="820125"/>
                <a:ext cx="449622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32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55E0D8-BA00-9FD1-DD17-26F18D480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626" y="820125"/>
                <a:ext cx="44962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A1F1E17-CB02-BC58-7D9C-FA1F07EB0135}"/>
                  </a:ext>
                </a:extLst>
              </p:cNvPr>
              <p:cNvSpPr txBox="1"/>
              <p:nvPr/>
            </p:nvSpPr>
            <p:spPr>
              <a:xfrm>
                <a:off x="11474050" y="3837017"/>
                <a:ext cx="65286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2400" b="1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A1F1E17-CB02-BC58-7D9C-FA1F07EB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4050" y="3837017"/>
                <a:ext cx="652864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3A8256-A385-8266-01B2-959F73C5DCA5}"/>
                  </a:ext>
                </a:extLst>
              </p:cNvPr>
              <p:cNvSpPr txBox="1"/>
              <p:nvPr/>
            </p:nvSpPr>
            <p:spPr>
              <a:xfrm>
                <a:off x="6546904" y="5395098"/>
                <a:ext cx="1368182" cy="658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1" i="1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Slope</m:t>
                      </m:r>
                      <m:r>
                        <a:rPr lang="en-US" b="1" i="1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3A8256-A385-8266-01B2-959F73C5D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904" y="5395098"/>
                <a:ext cx="1368182" cy="6580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BE8D33-43A2-A8C7-050D-B8BEC4B3E010}"/>
              </a:ext>
            </a:extLst>
          </p:cNvPr>
          <p:cNvCxnSpPr/>
          <p:nvPr/>
        </p:nvCxnSpPr>
        <p:spPr>
          <a:xfrm>
            <a:off x="6546904" y="4025900"/>
            <a:ext cx="21739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DD0408-BF31-48BD-2EB1-BD150207DD49}"/>
                  </a:ext>
                </a:extLst>
              </p:cNvPr>
              <p:cNvSpPr txBox="1"/>
              <p:nvPr/>
            </p:nvSpPr>
            <p:spPr>
              <a:xfrm>
                <a:off x="8712088" y="3775075"/>
                <a:ext cx="4496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𝒁𝑲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DD0408-BF31-48BD-2EB1-BD150207D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088" y="3775075"/>
                <a:ext cx="449622" cy="584775"/>
              </a:xfrm>
              <a:prstGeom prst="rect">
                <a:avLst/>
              </a:prstGeom>
              <a:blipFill>
                <a:blip r:embed="rId11"/>
                <a:stretch>
                  <a:fillRect r="-5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5472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3DDFF28-84DF-DA84-AB2C-40535FE44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" t="17992" r="44601" b="4867"/>
          <a:stretch/>
        </p:blipFill>
        <p:spPr>
          <a:xfrm>
            <a:off x="5340538" y="3261005"/>
            <a:ext cx="3131160" cy="194646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BE109BD-5E66-8A8C-6F2B-39006FF0769C}"/>
              </a:ext>
            </a:extLst>
          </p:cNvPr>
          <p:cNvSpPr/>
          <p:nvPr/>
        </p:nvSpPr>
        <p:spPr>
          <a:xfrm>
            <a:off x="6531429" y="3232995"/>
            <a:ext cx="2020067" cy="2054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CCD55E-B968-E18E-1591-D3E997EA8CBA}"/>
                  </a:ext>
                </a:extLst>
              </p:cNvPr>
              <p:cNvSpPr txBox="1"/>
              <p:nvPr/>
            </p:nvSpPr>
            <p:spPr>
              <a:xfrm>
                <a:off x="11295219" y="698322"/>
                <a:ext cx="449622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32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CCD55E-B968-E18E-1591-D3E997EA8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219" y="698322"/>
                <a:ext cx="4496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D9D26C-47B3-F453-11AD-B08862D06787}"/>
                  </a:ext>
                </a:extLst>
              </p:cNvPr>
              <p:cNvSpPr txBox="1"/>
              <p:nvPr/>
            </p:nvSpPr>
            <p:spPr>
              <a:xfrm>
                <a:off x="7952018" y="1571002"/>
                <a:ext cx="65286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2400" b="1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D9D26C-47B3-F453-11AD-B08862D06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018" y="1571002"/>
                <a:ext cx="652864" cy="46166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C163DA-4579-D203-9A0D-EC2E4C809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" t="11228" r="57170" b="12407"/>
          <a:stretch/>
        </p:blipFill>
        <p:spPr>
          <a:xfrm>
            <a:off x="8610077" y="990710"/>
            <a:ext cx="2685142" cy="5047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714090-3C65-2F5E-CF40-ADC63002DB47}"/>
              </a:ext>
            </a:extLst>
          </p:cNvPr>
          <p:cNvSpPr txBox="1"/>
          <p:nvPr/>
        </p:nvSpPr>
        <p:spPr>
          <a:xfrm>
            <a:off x="938973" y="1509447"/>
            <a:ext cx="4563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Breakdown Region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1609E67-D1E7-A2A6-4AF5-E20A618E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Zener Diode IV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ED1158-09FA-EEBB-FBA2-8BECC6A6F6EF}"/>
              </a:ext>
            </a:extLst>
          </p:cNvPr>
          <p:cNvSpPr/>
          <p:nvPr/>
        </p:nvSpPr>
        <p:spPr>
          <a:xfrm>
            <a:off x="8551496" y="1838324"/>
            <a:ext cx="1864702" cy="4581525"/>
          </a:xfrm>
          <a:prstGeom prst="rect">
            <a:avLst/>
          </a:prstGeom>
          <a:solidFill>
            <a:srgbClr val="0000FF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BBB68-92FB-DC4C-ACDF-2F5A1D52F547}"/>
              </a:ext>
            </a:extLst>
          </p:cNvPr>
          <p:cNvSpPr txBox="1"/>
          <p:nvPr/>
        </p:nvSpPr>
        <p:spPr>
          <a:xfrm>
            <a:off x="1029609" y="2032667"/>
            <a:ext cx="7030419" cy="1200329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/>
              <a:t>Since this region is like the forward bias region of a normal diode, we </a:t>
            </a:r>
            <a:r>
              <a:rPr lang="en-US" b="1" u="sng"/>
              <a:t>invert the signs of voltage and currents</a:t>
            </a:r>
            <a:r>
              <a:rPr lang="en-US"/>
              <a:t> across a Zener diode operating at breakdown voltage, to solve Zener diode circuits in a similar way.  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EC2BC7-846D-5F1A-1880-65641A31DCE1}"/>
                  </a:ext>
                </a:extLst>
              </p:cNvPr>
              <p:cNvSpPr txBox="1"/>
              <p:nvPr/>
            </p:nvSpPr>
            <p:spPr>
              <a:xfrm>
                <a:off x="8648256" y="2023278"/>
                <a:ext cx="14716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&lt;−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𝒁𝑲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EC2BC7-846D-5F1A-1880-65641A31D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256" y="2023278"/>
                <a:ext cx="1471635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90B98BB-EBAD-70C2-A16F-14E3124145D0}"/>
                  </a:ext>
                </a:extLst>
              </p:cNvPr>
              <p:cNvSpPr/>
              <p:nvPr/>
            </p:nvSpPr>
            <p:spPr>
              <a:xfrm>
                <a:off x="8794172" y="4924102"/>
                <a:ext cx="782027" cy="401354"/>
              </a:xfrm>
              <a:prstGeom prst="rect">
                <a:avLst/>
              </a:prstGeom>
              <a:solidFill>
                <a:srgbClr val="C2C2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90B98BB-EBAD-70C2-A16F-14E312414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172" y="4924102"/>
                <a:ext cx="782027" cy="401354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A5C17A-C0C1-4404-C605-5088BEDF107A}"/>
              </a:ext>
            </a:extLst>
          </p:cNvPr>
          <p:cNvCxnSpPr/>
          <p:nvPr/>
        </p:nvCxnSpPr>
        <p:spPr>
          <a:xfrm>
            <a:off x="11156839" y="3961992"/>
            <a:ext cx="0" cy="2041436"/>
          </a:xfrm>
          <a:prstGeom prst="straightConnector1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58FF9B7-92F6-3A12-0B05-4C45F7DC7464}"/>
                  </a:ext>
                </a:extLst>
              </p:cNvPr>
              <p:cNvSpPr/>
              <p:nvPr/>
            </p:nvSpPr>
            <p:spPr>
              <a:xfrm>
                <a:off x="11020305" y="4801203"/>
                <a:ext cx="580242" cy="4013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58FF9B7-92F6-3A12-0B05-4C45F7DC7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305" y="4801203"/>
                <a:ext cx="580242" cy="401354"/>
              </a:xfrm>
              <a:prstGeom prst="rect">
                <a:avLst/>
              </a:prstGeom>
              <a:blipFill>
                <a:blip r:embed="rId8"/>
                <a:stretch>
                  <a:fillRect l="-1053" b="-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1154A1-1A0D-E94A-B8E9-032A7382C675}"/>
                  </a:ext>
                </a:extLst>
              </p:cNvPr>
              <p:cNvSpPr txBox="1"/>
              <p:nvPr/>
            </p:nvSpPr>
            <p:spPr>
              <a:xfrm>
                <a:off x="1045332" y="3508131"/>
                <a:ext cx="4372760" cy="15970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For a voltage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–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the diode allows a breakdown current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The slope at this point of the graph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2800" b="1" i="1" dirty="0" err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dirty="0" err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 dirty="0" err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den>
                    </m:f>
                  </m:oMath>
                </a14:m>
                <a:endParaRPr lang="en-US" b="1"/>
              </a:p>
              <a:p>
                <a:r>
                  <a:rPr lang="en-US">
                    <a:solidFill>
                      <a:schemeClr val="tx1"/>
                    </a:solidFill>
                  </a:rPr>
                  <a:t> </a:t>
                </a:r>
                <a:endParaRPr 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1154A1-1A0D-E94A-B8E9-032A7382C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32" y="3508131"/>
                <a:ext cx="4372760" cy="1597040"/>
              </a:xfrm>
              <a:prstGeom prst="rect">
                <a:avLst/>
              </a:prstGeom>
              <a:blipFill>
                <a:blip r:embed="rId9"/>
                <a:stretch>
                  <a:fillRect l="-1114" t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960F3C-7D8B-9492-86C9-9973DEC118CD}"/>
                  </a:ext>
                </a:extLst>
              </p:cNvPr>
              <p:cNvSpPr txBox="1"/>
              <p:nvPr/>
            </p:nvSpPr>
            <p:spPr>
              <a:xfrm>
                <a:off x="1029609" y="5305111"/>
                <a:ext cx="609834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If we extrapolate a straight line from </a:t>
                </a:r>
                <a:r>
                  <a:rPr lang="en-US" b="1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</m:oMath>
                </a14:m>
                <a:r>
                  <a:rPr lang="en-US" b="1">
                    <a:solidFill>
                      <a:schemeClr val="tx1"/>
                    </a:solidFill>
                  </a:rPr>
                  <a:t>)</a:t>
                </a:r>
                <a:r>
                  <a:rPr lang="en-US">
                    <a:solidFill>
                      <a:schemeClr val="tx1"/>
                    </a:solidFill>
                  </a:rPr>
                  <a:t> point, and extend it towards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1">
                    <a:solidFill>
                      <a:schemeClr val="tx1"/>
                    </a:solidFill>
                  </a:rPr>
                  <a:t>axis</a:t>
                </a:r>
                <a:r>
                  <a:rPr lang="en-US">
                    <a:solidFill>
                      <a:schemeClr val="tx1"/>
                    </a:solidFill>
                  </a:rPr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>
                    <a:solidFill>
                      <a:srgbClr val="FF0000"/>
                    </a:solidFill>
                  </a:rPr>
                  <a:t> A</a:t>
                </a:r>
                <a:r>
                  <a:rPr lang="en-US">
                    <a:solidFill>
                      <a:schemeClr val="tx1"/>
                    </a:solidFill>
                  </a:rPr>
                  <a:t>), the intersecting point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/>
                  <a:t>.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𝒁𝑲</m:t>
                        </m:r>
                      </m:sub>
                    </m:sSub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960F3C-7D8B-9492-86C9-9973DEC11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09" y="5305111"/>
                <a:ext cx="6098344" cy="923330"/>
              </a:xfrm>
              <a:prstGeom prst="rect">
                <a:avLst/>
              </a:prstGeom>
              <a:blipFill>
                <a:blip r:embed="rId10"/>
                <a:stretch>
                  <a:fillRect l="-900" t="-3289" r="-1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D37F9D-231D-BC06-5CE3-B1EEF253C955}"/>
                  </a:ext>
                </a:extLst>
              </p:cNvPr>
              <p:cNvSpPr txBox="1"/>
              <p:nvPr/>
            </p:nvSpPr>
            <p:spPr>
              <a:xfrm>
                <a:off x="10284487" y="3089997"/>
                <a:ext cx="1471635" cy="658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dirty="0" err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err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dirty="0" err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den>
                      </m:f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D37F9D-231D-BC06-5CE3-B1EEF253C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487" y="3089997"/>
                <a:ext cx="1471635" cy="6580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4DFAA2-EE8B-5847-FF1B-CD3747D7BEAB}"/>
              </a:ext>
            </a:extLst>
          </p:cNvPr>
          <p:cNvCxnSpPr>
            <a:cxnSpLocks/>
          </p:cNvCxnSpPr>
          <p:nvPr/>
        </p:nvCxnSpPr>
        <p:spPr>
          <a:xfrm flipH="1">
            <a:off x="9915497" y="1838324"/>
            <a:ext cx="434845" cy="416510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82D88C-70AF-2213-6158-D9E1DB8E3B30}"/>
              </a:ext>
            </a:extLst>
          </p:cNvPr>
          <p:cNvCxnSpPr>
            <a:cxnSpLocks/>
          </p:cNvCxnSpPr>
          <p:nvPr/>
        </p:nvCxnSpPr>
        <p:spPr>
          <a:xfrm flipH="1">
            <a:off x="8551496" y="1838324"/>
            <a:ext cx="275658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BCDFE7-6ABB-9C31-81B3-277110694D7F}"/>
              </a:ext>
            </a:extLst>
          </p:cNvPr>
          <p:cNvCxnSpPr/>
          <p:nvPr/>
        </p:nvCxnSpPr>
        <p:spPr>
          <a:xfrm flipH="1" flipV="1">
            <a:off x="11295219" y="834631"/>
            <a:ext cx="15207" cy="1388702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414C02-5E3A-1F51-C92C-5B719E5430B3}"/>
              </a:ext>
            </a:extLst>
          </p:cNvPr>
          <p:cNvSpPr txBox="1"/>
          <p:nvPr/>
        </p:nvSpPr>
        <p:spPr>
          <a:xfrm>
            <a:off x="1416368" y="2340724"/>
            <a:ext cx="6643660" cy="323127"/>
          </a:xfrm>
          <a:prstGeom prst="roundRect">
            <a:avLst>
              <a:gd name="adj" fmla="val 31706"/>
            </a:avLst>
          </a:prstGeom>
          <a:solidFill>
            <a:srgbClr val="0000FF">
              <a:alpha val="21000"/>
            </a:srgb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DAB31E-3A26-3552-F7A2-7ADF0AC1F669}"/>
                  </a:ext>
                </a:extLst>
              </p:cNvPr>
              <p:cNvSpPr txBox="1"/>
              <p:nvPr/>
            </p:nvSpPr>
            <p:spPr>
              <a:xfrm>
                <a:off x="6173607" y="4518131"/>
                <a:ext cx="151121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sub>
                          </m:sSub>
                          <m:r>
                            <a:rPr lang="en-US" sz="18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800" b="1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18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sub>
                          </m:sSub>
                          <m:r>
                            <a:rPr lang="en-US" sz="1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180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DAB31E-3A26-3552-F7A2-7ADF0AC1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607" y="4518131"/>
                <a:ext cx="1511214" cy="646331"/>
              </a:xfrm>
              <a:prstGeom prst="rect">
                <a:avLst/>
              </a:prstGeom>
              <a:blipFill>
                <a:blip r:embed="rId12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B7DB1642-E86B-FEEE-44D4-6F9CEDE588B8}"/>
              </a:ext>
            </a:extLst>
          </p:cNvPr>
          <p:cNvSpPr txBox="1"/>
          <p:nvPr/>
        </p:nvSpPr>
        <p:spPr>
          <a:xfrm>
            <a:off x="1625600" y="5315007"/>
            <a:ext cx="4905829" cy="360170"/>
          </a:xfrm>
          <a:prstGeom prst="roundRect">
            <a:avLst>
              <a:gd name="adj" fmla="val 31706"/>
            </a:avLst>
          </a:prstGeom>
          <a:solidFill>
            <a:srgbClr val="0000FF">
              <a:alpha val="21000"/>
            </a:srgb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63641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" grpId="0"/>
      <p:bldP spid="18" grpId="0" animBg="1"/>
      <p:bldP spid="20" grpId="0" animBg="1"/>
      <p:bldP spid="21" grpId="0"/>
      <p:bldP spid="27" grpId="0"/>
      <p:bldP spid="32" grpId="0"/>
      <p:bldP spid="45" grpId="0" animBg="1"/>
      <p:bldP spid="49" grpId="0"/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C163DA-4579-D203-9A0D-EC2E4C809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1228" r="32088" b="12407"/>
          <a:stretch/>
        </p:blipFill>
        <p:spPr>
          <a:xfrm rot="10800000">
            <a:off x="7037548" y="990708"/>
            <a:ext cx="4257671" cy="5047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714090-3C65-2F5E-CF40-ADC63002DB47}"/>
              </a:ext>
            </a:extLst>
          </p:cNvPr>
          <p:cNvSpPr txBox="1"/>
          <p:nvPr/>
        </p:nvSpPr>
        <p:spPr>
          <a:xfrm>
            <a:off x="938973" y="1509447"/>
            <a:ext cx="4563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Breakdown Region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1609E67-D1E7-A2A6-4AF5-E20A618E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Zener Diode IV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DDFF28-84DF-DA84-AB2C-40535FE44B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8" t="5352" r="763" b="6288"/>
          <a:stretch/>
        </p:blipFill>
        <p:spPr>
          <a:xfrm>
            <a:off x="1022993" y="3446257"/>
            <a:ext cx="5865436" cy="2341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FBBB68-92FB-DC4C-ACDF-2F5A1D52F547}"/>
                  </a:ext>
                </a:extLst>
              </p:cNvPr>
              <p:cNvSpPr txBox="1"/>
              <p:nvPr/>
            </p:nvSpPr>
            <p:spPr>
              <a:xfrm>
                <a:off x="938973" y="2467568"/>
                <a:ext cx="5752945" cy="584775"/>
              </a:xfrm>
              <a:prstGeom prst="roundRect">
                <a:avLst>
                  <a:gd name="adj" fmla="val 0"/>
                </a:avLst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FBBB68-92FB-DC4C-ACDF-2F5A1D52F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73" y="2467568"/>
                <a:ext cx="5752945" cy="584775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B4C17E3-2860-1971-857F-5C7E337216BC}"/>
              </a:ext>
            </a:extLst>
          </p:cNvPr>
          <p:cNvSpPr/>
          <p:nvPr/>
        </p:nvSpPr>
        <p:spPr>
          <a:xfrm>
            <a:off x="8551496" y="5500468"/>
            <a:ext cx="2618277" cy="1225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824255-D5E6-D78E-C5B5-2D41024D7300}"/>
              </a:ext>
            </a:extLst>
          </p:cNvPr>
          <p:cNvSpPr/>
          <p:nvPr/>
        </p:nvSpPr>
        <p:spPr>
          <a:xfrm>
            <a:off x="9364968" y="5862897"/>
            <a:ext cx="2787118" cy="8509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F60D5-1285-F0D8-162A-211193E34972}"/>
              </a:ext>
            </a:extLst>
          </p:cNvPr>
          <p:cNvSpPr txBox="1"/>
          <p:nvPr/>
        </p:nvSpPr>
        <p:spPr>
          <a:xfrm>
            <a:off x="9317626" y="5862897"/>
            <a:ext cx="2618277" cy="810101"/>
          </a:xfrm>
          <a:prstGeom prst="roundRect">
            <a:avLst>
              <a:gd name="adj" fmla="val 15911"/>
            </a:avLst>
          </a:prstGeom>
          <a:solidFill>
            <a:srgbClr val="0000FF">
              <a:alpha val="21000"/>
            </a:srgb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Breakdown region</a:t>
            </a:r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 diode acts almost like a </a:t>
            </a:r>
          </a:p>
          <a:p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“constant voltage source”.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F42A0F-4CA7-048F-1FDE-9500909999FF}"/>
                  </a:ext>
                </a:extLst>
              </p:cNvPr>
              <p:cNvSpPr txBox="1"/>
              <p:nvPr/>
            </p:nvSpPr>
            <p:spPr>
              <a:xfrm>
                <a:off x="8824539" y="5334467"/>
                <a:ext cx="4990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2000" b="1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F42A0F-4CA7-048F-1FDE-950090999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539" y="5334467"/>
                <a:ext cx="499056" cy="400110"/>
              </a:xfrm>
              <a:prstGeom prst="rect">
                <a:avLst/>
              </a:prstGeom>
              <a:blipFill>
                <a:blip r:embed="rId5"/>
                <a:stretch>
                  <a:fillRect r="-1358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EC2BC7-846D-5F1A-1880-65641A31DCE1}"/>
                  </a:ext>
                </a:extLst>
              </p:cNvPr>
              <p:cNvSpPr txBox="1"/>
              <p:nvPr/>
            </p:nvSpPr>
            <p:spPr>
              <a:xfrm>
                <a:off x="10048804" y="5334467"/>
                <a:ext cx="4299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EC2BC7-846D-5F1A-1880-65641A31D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04" y="5334467"/>
                <a:ext cx="429980" cy="400110"/>
              </a:xfrm>
              <a:prstGeom prst="rect">
                <a:avLst/>
              </a:prstGeom>
              <a:blipFill>
                <a:blip r:embed="rId6"/>
                <a:stretch>
                  <a:fillRect r="-2817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73E283-37A7-F112-8B26-FA546B4160DB}"/>
                  </a:ext>
                </a:extLst>
              </p:cNvPr>
              <p:cNvSpPr txBox="1"/>
              <p:nvPr/>
            </p:nvSpPr>
            <p:spPr>
              <a:xfrm>
                <a:off x="9329332" y="5421978"/>
                <a:ext cx="6795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𝒁𝑲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73E283-37A7-F112-8B26-FA546B416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332" y="5421978"/>
                <a:ext cx="679514" cy="40011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3E927AD3-CE00-4141-6AA6-206FD6F56E42}"/>
              </a:ext>
            </a:extLst>
          </p:cNvPr>
          <p:cNvSpPr/>
          <p:nvPr/>
        </p:nvSpPr>
        <p:spPr>
          <a:xfrm>
            <a:off x="9934656" y="3294743"/>
            <a:ext cx="1211444" cy="725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C160C8-B4AC-A04C-5A44-CDAF451BBBD9}"/>
                  </a:ext>
                </a:extLst>
              </p:cNvPr>
              <p:cNvSpPr txBox="1"/>
              <p:nvPr/>
            </p:nvSpPr>
            <p:spPr>
              <a:xfrm>
                <a:off x="9860542" y="3302694"/>
                <a:ext cx="2183154" cy="720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</a:rPr>
                        <m:t>Slope</m:t>
                      </m:r>
                      <m:r>
                        <a:rPr lang="en-US" sz="20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dirty="0" err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err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1" dirty="0" err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C160C8-B4AC-A04C-5A44-CDAF451BB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0542" y="3302694"/>
                <a:ext cx="2183154" cy="7208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75FD352-8A92-385D-AC9A-FDBFEEF6C332}"/>
                  </a:ext>
                </a:extLst>
              </p:cNvPr>
              <p:cNvSpPr/>
              <p:nvPr/>
            </p:nvSpPr>
            <p:spPr>
              <a:xfrm>
                <a:off x="10346387" y="1768477"/>
                <a:ext cx="782027" cy="4013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75FD352-8A92-385D-AC9A-FDBFEEF6C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387" y="1768477"/>
                <a:ext cx="782027" cy="401354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18942C-6A72-D390-9ED7-3EA14112DFC2}"/>
                  </a:ext>
                </a:extLst>
              </p:cNvPr>
              <p:cNvSpPr/>
              <p:nvPr/>
            </p:nvSpPr>
            <p:spPr>
              <a:xfrm>
                <a:off x="8174947" y="1875123"/>
                <a:ext cx="580242" cy="4013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18942C-6A72-D390-9ED7-3EA14112D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947" y="1875123"/>
                <a:ext cx="580242" cy="401354"/>
              </a:xfrm>
              <a:prstGeom prst="rect">
                <a:avLst/>
              </a:prstGeom>
              <a:blipFill>
                <a:blip r:embed="rId10"/>
                <a:stretch>
                  <a:fillRect l="-1053" b="-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003A70-19B3-B527-833B-A5AB472D3795}"/>
                  </a:ext>
                </a:extLst>
              </p:cNvPr>
              <p:cNvSpPr txBox="1"/>
              <p:nvPr/>
            </p:nvSpPr>
            <p:spPr>
              <a:xfrm>
                <a:off x="4203807" y="1521296"/>
                <a:ext cx="28955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𝒁𝑲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003A70-19B3-B527-833B-A5AB472D3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807" y="1521296"/>
                <a:ext cx="2895513" cy="461665"/>
              </a:xfrm>
              <a:prstGeom prst="rect">
                <a:avLst/>
              </a:prstGeom>
              <a:blipFill>
                <a:blip r:embed="rId11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385E62-FD54-1A6C-543F-012318C90EF4}"/>
                  </a:ext>
                </a:extLst>
              </p:cNvPr>
              <p:cNvSpPr txBox="1"/>
              <p:nvPr/>
            </p:nvSpPr>
            <p:spPr>
              <a:xfrm>
                <a:off x="7019353" y="515152"/>
                <a:ext cx="133971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385E62-FD54-1A6C-543F-012318C90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53" y="515152"/>
                <a:ext cx="1339713" cy="461665"/>
              </a:xfrm>
              <a:prstGeom prst="rect">
                <a:avLst/>
              </a:prstGeom>
              <a:blipFill>
                <a:blip r:embed="rId12"/>
                <a:stretch>
                  <a:fillRect l="-909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DBB297-BD28-7428-8A09-8072A5F972BF}"/>
                  </a:ext>
                </a:extLst>
              </p:cNvPr>
              <p:cNvSpPr txBox="1"/>
              <p:nvPr/>
            </p:nvSpPr>
            <p:spPr>
              <a:xfrm>
                <a:off x="10286619" y="4610332"/>
                <a:ext cx="190584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32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DBB297-BD28-7428-8A09-8072A5F97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619" y="4610332"/>
                <a:ext cx="1905846" cy="461665"/>
              </a:xfrm>
              <a:prstGeom prst="rect">
                <a:avLst/>
              </a:prstGeom>
              <a:blipFill>
                <a:blip r:embed="rId1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688093-26DD-C510-12BD-74ED3E268985}"/>
              </a:ext>
            </a:extLst>
          </p:cNvPr>
          <p:cNvCxnSpPr>
            <a:cxnSpLocks/>
          </p:cNvCxnSpPr>
          <p:nvPr/>
        </p:nvCxnSpPr>
        <p:spPr>
          <a:xfrm>
            <a:off x="7054542" y="5171121"/>
            <a:ext cx="4421178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DCC424-8166-E75A-97FB-B2404CC18E7B}"/>
              </a:ext>
            </a:extLst>
          </p:cNvPr>
          <p:cNvCxnSpPr>
            <a:cxnSpLocks/>
          </p:cNvCxnSpPr>
          <p:nvPr/>
        </p:nvCxnSpPr>
        <p:spPr>
          <a:xfrm flipV="1">
            <a:off x="7037548" y="854573"/>
            <a:ext cx="16994" cy="5183368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A91C926-ED4B-26DE-A154-0A176736FE1E}"/>
              </a:ext>
            </a:extLst>
          </p:cNvPr>
          <p:cNvSpPr txBox="1"/>
          <p:nvPr/>
        </p:nvSpPr>
        <p:spPr>
          <a:xfrm>
            <a:off x="7021522" y="544675"/>
            <a:ext cx="1321518" cy="442553"/>
          </a:xfrm>
          <a:prstGeom prst="roundRect">
            <a:avLst>
              <a:gd name="adj" fmla="val 15199"/>
            </a:avLst>
          </a:prstGeom>
          <a:solidFill>
            <a:srgbClr val="FF0000">
              <a:alpha val="21000"/>
            </a:srgb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C5585A-BC85-F01B-5D8D-957D4730A978}"/>
              </a:ext>
            </a:extLst>
          </p:cNvPr>
          <p:cNvSpPr txBox="1"/>
          <p:nvPr/>
        </p:nvSpPr>
        <p:spPr>
          <a:xfrm>
            <a:off x="10492039" y="4637053"/>
            <a:ext cx="1426870" cy="442553"/>
          </a:xfrm>
          <a:prstGeom prst="roundRect">
            <a:avLst>
              <a:gd name="adj" fmla="val 15199"/>
            </a:avLst>
          </a:prstGeom>
          <a:solidFill>
            <a:srgbClr val="0000FF">
              <a:alpha val="21000"/>
            </a:srgb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87919B4-6ED5-EF7E-7E82-B6EC71BCB0B9}"/>
              </a:ext>
            </a:extLst>
          </p:cNvPr>
          <p:cNvSpPr/>
          <p:nvPr/>
        </p:nvSpPr>
        <p:spPr>
          <a:xfrm>
            <a:off x="938973" y="4020456"/>
            <a:ext cx="3429827" cy="1401521"/>
          </a:xfrm>
          <a:prstGeom prst="roundRect">
            <a:avLst/>
          </a:prstGeom>
          <a:solidFill>
            <a:srgbClr val="0000FF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7B00D4-3358-6DDB-5250-53B6D24A63F4}"/>
              </a:ext>
            </a:extLst>
          </p:cNvPr>
          <p:cNvSpPr txBox="1"/>
          <p:nvPr/>
        </p:nvSpPr>
        <p:spPr>
          <a:xfrm>
            <a:off x="1378857" y="4073086"/>
            <a:ext cx="2539999" cy="442553"/>
          </a:xfrm>
          <a:prstGeom prst="roundRect">
            <a:avLst>
              <a:gd name="adj" fmla="val 15199"/>
            </a:avLst>
          </a:prstGeom>
          <a:solidFill>
            <a:srgbClr val="FF0000">
              <a:alpha val="21000"/>
            </a:srgb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E6D11D-C939-79C2-22E7-F09748BCA599}"/>
              </a:ext>
            </a:extLst>
          </p:cNvPr>
          <p:cNvCxnSpPr>
            <a:cxnSpLocks/>
          </p:cNvCxnSpPr>
          <p:nvPr/>
        </p:nvCxnSpPr>
        <p:spPr>
          <a:xfrm>
            <a:off x="7313214" y="4948376"/>
            <a:ext cx="21497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098EBD-FEAC-A17B-B68C-76C95E0C03DE}"/>
                  </a:ext>
                </a:extLst>
              </p:cNvPr>
              <p:cNvSpPr txBox="1"/>
              <p:nvPr/>
            </p:nvSpPr>
            <p:spPr>
              <a:xfrm>
                <a:off x="6603831" y="4515639"/>
                <a:ext cx="650802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𝒁𝑲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098EBD-FEAC-A17B-B68C-76C95E0C0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831" y="4515639"/>
                <a:ext cx="650802" cy="584775"/>
              </a:xfrm>
              <a:prstGeom prst="rect">
                <a:avLst/>
              </a:prstGeom>
              <a:blipFill>
                <a:blip r:embed="rId14"/>
                <a:stretch>
                  <a:fillRect r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C3F1D4-C572-4133-FAA5-D89B5F82D94E}"/>
              </a:ext>
            </a:extLst>
          </p:cNvPr>
          <p:cNvCxnSpPr>
            <a:cxnSpLocks/>
          </p:cNvCxnSpPr>
          <p:nvPr/>
        </p:nvCxnSpPr>
        <p:spPr>
          <a:xfrm flipV="1">
            <a:off x="9545736" y="987228"/>
            <a:ext cx="374679" cy="4200449"/>
          </a:xfrm>
          <a:prstGeom prst="line">
            <a:avLst/>
          </a:prstGeom>
          <a:ln w="76200" cap="rnd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1958390-D46D-5373-F571-0847889BD7F7}"/>
              </a:ext>
            </a:extLst>
          </p:cNvPr>
          <p:cNvSpPr/>
          <p:nvPr/>
        </p:nvSpPr>
        <p:spPr>
          <a:xfrm>
            <a:off x="8891168" y="5199233"/>
            <a:ext cx="571809" cy="5715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3BE685D-7E77-7FAE-2F48-11967E91BFE9}"/>
              </a:ext>
            </a:extLst>
          </p:cNvPr>
          <p:cNvSpPr/>
          <p:nvPr/>
        </p:nvSpPr>
        <p:spPr>
          <a:xfrm>
            <a:off x="9880600" y="5207926"/>
            <a:ext cx="708709" cy="619921"/>
          </a:xfrm>
          <a:prstGeom prst="roundRect">
            <a:avLst>
              <a:gd name="adj" fmla="val 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06A3836-83F5-CFAA-BABC-BE67724C4868}"/>
              </a:ext>
            </a:extLst>
          </p:cNvPr>
          <p:cNvSpPr/>
          <p:nvPr/>
        </p:nvSpPr>
        <p:spPr>
          <a:xfrm>
            <a:off x="9663267" y="5197371"/>
            <a:ext cx="708709" cy="209827"/>
          </a:xfrm>
          <a:prstGeom prst="roundRect">
            <a:avLst>
              <a:gd name="adj" fmla="val 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0DAD4C5-BE7E-B2E7-3BFC-17A9A27DD138}"/>
              </a:ext>
            </a:extLst>
          </p:cNvPr>
          <p:cNvSpPr/>
          <p:nvPr/>
        </p:nvSpPr>
        <p:spPr>
          <a:xfrm>
            <a:off x="8965271" y="5183988"/>
            <a:ext cx="535687" cy="209827"/>
          </a:xfrm>
          <a:prstGeom prst="roundRect">
            <a:avLst>
              <a:gd name="adj" fmla="val 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16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 animBg="1"/>
      <p:bldP spid="38" grpId="0" animBg="1"/>
      <p:bldP spid="42" grpId="0" animBg="1"/>
      <p:bldP spid="39" grpId="0" animBg="1"/>
      <p:bldP spid="28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ontent Placeholder 30" descr="A graph of a line&#10;&#10;Description automatically generated">
            <a:extLst>
              <a:ext uri="{FF2B5EF4-FFF2-40B4-BE49-F238E27FC236}">
                <a16:creationId xmlns:a16="http://schemas.microsoft.com/office/drawing/2014/main" id="{D9B311C3-953E-F1B0-66D4-8879B52E2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81" y="1783990"/>
            <a:ext cx="4351338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2F88AF-BFBB-A3B0-13F7-A769CE15315E}"/>
                  </a:ext>
                </a:extLst>
              </p:cNvPr>
              <p:cNvSpPr txBox="1"/>
              <p:nvPr/>
            </p:nvSpPr>
            <p:spPr>
              <a:xfrm>
                <a:off x="11017155" y="4464215"/>
                <a:ext cx="65286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</m:oMath>
                  </m:oMathPara>
                </a14:m>
                <a:endParaRPr lang="en-US" sz="2400" b="1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2F88AF-BFBB-A3B0-13F7-A769CE153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155" y="4464215"/>
                <a:ext cx="652864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1FF2AC-7867-C257-50AA-3D20E193D7B0}"/>
                  </a:ext>
                </a:extLst>
              </p:cNvPr>
              <p:cNvSpPr txBox="1"/>
              <p:nvPr/>
            </p:nvSpPr>
            <p:spPr>
              <a:xfrm>
                <a:off x="893168" y="5726965"/>
                <a:ext cx="46550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Total RB Voltage Across </a:t>
                </a:r>
                <a:r>
                  <a:rPr lang="en-US" b="1" dirty="0">
                    <a:solidFill>
                      <a:srgbClr val="0000FF"/>
                    </a:solidFill>
                    <a:ea typeface="CMU Serif" panose="02000603000000000000" pitchFamily="2" charset="0"/>
                    <a:cs typeface="CMU Serif" panose="02000603000000000000" pitchFamily="2" charset="0"/>
                  </a:rPr>
                  <a:t>Zener</a:t>
                </a:r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 diode</a:t>
                </a:r>
              </a:p>
              <a:p>
                <a:pPr algn="just"/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--------------------------------------------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𝒁</m:t>
                        </m:r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: Zener knee voltage</a:t>
                </a: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 </a:t>
                </a:r>
                <a:endParaRPr lang="en-US" dirty="0"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1FF2AC-7867-C257-50AA-3D20E193D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68" y="5726965"/>
                <a:ext cx="4655082" cy="923330"/>
              </a:xfrm>
              <a:prstGeom prst="rect">
                <a:avLst/>
              </a:prstGeom>
              <a:blipFill>
                <a:blip r:embed="rId4"/>
                <a:stretch>
                  <a:fillRect l="-1180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8318119-7906-D496-C132-C12C81C9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Zener Diode Breakdown IV Characteristic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E101B-DF78-8E11-B276-BE59E60BCF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622" t="5352" r="763" b="6288"/>
          <a:stretch/>
        </p:blipFill>
        <p:spPr>
          <a:xfrm>
            <a:off x="1019102" y="1918090"/>
            <a:ext cx="1697065" cy="223222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630B113-6692-AF5B-FE60-2EE2B1A035B5}"/>
              </a:ext>
            </a:extLst>
          </p:cNvPr>
          <p:cNvSpPr/>
          <p:nvPr/>
        </p:nvSpPr>
        <p:spPr>
          <a:xfrm>
            <a:off x="9478884" y="1783990"/>
            <a:ext cx="768201" cy="4351338"/>
          </a:xfrm>
          <a:prstGeom prst="rect">
            <a:avLst/>
          </a:prstGeom>
          <a:solidFill>
            <a:srgbClr val="0000FF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3B3BB-8CBF-3049-A54F-7CAD9667BD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02548" y="4624989"/>
                <a:ext cx="1517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000" b="1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3B3BB-8CBF-3049-A54F-7CAD9667B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548" y="4624989"/>
                <a:ext cx="1517595" cy="400110"/>
              </a:xfrm>
              <a:prstGeom prst="rect">
                <a:avLst/>
              </a:prstGeom>
              <a:blipFill>
                <a:blip r:embed="rId1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E48EC87-64B3-3B20-22FA-21B435981534}"/>
                  </a:ext>
                </a:extLst>
              </p:cNvPr>
              <p:cNvSpPr txBox="1"/>
              <p:nvPr/>
            </p:nvSpPr>
            <p:spPr>
              <a:xfrm>
                <a:off x="7614183" y="1764034"/>
                <a:ext cx="449622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</m:oMath>
                  </m:oMathPara>
                </a14:m>
                <a:endParaRPr lang="en-US" sz="32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E48EC87-64B3-3B20-22FA-21B435981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183" y="1764034"/>
                <a:ext cx="449622" cy="584775"/>
              </a:xfrm>
              <a:prstGeom prst="rect">
                <a:avLst/>
              </a:prstGeom>
              <a:blipFill>
                <a:blip r:embed="rId16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2E17CBDA-EF46-6038-FA85-A2516A201956}"/>
              </a:ext>
            </a:extLst>
          </p:cNvPr>
          <p:cNvSpPr/>
          <p:nvPr/>
        </p:nvSpPr>
        <p:spPr>
          <a:xfrm>
            <a:off x="7149853" y="1783990"/>
            <a:ext cx="2329032" cy="4351338"/>
          </a:xfrm>
          <a:prstGeom prst="rect">
            <a:avLst/>
          </a:prstGeom>
          <a:solidFill>
            <a:srgbClr val="008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3C4591A-34E6-DD51-8299-D428F886E097}"/>
                  </a:ext>
                </a:extLst>
              </p:cNvPr>
              <p:cNvSpPr txBox="1"/>
              <p:nvPr/>
            </p:nvSpPr>
            <p:spPr>
              <a:xfrm>
                <a:off x="3011304" y="2635677"/>
                <a:ext cx="3550555" cy="584775"/>
              </a:xfrm>
              <a:prstGeom prst="roundRect">
                <a:avLst>
                  <a:gd name="adj" fmla="val 0"/>
                </a:avLst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3C4591A-34E6-DD51-8299-D428F886E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304" y="2635677"/>
                <a:ext cx="3550555" cy="584775"/>
              </a:xfrm>
              <a:prstGeom prst="roundRect">
                <a:avLst>
                  <a:gd name="adj" fmla="val 0"/>
                </a:avLst>
              </a:prstGeom>
              <a:blipFill>
                <a:blip r:embed="rId1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EF88A4A-521F-D0E1-B68E-A5138F4CB4E7}"/>
              </a:ext>
            </a:extLst>
          </p:cNvPr>
          <p:cNvSpPr txBox="1"/>
          <p:nvPr/>
        </p:nvSpPr>
        <p:spPr>
          <a:xfrm>
            <a:off x="938973" y="1509447"/>
            <a:ext cx="4563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Breakdown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5303DD8-075D-C3DC-133C-6E90F4811A51}"/>
                  </a:ext>
                </a:extLst>
              </p:cNvPr>
              <p:cNvSpPr txBox="1"/>
              <p:nvPr/>
            </p:nvSpPr>
            <p:spPr>
              <a:xfrm>
                <a:off x="3625692" y="1521296"/>
                <a:ext cx="289551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𝒁𝑲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5303DD8-075D-C3DC-133C-6E90F4811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92" y="1521296"/>
                <a:ext cx="2895513" cy="400110"/>
              </a:xfrm>
              <a:prstGeom prst="rect">
                <a:avLst/>
              </a:prstGeom>
              <a:blipFill>
                <a:blip r:embed="rId1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22832B-B1EB-42D6-2C23-624A43B2407E}"/>
                  </a:ext>
                </a:extLst>
              </p:cNvPr>
              <p:cNvSpPr txBox="1"/>
              <p:nvPr/>
            </p:nvSpPr>
            <p:spPr>
              <a:xfrm>
                <a:off x="9571957" y="2569904"/>
                <a:ext cx="2495496" cy="1215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1" i="1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Slope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400" b="1" i="1">
                  <a:solidFill>
                    <a:srgbClr val="0000FF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22832B-B1EB-42D6-2C23-624A43B24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957" y="2569904"/>
                <a:ext cx="2495496" cy="121597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327BB0-7354-A5E5-3E59-1C965C331B1D}"/>
                  </a:ext>
                </a:extLst>
              </p:cNvPr>
              <p:cNvSpPr txBox="1"/>
              <p:nvPr/>
            </p:nvSpPr>
            <p:spPr>
              <a:xfrm>
                <a:off x="6311197" y="4040214"/>
                <a:ext cx="650802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𝒁𝑲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327BB0-7354-A5E5-3E59-1C965C331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197" y="4040214"/>
                <a:ext cx="650802" cy="584775"/>
              </a:xfrm>
              <a:prstGeom prst="rect">
                <a:avLst/>
              </a:prstGeom>
              <a:blipFill>
                <a:blip r:embed="rId20"/>
                <a:stretch>
                  <a:fillRect r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059E834-CF66-49F5-C0BE-DE6F1633F36F}"/>
              </a:ext>
            </a:extLst>
          </p:cNvPr>
          <p:cNvSpPr txBox="1"/>
          <p:nvPr/>
        </p:nvSpPr>
        <p:spPr>
          <a:xfrm>
            <a:off x="838200" y="4085074"/>
            <a:ext cx="4563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Bias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ABF8B8-66A7-45FC-EF62-D1E2C70D75E6}"/>
                  </a:ext>
                </a:extLst>
              </p:cNvPr>
              <p:cNvSpPr txBox="1"/>
              <p:nvPr/>
            </p:nvSpPr>
            <p:spPr>
              <a:xfrm>
                <a:off x="3625692" y="4094685"/>
                <a:ext cx="289551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20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𝒁𝑲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ABF8B8-66A7-45FC-EF62-D1E2C70D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92" y="4094685"/>
                <a:ext cx="2895513" cy="400110"/>
              </a:xfrm>
              <a:prstGeom prst="rect">
                <a:avLst/>
              </a:prstGeom>
              <a:blipFill>
                <a:blip r:embed="rId21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3B6BE6-3BCA-A028-E1A3-E2AD6267AF47}"/>
                  </a:ext>
                </a:extLst>
              </p:cNvPr>
              <p:cNvSpPr txBox="1"/>
              <p:nvPr/>
            </p:nvSpPr>
            <p:spPr>
              <a:xfrm>
                <a:off x="3298170" y="4784253"/>
                <a:ext cx="3550555" cy="584775"/>
              </a:xfrm>
              <a:prstGeom prst="roundRect">
                <a:avLst>
                  <a:gd name="adj" fmla="val 0"/>
                </a:avLst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𝑍𝐾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3B6BE6-3BCA-A028-E1A3-E2AD6267A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170" y="4784253"/>
                <a:ext cx="3550555" cy="584775"/>
              </a:xfrm>
              <a:prstGeom prst="roundRect">
                <a:avLst>
                  <a:gd name="adj" fmla="val 0"/>
                </a:avLst>
              </a:prstGeom>
              <a:blipFill>
                <a:blip r:embed="rId2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D67ECBC0-262B-76E5-D8D7-37D2318F371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97620" y="4494795"/>
            <a:ext cx="2418690" cy="131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54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0" grpId="0"/>
      <p:bldP spid="4" grpId="0" animBg="1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63B1-B97F-40E3-B160-9F82C50A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ED4309-59DA-469F-DE71-73C18E5F6947}"/>
                  </a:ext>
                </a:extLst>
              </p:cNvPr>
              <p:cNvSpPr txBox="1"/>
              <p:nvPr/>
            </p:nvSpPr>
            <p:spPr>
              <a:xfrm>
                <a:off x="909288" y="2478646"/>
                <a:ext cx="2202212" cy="1770549"/>
              </a:xfrm>
              <a:prstGeom prst="roundRect">
                <a:avLst>
                  <a:gd name="adj" fmla="val 0"/>
                </a:avLst>
              </a:prstGeom>
              <a:noFill/>
              <a:ln w="19050" cap="rnd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=10±1</m:t>
                    </m:r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</a:rPr>
                  <a:t>V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400" b="0" i="1" dirty="0">
                    <a:latin typeface="Cambria Math" panose="02040503050406030204" pitchFamily="18" charset="0"/>
                  </a:rPr>
                  <a:t>---------------------------</a:t>
                </a: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6.8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4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5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20 </m:t>
                    </m:r>
                    <m:r>
                      <m:rPr>
                        <m:sty m:val="p"/>
                      </m:rPr>
                      <a:rPr lang="en-US" sz="140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400" i="0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𝑍𝐾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0.2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US" sz="1400" dirty="0"/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ED4309-59DA-469F-DE71-73C18E5F6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88" y="2478646"/>
                <a:ext cx="2202212" cy="1770549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l="-549" b="-2048"/>
                </a:stretch>
              </a:blipFill>
              <a:ln w="19050" cap="rnd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EEC1474-FF80-29E9-0F1B-766864FF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771" y="535333"/>
            <a:ext cx="3986229" cy="5787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E5E74-CA49-9B34-724A-A7C56F3ED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093"/>
                <a:ext cx="7785100" cy="88920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1600"/>
                  <a:t>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6.8−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/>
                  <a:t> Zener diode in the circuit of </a:t>
                </a:r>
                <a:r>
                  <a:rPr lang="en-US" sz="1600" b="1" u="sng"/>
                  <a:t>Figure</a:t>
                </a:r>
                <a:r>
                  <a:rPr lang="en-US" sz="1600" b="1"/>
                  <a:t> </a:t>
                </a:r>
                <a:r>
                  <a:rPr lang="en-US" sz="1600"/>
                  <a:t>is specified to have the following parameters. The supply voltage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/>
                  <a:t> is nominally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/>
                  <a:t> but can vary by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 b="1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E5E74-CA49-9B34-724A-A7C56F3ED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093"/>
                <a:ext cx="7785100" cy="889207"/>
              </a:xfrm>
              <a:blipFill>
                <a:blip r:embed="rId4"/>
                <a:stretch>
                  <a:fillRect l="-470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91BF48-3E91-65D1-095C-85CCAAE336CD}"/>
                  </a:ext>
                </a:extLst>
              </p:cNvPr>
              <p:cNvSpPr txBox="1"/>
              <p:nvPr/>
            </p:nvSpPr>
            <p:spPr>
              <a:xfrm>
                <a:off x="3114675" y="2276377"/>
                <a:ext cx="5028298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AutoNum type="alphaLcParenBoth"/>
                </a:pPr>
                <a:r>
                  <a:rPr lang="en-US" sz="1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with no load and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400" dirty="0"/>
                  <a:t> at its nominal value </a:t>
                </a:r>
              </a:p>
              <a:p>
                <a:pPr marL="342900" indent="-342900" algn="just">
                  <a:buAutoNum type="alphaLcParenBoth"/>
                </a:pPr>
                <a:endParaRPr lang="en-US" sz="1400" dirty="0"/>
              </a:p>
              <a:p>
                <a:pPr marL="342900" indent="-342900" algn="just">
                  <a:buAutoNum type="alphaLcParenBoth"/>
                </a:pPr>
                <a:r>
                  <a:rPr lang="en-US" sz="1400" dirty="0"/>
                  <a:t>(</a:t>
                </a:r>
                <a:r>
                  <a:rPr lang="en-US" sz="1400" dirty="0">
                    <a:solidFill>
                      <a:srgbClr val="FF0000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sz="1400" dirty="0"/>
                  <a:t>).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</m:oMath>
                </a14:m>
                <a:r>
                  <a:rPr lang="en-US" sz="1400" dirty="0"/>
                  <a:t>. In this scenario, calculate the Zener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sz="1400" dirty="0"/>
                  <a:t>, load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400" dirty="0"/>
                  <a:t> and input current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400" b="1" dirty="0"/>
              </a:p>
              <a:p>
                <a:pPr marL="342900" indent="-342900" algn="just">
                  <a:buAutoNum type="alphaLcParenBoth"/>
                </a:pPr>
                <a:endParaRPr lang="en-US" sz="1400" dirty="0"/>
              </a:p>
              <a:p>
                <a:pPr marL="342900" indent="-342900" algn="just">
                  <a:buFontTx/>
                  <a:buAutoNum type="alphaLcParenBoth"/>
                </a:pPr>
                <a:r>
                  <a:rPr lang="en-US" sz="1400" dirty="0"/>
                  <a:t>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400" dirty="0"/>
                  <a:t> that would give rise to worst-case scenario at worst case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400" dirty="0"/>
                  <a:t>. In this worst-case scenario, calculate the Zener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</m:oMath>
                </a14:m>
                <a:r>
                  <a:rPr lang="en-US" sz="1400" dirty="0"/>
                  <a:t>, load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400" dirty="0"/>
                  <a:t> and input current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400" b="1" dirty="0"/>
              </a:p>
              <a:p>
                <a:pPr marL="342900" indent="-342900" algn="just">
                  <a:buAutoNum type="alphaLcParenBoth"/>
                </a:pPr>
                <a:endParaRPr lang="en-US" sz="1400" dirty="0"/>
              </a:p>
              <a:p>
                <a:pPr marL="342900" indent="-342900" algn="just">
                  <a:buFontTx/>
                  <a:buAutoNum type="alphaLcParenBoth"/>
                </a:pPr>
                <a:r>
                  <a:rPr lang="en-US" sz="1400" dirty="0"/>
                  <a:t>(</a:t>
                </a:r>
                <a:r>
                  <a:rPr lang="en-US" sz="1400" dirty="0">
                    <a:solidFill>
                      <a:srgbClr val="FF0000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sz="1400" dirty="0"/>
                  <a:t>).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</m:oMath>
                </a14:m>
                <a:r>
                  <a:rPr lang="en-US" sz="1400" dirty="0"/>
                  <a:t>. In this scenario, calculate the Zener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sz="1400" dirty="0"/>
                  <a:t>, load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400" dirty="0"/>
                  <a:t> and input current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400" b="1" dirty="0"/>
              </a:p>
              <a:p>
                <a:pPr marL="342900" indent="-342900" algn="just">
                  <a:buAutoNum type="alphaLcParenBoth"/>
                </a:pPr>
                <a:endParaRPr lang="en-US" sz="1400" dirty="0"/>
              </a:p>
              <a:p>
                <a:pPr marL="342900" indent="-342900" algn="just">
                  <a:buAutoNum type="alphaLcParenBoth"/>
                </a:pPr>
                <a:r>
                  <a:rPr lang="en-US" sz="1400" dirty="0"/>
                  <a:t>Design the circuit, i.e., find the minimum value of the input voltage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such that, voltage regulation is maintained even in the worst-case scenario for </a:t>
                </a:r>
                <a:br>
                  <a:rPr lang="en-US" sz="1400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400" dirty="0"/>
                  <a:t>. (Forget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10 V)</a:t>
                </a:r>
              </a:p>
              <a:p>
                <a:pPr marL="342900" indent="-342900" algn="just">
                  <a:buAutoNum type="alphaLcParenBoth"/>
                </a:pPr>
                <a:endParaRPr lang="en-US" sz="1400" dirty="0"/>
              </a:p>
              <a:p>
                <a:pPr marL="342900" indent="-342900" algn="just">
                  <a:buAutoNum type="alphaLcParenBoth"/>
                </a:pPr>
                <a:r>
                  <a:rPr lang="en-US" sz="1400" dirty="0"/>
                  <a:t>Determine whether the circuit will maintain regulation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400" dirty="0"/>
                  <a:t> is increased. If yes, argue if it should be increased or not.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91BF48-3E91-65D1-095C-85CCAAE33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75" y="2276377"/>
                <a:ext cx="5028298" cy="4401205"/>
              </a:xfrm>
              <a:prstGeom prst="rect">
                <a:avLst/>
              </a:prstGeom>
              <a:blipFill>
                <a:blip r:embed="rId5"/>
                <a:stretch>
                  <a:fillRect l="-242" t="-139" r="-364" b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700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63B1-B97F-40E3-B160-9F82C50A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C1474-FF80-29E9-0F1B-766864FF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876" y="2279786"/>
            <a:ext cx="2811283" cy="4081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E5E74-CA49-9B34-724A-A7C56F3ED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093"/>
                <a:ext cx="7785100" cy="88920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1600"/>
                  <a:t>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6.8−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/>
                  <a:t> Zener diode in the circuit of </a:t>
                </a:r>
                <a:r>
                  <a:rPr lang="en-US" sz="1600" b="1" u="sng"/>
                  <a:t>Figure</a:t>
                </a:r>
                <a:r>
                  <a:rPr lang="en-US" sz="1600" b="1"/>
                  <a:t> </a:t>
                </a:r>
                <a:r>
                  <a:rPr lang="en-US" sz="1600"/>
                  <a:t>is specified to have the following parameters. The supply voltage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/>
                  <a:t> is nominally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/>
                  <a:t> but can vary by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 b="1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E5E74-CA49-9B34-724A-A7C56F3ED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093"/>
                <a:ext cx="7785100" cy="889207"/>
              </a:xfrm>
              <a:blipFill>
                <a:blip r:embed="rId4"/>
                <a:stretch>
                  <a:fillRect l="-470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91BF48-3E91-65D1-095C-85CCAAE336CD}"/>
                  </a:ext>
                </a:extLst>
              </p:cNvPr>
              <p:cNvSpPr txBox="1"/>
              <p:nvPr/>
            </p:nvSpPr>
            <p:spPr>
              <a:xfrm>
                <a:off x="3139867" y="2452141"/>
                <a:ext cx="50282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AutoNum type="alphaLcParenBoth"/>
                </a:pPr>
                <a:r>
                  <a:rPr lang="en-US" sz="1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with no load and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400" dirty="0"/>
                  <a:t> at its nominal value </a:t>
                </a:r>
              </a:p>
              <a:p>
                <a:pPr marL="342900" indent="-342900" algn="just">
                  <a:buAutoNum type="alphaLcParenBoth"/>
                </a:pPr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91BF48-3E91-65D1-095C-85CCAAE33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867" y="2452141"/>
                <a:ext cx="5028298" cy="523220"/>
              </a:xfrm>
              <a:prstGeom prst="rect">
                <a:avLst/>
              </a:prstGeom>
              <a:blipFill>
                <a:blip r:embed="rId5"/>
                <a:stretch>
                  <a:fillRect l="-121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F78E124-780E-D81A-2D3B-6FD013211671}"/>
              </a:ext>
            </a:extLst>
          </p:cNvPr>
          <p:cNvSpPr/>
          <p:nvPr/>
        </p:nvSpPr>
        <p:spPr>
          <a:xfrm>
            <a:off x="2495550" y="4761630"/>
            <a:ext cx="4667250" cy="1793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36E272-04D8-13C8-4BD9-04BE68432A62}"/>
                  </a:ext>
                </a:extLst>
              </p:cNvPr>
              <p:cNvSpPr txBox="1"/>
              <p:nvPr/>
            </p:nvSpPr>
            <p:spPr>
              <a:xfrm>
                <a:off x="8740087" y="853946"/>
                <a:ext cx="2496925" cy="1425840"/>
              </a:xfrm>
              <a:prstGeom prst="roundRect">
                <a:avLst>
                  <a:gd name="adj" fmla="val 0"/>
                </a:avLst>
              </a:prstGeom>
              <a:noFill/>
              <a:ln w="19050" cap="rnd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=10±1</m:t>
                    </m:r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</a:rPr>
                  <a:t>V</a:t>
                </a: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6.8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4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5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20 </m:t>
                    </m:r>
                    <m:r>
                      <m:rPr>
                        <m:sty m:val="p"/>
                      </m:rPr>
                      <a:rPr lang="en-US" sz="140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=0.02 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kΩ</m:t>
                    </m:r>
                  </m:oMath>
                </a14:m>
                <a:r>
                  <a:rPr lang="en-US" sz="1400" i="0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𝑍𝐾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0.2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US" sz="1400" dirty="0"/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36E272-04D8-13C8-4BD9-04BE6843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087" y="853946"/>
                <a:ext cx="2496925" cy="1425840"/>
              </a:xfrm>
              <a:prstGeom prst="roundRect">
                <a:avLst>
                  <a:gd name="adj" fmla="val 0"/>
                </a:avLst>
              </a:prstGeom>
              <a:blipFill>
                <a:blip r:embed="rId6"/>
                <a:stretch>
                  <a:fillRect b="-2954"/>
                </a:stretch>
              </a:blipFill>
              <a:ln w="19050" cap="rnd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494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63B1-B97F-40E3-B160-9F82C50A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E5E74-CA49-9B34-724A-A7C56F3ED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093"/>
                <a:ext cx="7785100" cy="88920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1600"/>
                  <a:t>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6.8−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/>
                  <a:t> Zener diode in the circuit of </a:t>
                </a:r>
                <a:r>
                  <a:rPr lang="en-US" sz="1600" b="1" u="sng"/>
                  <a:t>Figure</a:t>
                </a:r>
                <a:r>
                  <a:rPr lang="en-US" sz="1600" b="1"/>
                  <a:t> </a:t>
                </a:r>
                <a:r>
                  <a:rPr lang="en-US" sz="1600"/>
                  <a:t>is specified to have the following parameters. The supply voltage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/>
                  <a:t> is nominally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/>
                  <a:t> but can vary by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 b="1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E5E74-CA49-9B34-724A-A7C56F3ED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093"/>
                <a:ext cx="7785100" cy="889207"/>
              </a:xfrm>
              <a:blipFill>
                <a:blip r:embed="rId2"/>
                <a:stretch>
                  <a:fillRect l="-470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91BF48-3E91-65D1-095C-85CCAAE336CD}"/>
                  </a:ext>
                </a:extLst>
              </p:cNvPr>
              <p:cNvSpPr txBox="1"/>
              <p:nvPr/>
            </p:nvSpPr>
            <p:spPr>
              <a:xfrm>
                <a:off x="3139867" y="2452141"/>
                <a:ext cx="50282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AutoNum type="alphaLcParenBoth"/>
                </a:pPr>
                <a:r>
                  <a:rPr lang="en-US" sz="1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with no load and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400" dirty="0"/>
                  <a:t> at its nominal value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91BF48-3E91-65D1-095C-85CCAAE33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867" y="2452141"/>
                <a:ext cx="5028298" cy="307777"/>
              </a:xfrm>
              <a:prstGeom prst="rect">
                <a:avLst/>
              </a:prstGeom>
              <a:blipFill>
                <a:blip r:embed="rId3"/>
                <a:stretch>
                  <a:fillRect l="-121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075612-17B7-CA06-772A-3720968D053A}"/>
                  </a:ext>
                </a:extLst>
              </p:cNvPr>
              <p:cNvSpPr txBox="1"/>
              <p:nvPr/>
            </p:nvSpPr>
            <p:spPr>
              <a:xfrm>
                <a:off x="8906332" y="1566866"/>
                <a:ext cx="2496925" cy="1425840"/>
              </a:xfrm>
              <a:prstGeom prst="roundRect">
                <a:avLst>
                  <a:gd name="adj" fmla="val 0"/>
                </a:avLst>
              </a:prstGeom>
              <a:noFill/>
              <a:ln w="19050" cap="rnd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=10±1</m:t>
                    </m:r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</a:rPr>
                  <a:t>V</a:t>
                </a: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6.8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4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5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20 </m:t>
                    </m:r>
                    <m:r>
                      <m:rPr>
                        <m:sty m:val="p"/>
                      </m:rPr>
                      <a:rPr lang="en-US" sz="140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=0.02 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kΩ</m:t>
                    </m:r>
                  </m:oMath>
                </a14:m>
                <a:r>
                  <a:rPr lang="en-US" sz="1400" i="0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𝑍𝐾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0.2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US" sz="1400" dirty="0"/>
                  <a:t>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075612-17B7-CA06-772A-3720968D0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332" y="1566866"/>
                <a:ext cx="2496925" cy="1425840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 b="-2954"/>
                </a:stretch>
              </a:blipFill>
              <a:ln w="19050" cap="rnd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875C95-EDC6-0E79-9354-014B46A3ABCF}"/>
                  </a:ext>
                </a:extLst>
              </p:cNvPr>
              <p:cNvSpPr txBox="1"/>
              <p:nvPr/>
            </p:nvSpPr>
            <p:spPr>
              <a:xfrm>
                <a:off x="838200" y="2709656"/>
                <a:ext cx="5257800" cy="342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Solution:</a:t>
                </a:r>
              </a:p>
              <a:p>
                <a:r>
                  <a:rPr lang="en-US" dirty="0"/>
                  <a:t>Extracting Zener diode ‘s reverse cut-in voltage</a:t>
                </a:r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=6.8 −5×0.02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=6.7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----------------------------------</a:t>
                </a:r>
              </a:p>
              <a:p>
                <a:r>
                  <a:rPr lang="en-US" dirty="0"/>
                  <a:t>Determining current from the 10 V source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</m:e>
                          </m:eqArr>
                        </m:num>
                        <m:den/>
                      </m:f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10−6.7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0.5+0.02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=6.346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----------------------------------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875C95-EDC6-0E79-9354-014B46A3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09656"/>
                <a:ext cx="5257800" cy="3428246"/>
              </a:xfrm>
              <a:prstGeom prst="rect">
                <a:avLst/>
              </a:prstGeom>
              <a:blipFill>
                <a:blip r:embed="rId5"/>
                <a:stretch>
                  <a:fillRect l="-1392" t="-888" b="-1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81DB7C12-70B0-2550-B71B-46B86EAB5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0" b="4965"/>
          <a:stretch/>
        </p:blipFill>
        <p:spPr bwMode="auto">
          <a:xfrm>
            <a:off x="8910106" y="3063025"/>
            <a:ext cx="2496925" cy="3429850"/>
          </a:xfrm>
          <a:prstGeom prst="rect">
            <a:avLst/>
          </a:pr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3996425">
                  <a:custGeom>
                    <a:avLst/>
                    <a:gdLst>
                      <a:gd name="connsiteX0" fmla="*/ 0 w 2496925"/>
                      <a:gd name="connsiteY0" fmla="*/ 0 h 3429850"/>
                      <a:gd name="connsiteX1" fmla="*/ 624231 w 2496925"/>
                      <a:gd name="connsiteY1" fmla="*/ 0 h 3429850"/>
                      <a:gd name="connsiteX2" fmla="*/ 1173555 w 2496925"/>
                      <a:gd name="connsiteY2" fmla="*/ 0 h 3429850"/>
                      <a:gd name="connsiteX3" fmla="*/ 1847725 w 2496925"/>
                      <a:gd name="connsiteY3" fmla="*/ 0 h 3429850"/>
                      <a:gd name="connsiteX4" fmla="*/ 2496925 w 2496925"/>
                      <a:gd name="connsiteY4" fmla="*/ 0 h 3429850"/>
                      <a:gd name="connsiteX5" fmla="*/ 2496925 w 2496925"/>
                      <a:gd name="connsiteY5" fmla="*/ 617373 h 3429850"/>
                      <a:gd name="connsiteX6" fmla="*/ 2496925 w 2496925"/>
                      <a:gd name="connsiteY6" fmla="*/ 1234746 h 3429850"/>
                      <a:gd name="connsiteX7" fmla="*/ 2496925 w 2496925"/>
                      <a:gd name="connsiteY7" fmla="*/ 1920716 h 3429850"/>
                      <a:gd name="connsiteX8" fmla="*/ 2496925 w 2496925"/>
                      <a:gd name="connsiteY8" fmla="*/ 2572388 h 3429850"/>
                      <a:gd name="connsiteX9" fmla="*/ 2496925 w 2496925"/>
                      <a:gd name="connsiteY9" fmla="*/ 3429850 h 3429850"/>
                      <a:gd name="connsiteX10" fmla="*/ 1947602 w 2496925"/>
                      <a:gd name="connsiteY10" fmla="*/ 3429850 h 3429850"/>
                      <a:gd name="connsiteX11" fmla="*/ 1348340 w 2496925"/>
                      <a:gd name="connsiteY11" fmla="*/ 3429850 h 3429850"/>
                      <a:gd name="connsiteX12" fmla="*/ 749078 w 2496925"/>
                      <a:gd name="connsiteY12" fmla="*/ 3429850 h 3429850"/>
                      <a:gd name="connsiteX13" fmla="*/ 0 w 2496925"/>
                      <a:gd name="connsiteY13" fmla="*/ 3429850 h 3429850"/>
                      <a:gd name="connsiteX14" fmla="*/ 0 w 2496925"/>
                      <a:gd name="connsiteY14" fmla="*/ 2846776 h 3429850"/>
                      <a:gd name="connsiteX15" fmla="*/ 0 w 2496925"/>
                      <a:gd name="connsiteY15" fmla="*/ 2263701 h 3429850"/>
                      <a:gd name="connsiteX16" fmla="*/ 0 w 2496925"/>
                      <a:gd name="connsiteY16" fmla="*/ 1646328 h 3429850"/>
                      <a:gd name="connsiteX17" fmla="*/ 0 w 2496925"/>
                      <a:gd name="connsiteY17" fmla="*/ 926060 h 3429850"/>
                      <a:gd name="connsiteX18" fmla="*/ 0 w 2496925"/>
                      <a:gd name="connsiteY18" fmla="*/ 0 h 3429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496925" h="3429850" extrusionOk="0">
                        <a:moveTo>
                          <a:pt x="0" y="0"/>
                        </a:moveTo>
                        <a:cubicBezTo>
                          <a:pt x="271140" y="-9801"/>
                          <a:pt x="420440" y="-15192"/>
                          <a:pt x="624231" y="0"/>
                        </a:cubicBezTo>
                        <a:cubicBezTo>
                          <a:pt x="828022" y="15192"/>
                          <a:pt x="962739" y="25961"/>
                          <a:pt x="1173555" y="0"/>
                        </a:cubicBezTo>
                        <a:cubicBezTo>
                          <a:pt x="1384371" y="-25961"/>
                          <a:pt x="1542083" y="15364"/>
                          <a:pt x="1847725" y="0"/>
                        </a:cubicBezTo>
                        <a:cubicBezTo>
                          <a:pt x="2153367" y="-15364"/>
                          <a:pt x="2340777" y="-19413"/>
                          <a:pt x="2496925" y="0"/>
                        </a:cubicBezTo>
                        <a:cubicBezTo>
                          <a:pt x="2472823" y="267297"/>
                          <a:pt x="2513293" y="347408"/>
                          <a:pt x="2496925" y="617373"/>
                        </a:cubicBezTo>
                        <a:cubicBezTo>
                          <a:pt x="2480557" y="887338"/>
                          <a:pt x="2471486" y="1093738"/>
                          <a:pt x="2496925" y="1234746"/>
                        </a:cubicBezTo>
                        <a:cubicBezTo>
                          <a:pt x="2522364" y="1375754"/>
                          <a:pt x="2514202" y="1677888"/>
                          <a:pt x="2496925" y="1920716"/>
                        </a:cubicBezTo>
                        <a:cubicBezTo>
                          <a:pt x="2479649" y="2163544"/>
                          <a:pt x="2513507" y="2388123"/>
                          <a:pt x="2496925" y="2572388"/>
                        </a:cubicBezTo>
                        <a:cubicBezTo>
                          <a:pt x="2480343" y="2756653"/>
                          <a:pt x="2479740" y="3152755"/>
                          <a:pt x="2496925" y="3429850"/>
                        </a:cubicBezTo>
                        <a:cubicBezTo>
                          <a:pt x="2252691" y="3444577"/>
                          <a:pt x="2080362" y="3438071"/>
                          <a:pt x="1947602" y="3429850"/>
                        </a:cubicBezTo>
                        <a:cubicBezTo>
                          <a:pt x="1814842" y="3421629"/>
                          <a:pt x="1517027" y="3455707"/>
                          <a:pt x="1348340" y="3429850"/>
                        </a:cubicBezTo>
                        <a:cubicBezTo>
                          <a:pt x="1179653" y="3403993"/>
                          <a:pt x="1013592" y="3442493"/>
                          <a:pt x="749078" y="3429850"/>
                        </a:cubicBezTo>
                        <a:cubicBezTo>
                          <a:pt x="484564" y="3417207"/>
                          <a:pt x="159542" y="3448130"/>
                          <a:pt x="0" y="3429850"/>
                        </a:cubicBezTo>
                        <a:cubicBezTo>
                          <a:pt x="23923" y="3269912"/>
                          <a:pt x="-28348" y="3048392"/>
                          <a:pt x="0" y="2846776"/>
                        </a:cubicBezTo>
                        <a:cubicBezTo>
                          <a:pt x="28348" y="2645160"/>
                          <a:pt x="-16528" y="2520520"/>
                          <a:pt x="0" y="2263701"/>
                        </a:cubicBezTo>
                        <a:cubicBezTo>
                          <a:pt x="16528" y="2006882"/>
                          <a:pt x="13753" y="1911660"/>
                          <a:pt x="0" y="1646328"/>
                        </a:cubicBezTo>
                        <a:cubicBezTo>
                          <a:pt x="-13753" y="1380996"/>
                          <a:pt x="20177" y="1130759"/>
                          <a:pt x="0" y="926060"/>
                        </a:cubicBezTo>
                        <a:cubicBezTo>
                          <a:pt x="-20177" y="721361"/>
                          <a:pt x="-12982" y="3226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3BD7BC-78AF-BFF4-EA35-93310E2E67B1}"/>
                  </a:ext>
                </a:extLst>
              </p:cNvPr>
              <p:cNvSpPr txBox="1"/>
              <p:nvPr/>
            </p:nvSpPr>
            <p:spPr>
              <a:xfrm>
                <a:off x="5232400" y="4755796"/>
                <a:ext cx="33909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Determining output voltage</a:t>
                </a:r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6.7+6.346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×0.02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=6.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82692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3BD7BC-78AF-BFF4-EA35-93310E2E6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0" y="4755796"/>
                <a:ext cx="3390900" cy="1200329"/>
              </a:xfrm>
              <a:prstGeom prst="rect">
                <a:avLst/>
              </a:prstGeom>
              <a:blipFill>
                <a:blip r:embed="rId7"/>
                <a:stretch>
                  <a:fillRect l="-1436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046F5A37-0814-0C2F-8352-417A8BCCAC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9" t="9798" r="2540" b="9030"/>
          <a:stretch/>
        </p:blipFill>
        <p:spPr bwMode="auto">
          <a:xfrm>
            <a:off x="5823603" y="2940504"/>
            <a:ext cx="2799697" cy="176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5ED26C-D7B4-B914-4542-837D543F3AB5}"/>
              </a:ext>
            </a:extLst>
          </p:cNvPr>
          <p:cNvSpPr/>
          <p:nvPr/>
        </p:nvSpPr>
        <p:spPr>
          <a:xfrm>
            <a:off x="8953500" y="1981200"/>
            <a:ext cx="2400300" cy="342900"/>
          </a:xfrm>
          <a:custGeom>
            <a:avLst/>
            <a:gdLst>
              <a:gd name="connsiteX0" fmla="*/ 0 w 2400300"/>
              <a:gd name="connsiteY0" fmla="*/ 57151 h 342900"/>
              <a:gd name="connsiteX1" fmla="*/ 57151 w 2400300"/>
              <a:gd name="connsiteY1" fmla="*/ 0 h 342900"/>
              <a:gd name="connsiteX2" fmla="*/ 560071 w 2400300"/>
              <a:gd name="connsiteY2" fmla="*/ 0 h 342900"/>
              <a:gd name="connsiteX3" fmla="*/ 1154430 w 2400300"/>
              <a:gd name="connsiteY3" fmla="*/ 0 h 342900"/>
              <a:gd name="connsiteX4" fmla="*/ 1771650 w 2400300"/>
              <a:gd name="connsiteY4" fmla="*/ 0 h 342900"/>
              <a:gd name="connsiteX5" fmla="*/ 2343149 w 2400300"/>
              <a:gd name="connsiteY5" fmla="*/ 0 h 342900"/>
              <a:gd name="connsiteX6" fmla="*/ 2400300 w 2400300"/>
              <a:gd name="connsiteY6" fmla="*/ 57151 h 342900"/>
              <a:gd name="connsiteX7" fmla="*/ 2400300 w 2400300"/>
              <a:gd name="connsiteY7" fmla="*/ 285749 h 342900"/>
              <a:gd name="connsiteX8" fmla="*/ 2343149 w 2400300"/>
              <a:gd name="connsiteY8" fmla="*/ 342900 h 342900"/>
              <a:gd name="connsiteX9" fmla="*/ 1794509 w 2400300"/>
              <a:gd name="connsiteY9" fmla="*/ 342900 h 342900"/>
              <a:gd name="connsiteX10" fmla="*/ 1223010 w 2400300"/>
              <a:gd name="connsiteY10" fmla="*/ 342900 h 342900"/>
              <a:gd name="connsiteX11" fmla="*/ 651510 w 2400300"/>
              <a:gd name="connsiteY11" fmla="*/ 342900 h 342900"/>
              <a:gd name="connsiteX12" fmla="*/ 57151 w 2400300"/>
              <a:gd name="connsiteY12" fmla="*/ 342900 h 342900"/>
              <a:gd name="connsiteX13" fmla="*/ 0 w 2400300"/>
              <a:gd name="connsiteY13" fmla="*/ 285749 h 342900"/>
              <a:gd name="connsiteX14" fmla="*/ 0 w 2400300"/>
              <a:gd name="connsiteY14" fmla="*/ 5715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00300" h="342900" extrusionOk="0">
                <a:moveTo>
                  <a:pt x="0" y="57151"/>
                </a:moveTo>
                <a:cubicBezTo>
                  <a:pt x="-3762" y="31676"/>
                  <a:pt x="27645" y="-4365"/>
                  <a:pt x="57151" y="0"/>
                </a:cubicBezTo>
                <a:cubicBezTo>
                  <a:pt x="299970" y="-33535"/>
                  <a:pt x="371995" y="57790"/>
                  <a:pt x="560071" y="0"/>
                </a:cubicBezTo>
                <a:cubicBezTo>
                  <a:pt x="748147" y="-57790"/>
                  <a:pt x="865401" y="48425"/>
                  <a:pt x="1154430" y="0"/>
                </a:cubicBezTo>
                <a:cubicBezTo>
                  <a:pt x="1443459" y="-48425"/>
                  <a:pt x="1623723" y="8382"/>
                  <a:pt x="1771650" y="0"/>
                </a:cubicBezTo>
                <a:cubicBezTo>
                  <a:pt x="1919577" y="-8382"/>
                  <a:pt x="2065372" y="57406"/>
                  <a:pt x="2343149" y="0"/>
                </a:cubicBezTo>
                <a:cubicBezTo>
                  <a:pt x="2382666" y="-318"/>
                  <a:pt x="2394872" y="26303"/>
                  <a:pt x="2400300" y="57151"/>
                </a:cubicBezTo>
                <a:cubicBezTo>
                  <a:pt x="2422504" y="157246"/>
                  <a:pt x="2376556" y="189620"/>
                  <a:pt x="2400300" y="285749"/>
                </a:cubicBezTo>
                <a:cubicBezTo>
                  <a:pt x="2398629" y="314268"/>
                  <a:pt x="2378561" y="342270"/>
                  <a:pt x="2343149" y="342900"/>
                </a:cubicBezTo>
                <a:cubicBezTo>
                  <a:pt x="2168600" y="374268"/>
                  <a:pt x="1963144" y="305365"/>
                  <a:pt x="1794509" y="342900"/>
                </a:cubicBezTo>
                <a:cubicBezTo>
                  <a:pt x="1625874" y="380435"/>
                  <a:pt x="1369120" y="292591"/>
                  <a:pt x="1223010" y="342900"/>
                </a:cubicBezTo>
                <a:cubicBezTo>
                  <a:pt x="1076900" y="393209"/>
                  <a:pt x="830923" y="275157"/>
                  <a:pt x="651510" y="342900"/>
                </a:cubicBezTo>
                <a:cubicBezTo>
                  <a:pt x="472097" y="410643"/>
                  <a:pt x="265559" y="286517"/>
                  <a:pt x="57151" y="342900"/>
                </a:cubicBezTo>
                <a:cubicBezTo>
                  <a:pt x="26058" y="341778"/>
                  <a:pt x="2144" y="318585"/>
                  <a:pt x="0" y="285749"/>
                </a:cubicBezTo>
                <a:cubicBezTo>
                  <a:pt x="-16586" y="200003"/>
                  <a:pt x="13348" y="166689"/>
                  <a:pt x="0" y="5715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19837041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6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63B1-B97F-40E3-B160-9F82C50A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C1474-FF80-29E9-0F1B-766864FF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588" y="3371111"/>
            <a:ext cx="2185761" cy="31733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E5E74-CA49-9B34-724A-A7C56F3ED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093"/>
                <a:ext cx="7785100" cy="88920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1600"/>
                  <a:t>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6.8−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/>
                  <a:t> Zener diode in the circuit of </a:t>
                </a:r>
                <a:r>
                  <a:rPr lang="en-US" sz="1600" b="1" u="sng"/>
                  <a:t>Figure</a:t>
                </a:r>
                <a:r>
                  <a:rPr lang="en-US" sz="1600" b="1"/>
                  <a:t> </a:t>
                </a:r>
                <a:r>
                  <a:rPr lang="en-US" sz="1600"/>
                  <a:t>is specified to have the following parameters. The supply voltage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/>
                  <a:t> is nominally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/>
                  <a:t> but can vary by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 b="1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E5E74-CA49-9B34-724A-A7C56F3ED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093"/>
                <a:ext cx="7785100" cy="889207"/>
              </a:xfrm>
              <a:blipFill>
                <a:blip r:embed="rId5"/>
                <a:stretch>
                  <a:fillRect l="-470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91BF48-3E91-65D1-095C-85CCAAE336CD}"/>
                  </a:ext>
                </a:extLst>
              </p:cNvPr>
              <p:cNvSpPr txBox="1"/>
              <p:nvPr/>
            </p:nvSpPr>
            <p:spPr>
              <a:xfrm>
                <a:off x="3114675" y="2276377"/>
                <a:ext cx="502829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/>
                  <a:t>(b) (</a:t>
                </a:r>
                <a:r>
                  <a:rPr lang="en-US" sz="1400" dirty="0">
                    <a:solidFill>
                      <a:srgbClr val="FF0000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sz="1400" dirty="0"/>
                  <a:t>).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</m:oMath>
                </a14:m>
                <a:r>
                  <a:rPr lang="en-US" sz="1400" dirty="0"/>
                  <a:t>. In this scenario, calculate the Zener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sz="1400" dirty="0"/>
                  <a:t>, load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400" dirty="0"/>
                  <a:t> and input current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400" b="1" dirty="0"/>
              </a:p>
              <a:p>
                <a:pPr marL="342900" indent="-342900" algn="just">
                  <a:buAutoNum type="alphaLcParenBoth"/>
                </a:pPr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91BF48-3E91-65D1-095C-85CCAAE33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75" y="2276377"/>
                <a:ext cx="5028298" cy="738664"/>
              </a:xfrm>
              <a:prstGeom prst="rect">
                <a:avLst/>
              </a:prstGeom>
              <a:blipFill>
                <a:blip r:embed="rId6"/>
                <a:stretch>
                  <a:fillRect l="-364" t="-820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928837-BC62-6B75-48B9-CC6F8F102862}"/>
                  </a:ext>
                </a:extLst>
              </p:cNvPr>
              <p:cNvSpPr txBox="1"/>
              <p:nvPr/>
            </p:nvSpPr>
            <p:spPr>
              <a:xfrm>
                <a:off x="9151588" y="1384093"/>
                <a:ext cx="2202212" cy="1819794"/>
              </a:xfrm>
              <a:prstGeom prst="roundRect">
                <a:avLst>
                  <a:gd name="adj" fmla="val 0"/>
                </a:avLst>
              </a:prstGeom>
              <a:noFill/>
              <a:ln w="19050" cap="rnd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=10±1</m:t>
                    </m:r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</a:rPr>
                  <a:t>V</a:t>
                </a: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trike="sngStrike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trike="sngStrike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sz="1400" i="1" strike="sngStrike" dirty="0" smtClean="0">
                        <a:latin typeface="Cambria Math" panose="02040503050406030204" pitchFamily="18" charset="0"/>
                      </a:rPr>
                      <m:t> = 6.8 </m:t>
                    </m:r>
                    <m:r>
                      <a:rPr lang="en-US" sz="1400" i="1" strike="sngStrike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400" strike="sngStrike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trike="sngStrike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i="1" strike="sngStrike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sz="1400" i="1" strike="sngStrike" dirty="0" smtClean="0">
                        <a:latin typeface="Cambria Math" panose="02040503050406030204" pitchFamily="18" charset="0"/>
                      </a:rPr>
                      <m:t> = 5 </m:t>
                    </m:r>
                    <m:r>
                      <a:rPr lang="en-US" sz="1400" i="1" strike="sngStrike" dirty="0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US" sz="1400" i="1" strike="sngStrike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𝒁𝑶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n-US" sz="1400" b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20 </m:t>
                    </m:r>
                    <m:r>
                      <m:rPr>
                        <m:sty m:val="p"/>
                      </m:rPr>
                      <a:rPr lang="en-US" sz="140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400" i="0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𝑍𝐾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0.2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US" sz="1400" dirty="0"/>
                  <a:t>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928837-BC62-6B75-48B9-CC6F8F102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588" y="1384093"/>
                <a:ext cx="2202212" cy="1819794"/>
              </a:xfrm>
              <a:prstGeom prst="roundRect">
                <a:avLst>
                  <a:gd name="adj" fmla="val 0"/>
                </a:avLst>
              </a:prstGeom>
              <a:blipFill>
                <a:blip r:embed="rId7"/>
                <a:stretch>
                  <a:fillRect b="-1987"/>
                </a:stretch>
              </a:blipFill>
              <a:ln w="19050" cap="rnd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C4D2654-9306-94E0-D2FF-966A90326906}"/>
              </a:ext>
            </a:extLst>
          </p:cNvPr>
          <p:cNvSpPr txBox="1"/>
          <p:nvPr/>
        </p:nvSpPr>
        <p:spPr>
          <a:xfrm>
            <a:off x="838200" y="2709656"/>
            <a:ext cx="59245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</a:t>
            </a:r>
          </a:p>
          <a:p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288076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63B1-B97F-40E3-B160-9F82C50A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ED4309-59DA-469F-DE71-73C18E5F6947}"/>
                  </a:ext>
                </a:extLst>
              </p:cNvPr>
              <p:cNvSpPr txBox="1"/>
              <p:nvPr/>
            </p:nvSpPr>
            <p:spPr>
              <a:xfrm>
                <a:off x="9151588" y="1384093"/>
                <a:ext cx="2202212" cy="1819794"/>
              </a:xfrm>
              <a:prstGeom prst="roundRect">
                <a:avLst>
                  <a:gd name="adj" fmla="val 0"/>
                </a:avLst>
              </a:prstGeom>
              <a:noFill/>
              <a:ln w="19050" cap="rnd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=10±1</m:t>
                    </m:r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</a:rPr>
                  <a:t>V</a:t>
                </a: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trike="sngStrike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trike="sngStrike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sz="1400" i="1" strike="sngStrike" dirty="0" smtClean="0">
                        <a:latin typeface="Cambria Math" panose="02040503050406030204" pitchFamily="18" charset="0"/>
                      </a:rPr>
                      <m:t> = 6.8 </m:t>
                    </m:r>
                    <m:r>
                      <a:rPr lang="en-US" sz="1400" i="1" strike="sngStrike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400" strike="sngStrike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trike="sngStrike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i="1" strike="sngStrike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sz="1400" i="1" strike="sngStrike" dirty="0" smtClean="0">
                        <a:latin typeface="Cambria Math" panose="02040503050406030204" pitchFamily="18" charset="0"/>
                      </a:rPr>
                      <m:t> = 5 </m:t>
                    </m:r>
                    <m:r>
                      <a:rPr lang="en-US" sz="1400" i="1" strike="sngStrike" dirty="0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US" sz="1400" i="1" strike="sngStrike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𝒁𝑶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n-US" sz="1400" b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20 </m:t>
                    </m:r>
                    <m:r>
                      <m:rPr>
                        <m:sty m:val="p"/>
                      </m:rPr>
                      <a:rPr lang="en-US" sz="140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400" i="0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𝑍𝐾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0.2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US" sz="1400" dirty="0"/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ED4309-59DA-469F-DE71-73C18E5F6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588" y="1384093"/>
                <a:ext cx="2202212" cy="1819794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b="-1987"/>
                </a:stretch>
              </a:blipFill>
              <a:ln w="19050" cap="rnd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E5E74-CA49-9B34-724A-A7C56F3ED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093"/>
                <a:ext cx="7785100" cy="88920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1600"/>
                  <a:t>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6.8−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/>
                  <a:t> Zener diode in the circuit of </a:t>
                </a:r>
                <a:r>
                  <a:rPr lang="en-US" sz="1600" b="1" u="sng"/>
                  <a:t>Figure</a:t>
                </a:r>
                <a:r>
                  <a:rPr lang="en-US" sz="1600" b="1"/>
                  <a:t> </a:t>
                </a:r>
                <a:r>
                  <a:rPr lang="en-US" sz="1600"/>
                  <a:t>is specified to have the following parameters. The supply voltage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/>
                  <a:t> is nominally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/>
                  <a:t> but can vary by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 b="1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E5E74-CA49-9B34-724A-A7C56F3ED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093"/>
                <a:ext cx="7785100" cy="889207"/>
              </a:xfrm>
              <a:blipFill>
                <a:blip r:embed="rId3"/>
                <a:stretch>
                  <a:fillRect l="-470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91BF48-3E91-65D1-095C-85CCAAE336CD}"/>
                  </a:ext>
                </a:extLst>
              </p:cNvPr>
              <p:cNvSpPr txBox="1"/>
              <p:nvPr/>
            </p:nvSpPr>
            <p:spPr>
              <a:xfrm>
                <a:off x="3114675" y="2276377"/>
                <a:ext cx="502829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/>
                  <a:t>(b) (</a:t>
                </a:r>
                <a:r>
                  <a:rPr lang="en-US" sz="1400" dirty="0">
                    <a:solidFill>
                      <a:srgbClr val="FF0000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sz="1400" dirty="0"/>
                  <a:t>).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</m:oMath>
                </a14:m>
                <a:r>
                  <a:rPr lang="en-US" sz="1400" dirty="0"/>
                  <a:t>. In this scenario, calculate the Zener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sz="1400" dirty="0"/>
                  <a:t>, load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400" dirty="0"/>
                  <a:t> and input current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400" b="1" dirty="0"/>
              </a:p>
              <a:p>
                <a:pPr marL="342900" indent="-342900" algn="just">
                  <a:buAutoNum type="alphaLcParenBoth"/>
                </a:pPr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91BF48-3E91-65D1-095C-85CCAAE33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75" y="2276377"/>
                <a:ext cx="5028298" cy="738664"/>
              </a:xfrm>
              <a:prstGeom prst="rect">
                <a:avLst/>
              </a:prstGeom>
              <a:blipFill>
                <a:blip r:embed="rId4"/>
                <a:stretch>
                  <a:fillRect l="-364" t="-820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46542C4A-0E3F-32B4-6C3D-2D0DC7694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155" y="3203887"/>
            <a:ext cx="4834645" cy="38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5A2110-CCED-43AC-F219-E10D4BC5E0C7}"/>
                  </a:ext>
                </a:extLst>
              </p:cNvPr>
              <p:cNvSpPr txBox="1"/>
              <p:nvPr/>
            </p:nvSpPr>
            <p:spPr>
              <a:xfrm>
                <a:off x="838200" y="2709656"/>
                <a:ext cx="5924550" cy="4111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Solution:</a:t>
                </a:r>
              </a:p>
              <a:p>
                <a:r>
                  <a:rPr lang="en-US" dirty="0"/>
                  <a:t>Solving the node equation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(10±1)−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(10±1)−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6.7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6. 537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6.611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1000"/>
                  </a:spcBef>
                </a:pPr>
                <a:endParaRPr lang="en-US" dirty="0"/>
              </a:p>
              <a:p>
                <a:pPr>
                  <a:spcBef>
                    <a:spcPts val="1000"/>
                  </a:spcBef>
                </a:pPr>
                <a:r>
                  <a:rPr lang="en-US" dirty="0"/>
                  <a:t>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𝑍𝑂</m:t>
                        </m:r>
                      </m:sub>
                    </m:sSub>
                  </m:oMath>
                </a14:m>
                <a:r>
                  <a:rPr lang="en-US" dirty="0"/>
                  <a:t>, the Zener diode will not be in reverse breakdown mode, but in cut off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𝑍𝐾</m:t>
                          </m:r>
                        </m:sub>
                      </m:sSub>
                    </m:oMath>
                  </m:oMathPara>
                </a14:m>
                <a:endParaRPr lang="en-US" b="0" i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5A2110-CCED-43AC-F219-E10D4BC5E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09656"/>
                <a:ext cx="5924550" cy="4111638"/>
              </a:xfrm>
              <a:prstGeom prst="rect">
                <a:avLst/>
              </a:prstGeom>
              <a:blipFill>
                <a:blip r:embed="rId6"/>
                <a:stretch>
                  <a:fillRect l="-1236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40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F6EA73B-6D53-6E53-343A-276CC6E43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5"/>
          <a:stretch/>
        </p:blipFill>
        <p:spPr bwMode="auto">
          <a:xfrm>
            <a:off x="7433528" y="3175054"/>
            <a:ext cx="3920272" cy="353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576917" y="5392275"/>
            <a:ext cx="986183" cy="913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384543" y="5178775"/>
                <a:ext cx="92040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543" y="5178775"/>
                <a:ext cx="920404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A1363B1-B97F-40E3-B160-9F82C50A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ED4309-59DA-469F-DE71-73C18E5F6947}"/>
                  </a:ext>
                </a:extLst>
              </p:cNvPr>
              <p:cNvSpPr txBox="1"/>
              <p:nvPr/>
            </p:nvSpPr>
            <p:spPr>
              <a:xfrm>
                <a:off x="9151588" y="1384093"/>
                <a:ext cx="2202212" cy="1819794"/>
              </a:xfrm>
              <a:prstGeom prst="roundRect">
                <a:avLst>
                  <a:gd name="adj" fmla="val 0"/>
                </a:avLst>
              </a:prstGeom>
              <a:noFill/>
              <a:ln w="19050" cap="rnd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=10±1</m:t>
                    </m:r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</a:rPr>
                  <a:t>V</a:t>
                </a: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trike="sngStrike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trike="sngStrike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sz="1400" i="1" strike="sngStrike" dirty="0" smtClean="0">
                        <a:latin typeface="Cambria Math" panose="02040503050406030204" pitchFamily="18" charset="0"/>
                      </a:rPr>
                      <m:t> = 6.8 </m:t>
                    </m:r>
                    <m:r>
                      <a:rPr lang="en-US" sz="1400" i="1" strike="sngStrike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400" strike="sngStrike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trike="sngStrike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i="1" strike="sngStrike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sz="1400" i="1" strike="sngStrike" dirty="0" smtClean="0">
                        <a:latin typeface="Cambria Math" panose="02040503050406030204" pitchFamily="18" charset="0"/>
                      </a:rPr>
                      <m:t> = 5 </m:t>
                    </m:r>
                    <m:r>
                      <a:rPr lang="en-US" sz="1400" i="1" strike="sngStrike" dirty="0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US" sz="1400" i="1" strike="sngStrike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𝒁𝑶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n-US" sz="1400" b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20 </m:t>
                    </m:r>
                    <m:r>
                      <m:rPr>
                        <m:sty m:val="p"/>
                      </m:rPr>
                      <a:rPr lang="en-US" sz="140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400" i="0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𝑍𝐾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0.2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US" sz="1400" dirty="0"/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ED4309-59DA-469F-DE71-73C18E5F6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588" y="1384093"/>
                <a:ext cx="2202212" cy="1819794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 b="-1987"/>
                </a:stretch>
              </a:blipFill>
              <a:ln w="19050" cap="rnd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E5E74-CA49-9B34-724A-A7C56F3ED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093"/>
                <a:ext cx="7785100" cy="88920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1600"/>
                  <a:t>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6.8−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/>
                  <a:t> Zener diode in the circuit of </a:t>
                </a:r>
                <a:r>
                  <a:rPr lang="en-US" sz="1600" b="1" u="sng"/>
                  <a:t>Figure</a:t>
                </a:r>
                <a:r>
                  <a:rPr lang="en-US" sz="1600" b="1"/>
                  <a:t> </a:t>
                </a:r>
                <a:r>
                  <a:rPr lang="en-US" sz="1600"/>
                  <a:t>is specified to have the following parameters. The supply voltage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/>
                  <a:t> is nominally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/>
                  <a:t> but can vary by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 b="1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E5E74-CA49-9B34-724A-A7C56F3ED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093"/>
                <a:ext cx="7785100" cy="889207"/>
              </a:xfrm>
              <a:blipFill>
                <a:blip r:embed="rId5"/>
                <a:stretch>
                  <a:fillRect l="-470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91BF48-3E91-65D1-095C-85CCAAE336CD}"/>
                  </a:ext>
                </a:extLst>
              </p:cNvPr>
              <p:cNvSpPr txBox="1"/>
              <p:nvPr/>
            </p:nvSpPr>
            <p:spPr>
              <a:xfrm>
                <a:off x="3114675" y="2276377"/>
                <a:ext cx="502829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/>
                  <a:t>(b) (</a:t>
                </a:r>
                <a:r>
                  <a:rPr lang="en-US" sz="1400" dirty="0">
                    <a:solidFill>
                      <a:srgbClr val="FF0000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sz="1400" dirty="0"/>
                  <a:t>).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</m:oMath>
                </a14:m>
                <a:r>
                  <a:rPr lang="en-US" sz="1400" dirty="0"/>
                  <a:t>. In this scenario, calculate the Zener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sz="1400" dirty="0"/>
                  <a:t>, load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400" dirty="0"/>
                  <a:t> and input current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400" b="1" dirty="0"/>
              </a:p>
              <a:p>
                <a:pPr marL="342900" indent="-342900" algn="just">
                  <a:buAutoNum type="alphaLcParenBoth"/>
                </a:pPr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91BF48-3E91-65D1-095C-85CCAAE33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75" y="2276377"/>
                <a:ext cx="5028298" cy="738664"/>
              </a:xfrm>
              <a:prstGeom prst="rect">
                <a:avLst/>
              </a:prstGeom>
              <a:blipFill>
                <a:blip r:embed="rId6"/>
                <a:stretch>
                  <a:fillRect l="-364" t="-820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5A2110-CCED-43AC-F219-E10D4BC5E0C7}"/>
                  </a:ext>
                </a:extLst>
              </p:cNvPr>
              <p:cNvSpPr txBox="1"/>
              <p:nvPr/>
            </p:nvSpPr>
            <p:spPr>
              <a:xfrm>
                <a:off x="838200" y="2709656"/>
                <a:ext cx="5924550" cy="4305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=6. 537∼6.611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1000"/>
                  </a:spcBef>
                </a:pPr>
                <a:r>
                  <a:rPr lang="en-US" dirty="0"/>
                  <a:t>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𝑍𝑂</m:t>
                        </m:r>
                      </m:sub>
                    </m:sSub>
                  </m:oMath>
                </a14:m>
                <a:r>
                  <a:rPr lang="en-US" dirty="0"/>
                  <a:t>, the Zener diode will not be in reverse breakdown mode, but in cut off</a:t>
                </a:r>
              </a:p>
              <a:p>
                <a:pPr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𝒁𝑲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So,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10±1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−0.2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=4.95±0.5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4.95±0.5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=9.9±1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5A2110-CCED-43AC-F219-E10D4BC5E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09656"/>
                <a:ext cx="5924550" cy="4305153"/>
              </a:xfrm>
              <a:prstGeom prst="rect">
                <a:avLst/>
              </a:prstGeom>
              <a:blipFill>
                <a:blip r:embed="rId7"/>
                <a:stretch>
                  <a:fillRect l="-1236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8055321" y="5363441"/>
            <a:ext cx="631134" cy="6690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370888" y="5566208"/>
            <a:ext cx="3175" cy="263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0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6BAA-D7DD-3F1B-C8D7-3F82FA78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Voltage Regulators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3E8E-1FBB-DEB9-A4DC-CF681E0F1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2015"/>
            <a:ext cx="10786511" cy="1816985"/>
          </a:xfrm>
        </p:spPr>
        <p:txBody>
          <a:bodyPr>
            <a:normAutofit fontScale="92500" lnSpcReduction="20000"/>
          </a:bodyPr>
          <a:lstStyle/>
          <a:p>
            <a:r>
              <a:rPr lang="en-US" b="1"/>
              <a:t>Voltage Regulation</a:t>
            </a:r>
            <a:r>
              <a:rPr lang="en-US"/>
              <a:t> is the measure of how well a system can provide near </a:t>
            </a:r>
            <a:r>
              <a:rPr lang="en-US" i="1" u="sng"/>
              <a:t>constant voltage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Voltage Regulators 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provide steady voltage independent of how much power is drawn from the power source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7B9900-1D05-4809-2E61-9B584ABAC72B}"/>
                  </a:ext>
                </a:extLst>
              </p:cNvPr>
              <p:cNvSpPr txBox="1"/>
              <p:nvPr/>
            </p:nvSpPr>
            <p:spPr>
              <a:xfrm>
                <a:off x="6096000" y="4549354"/>
                <a:ext cx="5459699" cy="777597"/>
              </a:xfrm>
              <a:prstGeom prst="roundRect">
                <a:avLst>
                  <a:gd name="adj" fmla="val 29553"/>
                </a:avLst>
              </a:prstGeom>
              <a:solidFill>
                <a:srgbClr val="B6E6F9"/>
              </a:solidFill>
              <a:ln w="38100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0">
                    <a:solidFill>
                      <a:srgbClr val="0000FF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Voltage Regulator: </a:t>
                </a:r>
              </a:p>
              <a:p>
                <a:r>
                  <a:rPr lang="en-US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	</a:t>
                </a:r>
                <a:r>
                  <a:rPr lang="en-US">
                    <a:ea typeface="CMU Serif" panose="02000603000000000000" pitchFamily="2" charset="0"/>
                    <a:cs typeface="CMU Serif" panose="02000603000000000000" pitchFamily="2" charset="0"/>
                  </a:rPr>
                  <a:t>Tries to maintain a voltage constant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𝑶</m:t>
                        </m:r>
                      </m:sub>
                    </m:sSub>
                  </m:oMath>
                </a14:m>
                <a:endParaRPr lang="en-US" b="1"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7B9900-1D05-4809-2E61-9B584ABAC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49354"/>
                <a:ext cx="5459699" cy="777597"/>
              </a:xfrm>
              <a:prstGeom prst="roundRect">
                <a:avLst>
                  <a:gd name="adj" fmla="val 29553"/>
                </a:avLst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12A6E51-BE76-3EF0-926C-F7906DA0C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44848"/>
            <a:ext cx="5045150" cy="27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30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83BFCF1-267C-52EB-3E6D-B0667CE0A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9" r="15408" b="37648"/>
          <a:stretch/>
        </p:blipFill>
        <p:spPr>
          <a:xfrm>
            <a:off x="294992" y="888690"/>
            <a:ext cx="5472440" cy="5656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C85F65-5145-D4CD-D89E-DA46EE0E7E57}"/>
                  </a:ext>
                </a:extLst>
              </p:cNvPr>
              <p:cNvSpPr txBox="1"/>
              <p:nvPr/>
            </p:nvSpPr>
            <p:spPr>
              <a:xfrm>
                <a:off x="115102" y="71299"/>
                <a:ext cx="609760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/>
                  <a:t>(c) </a:t>
                </a:r>
                <a:r>
                  <a:rPr lang="en-US" sz="1800" dirty="0"/>
                  <a:t>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800" dirty="0"/>
                  <a:t> that would give rise to worst-case scenario at worst case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/>
                  <a:t>. In this worst-case scenario, calculate the Zener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</m:oMath>
                </a14:m>
                <a:r>
                  <a:rPr lang="en-US" sz="1800" dirty="0"/>
                  <a:t>, load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800" dirty="0"/>
                  <a:t> and input current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800" b="1" dirty="0"/>
              </a:p>
              <a:p>
                <a:pPr marL="342900" indent="-342900" algn="just">
                  <a:buAutoNum type="alphaLcParenBoth"/>
                </a:pPr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C85F65-5145-D4CD-D89E-DA46EE0E7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2" y="71299"/>
                <a:ext cx="6097604" cy="1200329"/>
              </a:xfrm>
              <a:prstGeom prst="rect">
                <a:avLst/>
              </a:prstGeom>
              <a:blipFill>
                <a:blip r:embed="rId3"/>
                <a:stretch>
                  <a:fillRect l="-900" t="-3046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94CBF12-00F2-6F3B-95AA-E0E6691393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165"/>
          <a:stretch/>
        </p:blipFill>
        <p:spPr>
          <a:xfrm>
            <a:off x="5555802" y="997035"/>
            <a:ext cx="6636197" cy="32862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37B01A-A831-373A-8EE5-CD7237FCF2CD}"/>
                  </a:ext>
                </a:extLst>
              </p:cNvPr>
              <p:cNvSpPr txBox="1"/>
              <p:nvPr/>
            </p:nvSpPr>
            <p:spPr>
              <a:xfrm>
                <a:off x="6218321" y="64397"/>
                <a:ext cx="585857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800" dirty="0"/>
                  <a:t>(d) (</a:t>
                </a:r>
                <a:r>
                  <a:rPr lang="en-US" sz="1800" dirty="0">
                    <a:solidFill>
                      <a:srgbClr val="FF0000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sz="1800" dirty="0"/>
                  <a:t>).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</m:oMath>
                </a14:m>
                <a:r>
                  <a:rPr lang="en-US" sz="1800" dirty="0"/>
                  <a:t>. In this scenario, calculate the Zener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sz="1800" dirty="0"/>
                  <a:t>, load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800" dirty="0"/>
                  <a:t> and input current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37B01A-A831-373A-8EE5-CD7237FCF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21" y="64397"/>
                <a:ext cx="5858577" cy="923330"/>
              </a:xfrm>
              <a:prstGeom prst="rect">
                <a:avLst/>
              </a:prstGeom>
              <a:blipFill>
                <a:blip r:embed="rId5"/>
                <a:stretch>
                  <a:fillRect l="-832" t="-3974" r="-937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F512C419-10A9-C1B6-599A-D0621E05A6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318" r="5549" b="73849"/>
          <a:stretch/>
        </p:blipFill>
        <p:spPr>
          <a:xfrm>
            <a:off x="7513321" y="4283242"/>
            <a:ext cx="4172552" cy="22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2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C85F65-5145-D4CD-D89E-DA46EE0E7E57}"/>
                  </a:ext>
                </a:extLst>
              </p:cNvPr>
              <p:cNvSpPr txBox="1"/>
              <p:nvPr/>
            </p:nvSpPr>
            <p:spPr>
              <a:xfrm>
                <a:off x="115101" y="71299"/>
                <a:ext cx="1190472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(e) Design the circuit, i.e., find the minimum value of the input voltage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such that, voltage regulation is maintained even in the worst-case scenario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. (Forget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10 V)</a:t>
                </a:r>
              </a:p>
              <a:p>
                <a:pPr marL="342900" indent="-342900">
                  <a:buAutoNum type="alphaLcParenBoth"/>
                </a:pPr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C85F65-5145-D4CD-D89E-DA46EE0E7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1" y="71299"/>
                <a:ext cx="11904721" cy="923330"/>
              </a:xfrm>
              <a:prstGeom prst="rect">
                <a:avLst/>
              </a:prstGeom>
              <a:blipFill>
                <a:blip r:embed="rId2"/>
                <a:stretch>
                  <a:fillRect l="-461" t="-3974" r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F512C419-10A9-C1B6-599A-D0621E05A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4" t="26695" r="5548" b="28577"/>
          <a:stretch/>
        </p:blipFill>
        <p:spPr>
          <a:xfrm>
            <a:off x="1790700" y="936164"/>
            <a:ext cx="8581761" cy="555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8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BF32-165D-B074-83AE-17C9B4C1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Problems</a:t>
            </a:r>
          </a:p>
        </p:txBody>
      </p:sp>
      <p:pic>
        <p:nvPicPr>
          <p:cNvPr id="4" name="Content Placeholder 25">
            <a:extLst>
              <a:ext uri="{FF2B5EF4-FFF2-40B4-BE49-F238E27FC236}">
                <a16:creationId xmlns:a16="http://schemas.microsoft.com/office/drawing/2014/main" id="{63AE7C45-8029-0892-6547-BEBE1F285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1104" y="1953155"/>
            <a:ext cx="5869446" cy="3972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F3AD0C-B2F7-B2B1-9C1D-0E1986EF4E3A}"/>
                  </a:ext>
                </a:extLst>
              </p:cNvPr>
              <p:cNvSpPr txBox="1"/>
              <p:nvPr/>
            </p:nvSpPr>
            <p:spPr>
              <a:xfrm>
                <a:off x="1934084" y="2204441"/>
                <a:ext cx="3289396" cy="31365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sz="1800" b="1" i="0" dirty="0">
                    <a:latin typeface="+mj-lt"/>
                  </a:rPr>
                  <a:t>Circuit parameters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1800" i="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800" i="0" dirty="0">
                    <a:latin typeface="Cambria Math" panose="02040503050406030204" pitchFamily="18" charset="0"/>
                  </a:rPr>
                  <a:t> 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sz="1800" b="1" i="0" dirty="0">
                    <a:latin typeface="+mj-lt"/>
                  </a:rPr>
                  <a:t>Zener diode parameters</a:t>
                </a:r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 sz="1800" i="0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b="1" i="0" dirty="0">
                    <a:latin typeface="+mj-lt"/>
                  </a:rPr>
                  <a:t>Worst-Case Parameters</a:t>
                </a:r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𝒁𝑲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F3AD0C-B2F7-B2B1-9C1D-0E1986EF4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084" y="2204441"/>
                <a:ext cx="3289396" cy="3136500"/>
              </a:xfrm>
              <a:prstGeom prst="rect">
                <a:avLst/>
              </a:prstGeom>
              <a:blipFill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ABFFEE5-4A5E-EEF0-F37E-875C2FD3A71D}"/>
              </a:ext>
            </a:extLst>
          </p:cNvPr>
          <p:cNvSpPr/>
          <p:nvPr/>
        </p:nvSpPr>
        <p:spPr>
          <a:xfrm>
            <a:off x="1854200" y="3199409"/>
            <a:ext cx="2692400" cy="2141532"/>
          </a:xfrm>
          <a:prstGeom prst="roundRect">
            <a:avLst>
              <a:gd name="adj" fmla="val 9254"/>
            </a:avLst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EBE17-E19A-566C-DBF5-6C7E53286374}"/>
              </a:ext>
            </a:extLst>
          </p:cNvPr>
          <p:cNvSpPr txBox="1"/>
          <p:nvPr/>
        </p:nvSpPr>
        <p:spPr>
          <a:xfrm>
            <a:off x="4476750" y="5208363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Fixed</a:t>
            </a:r>
            <a:r>
              <a:rPr lang="en-US" b="1" dirty="0"/>
              <a:t> </a:t>
            </a:r>
          </a:p>
          <a:p>
            <a:r>
              <a:rPr lang="en-US" dirty="0"/>
              <a:t>Parameters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EDBF15-11ED-EFE5-2A47-08096FF227D8}"/>
              </a:ext>
            </a:extLst>
          </p:cNvPr>
          <p:cNvSpPr/>
          <p:nvPr/>
        </p:nvSpPr>
        <p:spPr>
          <a:xfrm>
            <a:off x="1854200" y="2279650"/>
            <a:ext cx="2286000" cy="8445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5E4C5-3AC6-0AC2-0C4F-724B9BF94F1C}"/>
              </a:ext>
            </a:extLst>
          </p:cNvPr>
          <p:cNvSpPr txBox="1"/>
          <p:nvPr/>
        </p:nvSpPr>
        <p:spPr>
          <a:xfrm>
            <a:off x="4083050" y="1881275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Modifiable</a:t>
            </a:r>
            <a:r>
              <a:rPr lang="en-US" dirty="0"/>
              <a:t> </a:t>
            </a:r>
          </a:p>
          <a:p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3943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EC1474-FF80-29E9-0F1B-766864FF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150" y="535333"/>
            <a:ext cx="3986229" cy="5787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81D12-6E53-1CA0-AF22-ED8094C5447C}"/>
                  </a:ext>
                </a:extLst>
              </p:cNvPr>
              <p:cNvSpPr txBox="1"/>
              <p:nvPr/>
            </p:nvSpPr>
            <p:spPr>
              <a:xfrm>
                <a:off x="2312710" y="3855087"/>
                <a:ext cx="3555653" cy="233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𝑍𝑂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81D12-6E53-1CA0-AF22-ED8094C54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710" y="3855087"/>
                <a:ext cx="3555653" cy="2334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809B04-EE51-B84D-90EB-9CC22851DC57}"/>
              </a:ext>
            </a:extLst>
          </p:cNvPr>
          <p:cNvSpPr/>
          <p:nvPr/>
        </p:nvSpPr>
        <p:spPr>
          <a:xfrm>
            <a:off x="2194048" y="3706460"/>
            <a:ext cx="3901952" cy="23347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C98B13-32FE-15D2-C71E-C86AF04B7F40}"/>
                  </a:ext>
                </a:extLst>
              </p:cNvPr>
              <p:cNvSpPr txBox="1"/>
              <p:nvPr/>
            </p:nvSpPr>
            <p:spPr>
              <a:xfrm>
                <a:off x="977222" y="3088276"/>
                <a:ext cx="4672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KCL/Nodal Analysis</a:t>
                </a:r>
                <a:r>
                  <a:rPr lang="en-US" sz="2400" dirty="0"/>
                  <a:t> at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C98B13-32FE-15D2-C71E-C86AF04B7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22" y="3088276"/>
                <a:ext cx="4672818" cy="461665"/>
              </a:xfrm>
              <a:prstGeom prst="rect">
                <a:avLst/>
              </a:prstGeom>
              <a:blipFill>
                <a:blip r:embed="rId4"/>
                <a:stretch>
                  <a:fillRect l="-1956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AD553D-3093-1F5C-1061-8092AD465855}"/>
                  </a:ext>
                </a:extLst>
              </p:cNvPr>
              <p:cNvSpPr txBox="1"/>
              <p:nvPr/>
            </p:nvSpPr>
            <p:spPr>
              <a:xfrm>
                <a:off x="2763235" y="1349606"/>
                <a:ext cx="2492990" cy="1582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𝒁𝑶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𝑍𝑂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AD553D-3093-1F5C-1061-8092AD465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235" y="1349606"/>
                <a:ext cx="2492990" cy="1582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EE6957B-3A96-BDD7-E5AD-63CD54CF4D14}"/>
              </a:ext>
            </a:extLst>
          </p:cNvPr>
          <p:cNvSpPr/>
          <p:nvPr/>
        </p:nvSpPr>
        <p:spPr>
          <a:xfrm>
            <a:off x="2696642" y="1234727"/>
            <a:ext cx="2896763" cy="1736877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8EE50-5F0F-50B6-09E9-4313EDEFD4CF}"/>
              </a:ext>
            </a:extLst>
          </p:cNvPr>
          <p:cNvSpPr txBox="1"/>
          <p:nvPr/>
        </p:nvSpPr>
        <p:spPr>
          <a:xfrm>
            <a:off x="977222" y="656390"/>
            <a:ext cx="4934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Obtain the Fixed </a:t>
            </a:r>
            <a:r>
              <a:rPr lang="en-US" sz="2400" dirty="0"/>
              <a:t>Parameters first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2920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59080AC3-DD90-4197-60AC-A50FDAD9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564" y="1379722"/>
            <a:ext cx="4265278" cy="288672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7CB8565-A5F7-2AE8-D1EE-BDE1B64A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Measures</a:t>
            </a:r>
            <a:r>
              <a:rPr lang="en-US" dirty="0"/>
              <a:t> of Worst-Case Scenario (General)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57662A-6F06-F479-290E-E6741F12831D}"/>
              </a:ext>
            </a:extLst>
          </p:cNvPr>
          <p:cNvSpPr txBox="1"/>
          <p:nvPr/>
        </p:nvSpPr>
        <p:spPr>
          <a:xfrm>
            <a:off x="4418327" y="1752354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44BBB5B-B4A6-E8D0-40CE-336DFDBD001A}"/>
                  </a:ext>
                </a:extLst>
              </p14:cNvPr>
              <p14:cNvContentPartPr/>
              <p14:nvPr/>
            </p14:nvContentPartPr>
            <p14:xfrm>
              <a:off x="2969610" y="2526939"/>
              <a:ext cx="502200" cy="5486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44BBB5B-B4A6-E8D0-40CE-336DFDBD00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8810" y="2516139"/>
                <a:ext cx="52344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id="{58AE2514-FF38-5EF3-3983-C8B3B1C28DE2}"/>
                  </a:ext>
                </a:extLst>
              </p14:cNvPr>
              <p14:cNvContentPartPr/>
              <p14:nvPr/>
            </p14:nvContentPartPr>
            <p14:xfrm>
              <a:off x="2805450" y="1792899"/>
              <a:ext cx="207720" cy="1911600"/>
            </p14:xfrm>
          </p:contentPart>
        </mc:Choice>
        <mc:Fallback xmlns=""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58AE2514-FF38-5EF3-3983-C8B3B1C28D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94669" y="1782097"/>
                <a:ext cx="228923" cy="1932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5" name="Ink 165">
                <a:extLst>
                  <a:ext uri="{FF2B5EF4-FFF2-40B4-BE49-F238E27FC236}">
                    <a16:creationId xmlns:a16="http://schemas.microsoft.com/office/drawing/2014/main" id="{90E40927-4CE9-E468-58F1-3817B4AEA69E}"/>
                  </a:ext>
                </a:extLst>
              </p14:cNvPr>
              <p14:cNvContentPartPr/>
              <p14:nvPr/>
            </p14:nvContentPartPr>
            <p14:xfrm>
              <a:off x="2845770" y="3608019"/>
              <a:ext cx="156960" cy="77760"/>
            </p14:xfrm>
          </p:contentPart>
        </mc:Choice>
        <mc:Fallback xmlns="">
          <p:pic>
            <p:nvPicPr>
              <p:cNvPr id="165" name="Ink 165">
                <a:extLst>
                  <a:ext uri="{FF2B5EF4-FFF2-40B4-BE49-F238E27FC236}">
                    <a16:creationId xmlns:a16="http://schemas.microsoft.com/office/drawing/2014/main" id="{90E40927-4CE9-E468-58F1-3817B4AEA6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34970" y="3597219"/>
                <a:ext cx="1782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8" name="Ink 168">
                <a:extLst>
                  <a:ext uri="{FF2B5EF4-FFF2-40B4-BE49-F238E27FC236}">
                    <a16:creationId xmlns:a16="http://schemas.microsoft.com/office/drawing/2014/main" id="{E09ED2A3-82DB-0D8F-8BD4-B1693F996D68}"/>
                  </a:ext>
                </a:extLst>
              </p14:cNvPr>
              <p14:cNvContentPartPr/>
              <p14:nvPr/>
            </p14:nvContentPartPr>
            <p14:xfrm>
              <a:off x="1157753" y="1616309"/>
              <a:ext cx="1387800" cy="251280"/>
            </p14:xfrm>
          </p:contentPart>
        </mc:Choice>
        <mc:Fallback xmlns="">
          <p:pic>
            <p:nvPicPr>
              <p:cNvPr id="168" name="Ink 168">
                <a:extLst>
                  <a:ext uri="{FF2B5EF4-FFF2-40B4-BE49-F238E27FC236}">
                    <a16:creationId xmlns:a16="http://schemas.microsoft.com/office/drawing/2014/main" id="{E09ED2A3-82DB-0D8F-8BD4-B1693F996D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3353" y="1601909"/>
                <a:ext cx="14162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2" name="Ink 172">
                <a:extLst>
                  <a:ext uri="{FF2B5EF4-FFF2-40B4-BE49-F238E27FC236}">
                    <a16:creationId xmlns:a16="http://schemas.microsoft.com/office/drawing/2014/main" id="{C266A42D-3D5A-302B-11B5-7812A0562742}"/>
                  </a:ext>
                </a:extLst>
              </p14:cNvPr>
              <p14:cNvContentPartPr/>
              <p14:nvPr/>
            </p14:nvContentPartPr>
            <p14:xfrm>
              <a:off x="2669033" y="1653749"/>
              <a:ext cx="597960" cy="167760"/>
            </p14:xfrm>
          </p:contentPart>
        </mc:Choice>
        <mc:Fallback xmlns="">
          <p:pic>
            <p:nvPicPr>
              <p:cNvPr id="172" name="Ink 172">
                <a:extLst>
                  <a:ext uri="{FF2B5EF4-FFF2-40B4-BE49-F238E27FC236}">
                    <a16:creationId xmlns:a16="http://schemas.microsoft.com/office/drawing/2014/main" id="{C266A42D-3D5A-302B-11B5-7812A05627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48501" y="1633229"/>
                <a:ext cx="638665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5" name="Ink 175">
                <a:extLst>
                  <a:ext uri="{FF2B5EF4-FFF2-40B4-BE49-F238E27FC236}">
                    <a16:creationId xmlns:a16="http://schemas.microsoft.com/office/drawing/2014/main" id="{102EF565-480F-A32C-EBAB-E3AB5C9E6A1F}"/>
                  </a:ext>
                </a:extLst>
              </p14:cNvPr>
              <p14:cNvContentPartPr/>
              <p14:nvPr/>
            </p14:nvContentPartPr>
            <p14:xfrm>
              <a:off x="2613233" y="1764989"/>
              <a:ext cx="136800" cy="356760"/>
            </p14:xfrm>
          </p:contentPart>
        </mc:Choice>
        <mc:Fallback xmlns="">
          <p:pic>
            <p:nvPicPr>
              <p:cNvPr id="175" name="Ink 175">
                <a:extLst>
                  <a:ext uri="{FF2B5EF4-FFF2-40B4-BE49-F238E27FC236}">
                    <a16:creationId xmlns:a16="http://schemas.microsoft.com/office/drawing/2014/main" id="{102EF565-480F-A32C-EBAB-E3AB5C9E6A1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82191" y="1733998"/>
                <a:ext cx="198161" cy="418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683699-EFA3-95D7-6B7D-DB7B1C34CA5D}"/>
                  </a:ext>
                </a:extLst>
              </p:cNvPr>
              <p:cNvSpPr txBox="1"/>
              <p:nvPr/>
            </p:nvSpPr>
            <p:spPr>
              <a:xfrm>
                <a:off x="4938738" y="2275100"/>
                <a:ext cx="2492990" cy="1582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𝒁𝑶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𝑍𝑂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683699-EFA3-95D7-6B7D-DB7B1C34C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738" y="2275100"/>
                <a:ext cx="2492990" cy="158286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54C5CC1B-E3E6-3F68-7AB1-1C44AC6BDF7F}"/>
                  </a:ext>
                </a:extLst>
              </p14:cNvPr>
              <p14:cNvContentPartPr/>
              <p14:nvPr/>
            </p14:nvContentPartPr>
            <p14:xfrm>
              <a:off x="6973859" y="2823083"/>
              <a:ext cx="1630391" cy="199249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54C5CC1B-E3E6-3F68-7AB1-1C44AC6BDF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42900" y="2792153"/>
                <a:ext cx="1691589" cy="260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3EACFD-5FC7-2572-376F-CC3914CC9363}"/>
                  </a:ext>
                </a:extLst>
              </p:cNvPr>
              <p:cNvSpPr txBox="1"/>
              <p:nvPr/>
            </p:nvSpPr>
            <p:spPr>
              <a:xfrm>
                <a:off x="493109" y="4503031"/>
                <a:ext cx="4953001" cy="2138283"/>
              </a:xfrm>
              <a:prstGeom prst="roundRect">
                <a:avLst>
                  <a:gd name="adj" fmla="val 31784"/>
                </a:avLst>
              </a:prstGeom>
              <a:solidFill>
                <a:srgbClr val="B6E6F9"/>
              </a:solidFill>
              <a:ln w="38100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Worst Case Scenario occurs when 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b="1" dirty="0">
                    <a:solidFill>
                      <a:srgbClr val="0000FF"/>
                    </a:solidFill>
                  </a:rPr>
                  <a:t>Input Voltage is minimum</a:t>
                </a:r>
                <a:r>
                  <a:rPr lang="en-US" b="1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</m:d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b="1" i="0" dirty="0">
                    <a:solidFill>
                      <a:srgbClr val="FF0000"/>
                    </a:solidFill>
                  </a:rPr>
                  <a:t>Load Current is maximum: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b="1" dirty="0">
                    <a:solidFill>
                      <a:srgbClr val="FF0000"/>
                    </a:solidFill>
                  </a:rPr>
                  <a:t>VR current minimum:</a:t>
                </a:r>
                <a:r>
                  <a:rPr lang="en-US" b="1" dirty="0"/>
                  <a:t> 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3EACFD-5FC7-2572-376F-CC3914CC9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9" y="4503031"/>
                <a:ext cx="4953001" cy="2138283"/>
              </a:xfrm>
              <a:prstGeom prst="roundRect">
                <a:avLst>
                  <a:gd name="adj" fmla="val 31784"/>
                </a:avLst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B3A32A-232F-2784-3843-C53943B5AC8B}"/>
                  </a:ext>
                </a:extLst>
              </p:cNvPr>
              <p:cNvSpPr txBox="1"/>
              <p:nvPr/>
            </p:nvSpPr>
            <p:spPr>
              <a:xfrm>
                <a:off x="7749659" y="2609017"/>
                <a:ext cx="3688646" cy="84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𝑍𝑂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𝑍𝐾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B3A32A-232F-2784-3843-C53943B5A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659" y="2609017"/>
                <a:ext cx="3688646" cy="84420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B10710-B460-1FEB-8397-5BB135BEECEC}"/>
                  </a:ext>
                </a:extLst>
              </p:cNvPr>
              <p:cNvSpPr txBox="1"/>
              <p:nvPr/>
            </p:nvSpPr>
            <p:spPr>
              <a:xfrm>
                <a:off x="7850463" y="1825877"/>
                <a:ext cx="358784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Minimum Current through VR: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𝑍𝐾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B10710-B460-1FEB-8397-5BB135BEE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463" y="1825877"/>
                <a:ext cx="3587842" cy="769441"/>
              </a:xfrm>
              <a:prstGeom prst="rect">
                <a:avLst/>
              </a:prstGeom>
              <a:blipFill>
                <a:blip r:embed="rId20"/>
                <a:stretch>
                  <a:fillRect l="-1871" t="-4762" r="-170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E91C1-1F1B-F635-63F4-9C3AB7A370DA}"/>
                  </a:ext>
                </a:extLst>
              </p:cNvPr>
              <p:cNvSpPr txBox="1"/>
              <p:nvPr/>
            </p:nvSpPr>
            <p:spPr>
              <a:xfrm>
                <a:off x="5671027" y="5400836"/>
                <a:ext cx="3688646" cy="1058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Maximum Load Current</a:t>
                </a:r>
                <a:endParaRPr lang="en-US" b="1" i="1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𝒁𝑲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E91C1-1F1B-F635-63F4-9C3AB7A37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27" y="5400836"/>
                <a:ext cx="3688646" cy="1058367"/>
              </a:xfrm>
              <a:prstGeom prst="rect">
                <a:avLst/>
              </a:prstGeom>
              <a:blipFill>
                <a:blip r:embed="rId21"/>
                <a:stretch>
                  <a:fillRect l="-1488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FB2C81-B638-9012-C4FC-ADAEC0856554}"/>
                  </a:ext>
                </a:extLst>
              </p:cNvPr>
              <p:cNvSpPr txBox="1"/>
              <p:nvPr/>
            </p:nvSpPr>
            <p:spPr>
              <a:xfrm>
                <a:off x="8331430" y="3518126"/>
                <a:ext cx="2822853" cy="510778"/>
              </a:xfrm>
              <a:prstGeom prst="roundRect">
                <a:avLst/>
              </a:prstGeom>
              <a:solidFill>
                <a:srgbClr val="B6E6F9"/>
              </a:solidFill>
              <a:ln w="38100"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𝒁𝑶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𝒁𝑲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FB2C81-B638-9012-C4FC-ADAEC0856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430" y="3518126"/>
                <a:ext cx="2822853" cy="510778"/>
              </a:xfrm>
              <a:prstGeom prst="roundRect">
                <a:avLst/>
              </a:prstGeom>
              <a:blipFill>
                <a:blip r:embed="rId22"/>
                <a:stretch>
                  <a:fillRect b="-2222"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053178-4EAE-20B3-DA57-41A2C40C1902}"/>
                  </a:ext>
                </a:extLst>
              </p:cNvPr>
              <p:cNvSpPr txBox="1"/>
              <p:nvPr/>
            </p:nvSpPr>
            <p:spPr>
              <a:xfrm>
                <a:off x="5655964" y="4083086"/>
                <a:ext cx="6359252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Minimum Input Voltage:</a:t>
                </a:r>
                <a:endParaRPr lang="en-US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𝒁𝑶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𝒁𝑲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053178-4EAE-20B3-DA57-41A2C40C1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64" y="4083086"/>
                <a:ext cx="6359252" cy="738664"/>
              </a:xfrm>
              <a:prstGeom prst="rect">
                <a:avLst/>
              </a:prstGeom>
              <a:blipFill>
                <a:blip r:embed="rId23"/>
                <a:stretch>
                  <a:fillRect l="-863" t="-4959" b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59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7" grpId="0" animBg="1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6BAA-D7DD-3F1B-C8D7-3F82FA78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Measures</a:t>
            </a:r>
            <a:r>
              <a:rPr lang="en-US"/>
              <a:t> of Voltage Regulation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7B9900-1D05-4809-2E61-9B584ABAC72B}"/>
                  </a:ext>
                </a:extLst>
              </p:cNvPr>
              <p:cNvSpPr txBox="1"/>
              <p:nvPr/>
            </p:nvSpPr>
            <p:spPr>
              <a:xfrm>
                <a:off x="838201" y="1498715"/>
                <a:ext cx="10666228" cy="1485602"/>
              </a:xfrm>
              <a:prstGeom prst="roundRect">
                <a:avLst>
                  <a:gd name="adj" fmla="val 11003"/>
                </a:avLst>
              </a:prstGeom>
              <a:solidFill>
                <a:srgbClr val="B6E6F9"/>
              </a:solidFill>
              <a:ln w="38100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/>
                  <a:t>There are two quantities that grade the performance of voltage regulator.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b="1"/>
                  <a:t>Load Regulation:</a:t>
                </a:r>
                <a:r>
                  <a:rPr lang="en-US"/>
                  <a:t> </a:t>
                </a:r>
                <a:r>
                  <a:rPr lang="en-US" u="sng"/>
                  <a:t>Change</a:t>
                </a:r>
                <a:r>
                  <a:rPr lang="en-US"/>
                  <a:t> in 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u="sng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per unit change</a:t>
                </a:r>
                <a:r>
                  <a:rPr lang="en-US"/>
                  <a:t> in load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b="1"/>
                  <a:t>.     </a:t>
                </a:r>
                <a:r>
                  <a: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MU Serif" panose="02000603000000000000" pitchFamily="2" charset="0"/>
                    <a:cs typeface="CMU Serif" panose="02000603000000000000" pitchFamily="2" charset="0"/>
                  </a:rPr>
                  <a:t> is fixed)</a:t>
                </a:r>
                <a:endParaRPr lang="en-US" b="1"/>
              </a:p>
              <a:p>
                <a:pPr marL="342900" indent="-342900">
                  <a:lnSpc>
                    <a:spcPct val="200000"/>
                  </a:lnSpc>
                  <a:buFontTx/>
                  <a:buAutoNum type="arabicPeriod"/>
                </a:pPr>
                <a:r>
                  <a:rPr lang="en-US" b="1"/>
                  <a:t>Line Regulation: </a:t>
                </a:r>
                <a:r>
                  <a:rPr lang="en-US" u="sng"/>
                  <a:t>Change</a:t>
                </a:r>
                <a:r>
                  <a:rPr lang="en-US"/>
                  <a:t> in 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u="sng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per unit change</a:t>
                </a:r>
                <a:r>
                  <a:rPr lang="en-US"/>
                  <a:t> in supply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US" b="1"/>
                  <a:t>. </a:t>
                </a:r>
                <a:r>
                  <a: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MU Serif" panose="02000603000000000000" pitchFamily="2" charset="0"/>
                    <a:cs typeface="CMU Serif" panose="02000603000000000000" pitchFamily="2" charset="0"/>
                  </a:rPr>
                  <a:t> is fixed)</a:t>
                </a:r>
                <a:endParaRPr lang="en-US" b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7B9900-1D05-4809-2E61-9B584ABAC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498715"/>
                <a:ext cx="10666228" cy="1485602"/>
              </a:xfrm>
              <a:prstGeom prst="roundRect">
                <a:avLst>
                  <a:gd name="adj" fmla="val 11003"/>
                </a:avLst>
              </a:prstGeom>
              <a:blipFill>
                <a:blip r:embed="rId2"/>
                <a:stretch>
                  <a:fillRect b="-3200"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12A6E51-BE76-3EF0-926C-F7906DA0C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28519"/>
            <a:ext cx="4355001" cy="2364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DE5271-1108-FCE0-93CF-E4D397C071FF}"/>
                  </a:ext>
                </a:extLst>
              </p:cNvPr>
              <p:cNvSpPr txBox="1"/>
              <p:nvPr/>
            </p:nvSpPr>
            <p:spPr>
              <a:xfrm>
                <a:off x="5611704" y="4582149"/>
                <a:ext cx="4673938" cy="777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Mathematically </a:t>
                </a:r>
                <a:r>
                  <a: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Line Regulation</a:t>
                </a:r>
                <a:r>
                  <a:rPr lang="en-US" b="1"/>
                  <a:t> </a:t>
                </a:r>
                <a:r>
                  <a:rPr lang="en-US"/>
                  <a:t>is</a:t>
                </a:r>
                <a:r>
                  <a:rPr lang="en-US" b="1"/>
                  <a:t>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1" i="1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2800" b="1" i="1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</m:den>
                    </m:f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DE5271-1108-FCE0-93CF-E4D397C07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704" y="4582149"/>
                <a:ext cx="4673938" cy="777136"/>
              </a:xfrm>
              <a:prstGeom prst="rect">
                <a:avLst/>
              </a:prstGeom>
              <a:blipFill>
                <a:blip r:embed="rId4"/>
                <a:stretch>
                  <a:fillRect l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F63491-53CD-A0FF-4419-509E475FA906}"/>
                  </a:ext>
                </a:extLst>
              </p:cNvPr>
              <p:cNvSpPr txBox="1"/>
              <p:nvPr/>
            </p:nvSpPr>
            <p:spPr>
              <a:xfrm>
                <a:off x="5611704" y="3429000"/>
                <a:ext cx="4446695" cy="775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/>
                  <a:t>Mathematically</a:t>
                </a:r>
                <a:r>
                  <a:rPr lang="en-US" b="1"/>
                  <a:t> </a:t>
                </a:r>
                <a:r>
                  <a: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Load Regulation</a:t>
                </a:r>
                <a:r>
                  <a:rPr lang="en-US"/>
                  <a:t> is</a:t>
                </a:r>
                <a:r>
                  <a:rPr lang="en-US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1" i="1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2800" b="1" i="1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den>
                    </m:f>
                  </m:oMath>
                </a14:m>
                <a:endParaRPr lang="en-US" sz="1800" b="1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F63491-53CD-A0FF-4419-509E475FA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704" y="3429000"/>
                <a:ext cx="4446695" cy="775469"/>
              </a:xfrm>
              <a:prstGeom prst="rect">
                <a:avLst/>
              </a:prstGeom>
              <a:blipFill>
                <a:blip r:embed="rId5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761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59080AC3-DD90-4197-60AC-A50FDAD9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8032"/>
            <a:ext cx="4265278" cy="288672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7CB8565-A5F7-2AE8-D1EE-BDE1B64A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Measures</a:t>
            </a:r>
            <a:r>
              <a:rPr lang="en-US" dirty="0"/>
              <a:t> of Voltage Regulation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57662A-6F06-F479-290E-E6741F12831D}"/>
              </a:ext>
            </a:extLst>
          </p:cNvPr>
          <p:cNvSpPr txBox="1"/>
          <p:nvPr/>
        </p:nvSpPr>
        <p:spPr>
          <a:xfrm>
            <a:off x="5103478" y="1778633"/>
            <a:ext cx="3720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Measuring </a:t>
            </a:r>
            <a:r>
              <a:rPr 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Regulation: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44BBB5B-B4A6-E8D0-40CE-336DFDBD001A}"/>
                  </a:ext>
                </a:extLst>
              </p14:cNvPr>
              <p14:cNvContentPartPr/>
              <p14:nvPr/>
            </p14:nvContentPartPr>
            <p14:xfrm>
              <a:off x="3419246" y="2725249"/>
              <a:ext cx="502200" cy="5486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44BBB5B-B4A6-E8D0-40CE-336DFDBD00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8446" y="2714449"/>
                <a:ext cx="52344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id="{58AE2514-FF38-5EF3-3983-C8B3B1C28DE2}"/>
                  </a:ext>
                </a:extLst>
              </p14:cNvPr>
              <p14:cNvContentPartPr/>
              <p14:nvPr/>
            </p14:nvContentPartPr>
            <p14:xfrm>
              <a:off x="3255086" y="1991209"/>
              <a:ext cx="207720" cy="1911600"/>
            </p14:xfrm>
          </p:contentPart>
        </mc:Choice>
        <mc:Fallback xmlns=""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58AE2514-FF38-5EF3-3983-C8B3B1C28D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4305" y="1980407"/>
                <a:ext cx="228923" cy="1932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5" name="Ink 165">
                <a:extLst>
                  <a:ext uri="{FF2B5EF4-FFF2-40B4-BE49-F238E27FC236}">
                    <a16:creationId xmlns:a16="http://schemas.microsoft.com/office/drawing/2014/main" id="{90E40927-4CE9-E468-58F1-3817B4AEA69E}"/>
                  </a:ext>
                </a:extLst>
              </p14:cNvPr>
              <p14:cNvContentPartPr/>
              <p14:nvPr/>
            </p14:nvContentPartPr>
            <p14:xfrm>
              <a:off x="3295406" y="3806329"/>
              <a:ext cx="156960" cy="77760"/>
            </p14:xfrm>
          </p:contentPart>
        </mc:Choice>
        <mc:Fallback xmlns="">
          <p:pic>
            <p:nvPicPr>
              <p:cNvPr id="165" name="Ink 165">
                <a:extLst>
                  <a:ext uri="{FF2B5EF4-FFF2-40B4-BE49-F238E27FC236}">
                    <a16:creationId xmlns:a16="http://schemas.microsoft.com/office/drawing/2014/main" id="{90E40927-4CE9-E468-58F1-3817B4AEA6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84606" y="3795529"/>
                <a:ext cx="1782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8" name="Ink 168">
                <a:extLst>
                  <a:ext uri="{FF2B5EF4-FFF2-40B4-BE49-F238E27FC236}">
                    <a16:creationId xmlns:a16="http://schemas.microsoft.com/office/drawing/2014/main" id="{E09ED2A3-82DB-0D8F-8BD4-B1693F996D68}"/>
                  </a:ext>
                </a:extLst>
              </p14:cNvPr>
              <p14:cNvContentPartPr/>
              <p14:nvPr/>
            </p14:nvContentPartPr>
            <p14:xfrm>
              <a:off x="1607389" y="1814619"/>
              <a:ext cx="1387800" cy="251280"/>
            </p14:xfrm>
          </p:contentPart>
        </mc:Choice>
        <mc:Fallback xmlns="">
          <p:pic>
            <p:nvPicPr>
              <p:cNvPr id="168" name="Ink 168">
                <a:extLst>
                  <a:ext uri="{FF2B5EF4-FFF2-40B4-BE49-F238E27FC236}">
                    <a16:creationId xmlns:a16="http://schemas.microsoft.com/office/drawing/2014/main" id="{E09ED2A3-82DB-0D8F-8BD4-B1693F996D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92989" y="1800219"/>
                <a:ext cx="14162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2" name="Ink 172">
                <a:extLst>
                  <a:ext uri="{FF2B5EF4-FFF2-40B4-BE49-F238E27FC236}">
                    <a16:creationId xmlns:a16="http://schemas.microsoft.com/office/drawing/2014/main" id="{C266A42D-3D5A-302B-11B5-7812A0562742}"/>
                  </a:ext>
                </a:extLst>
              </p14:cNvPr>
              <p14:cNvContentPartPr/>
              <p14:nvPr/>
            </p14:nvContentPartPr>
            <p14:xfrm>
              <a:off x="3118669" y="1852059"/>
              <a:ext cx="597960" cy="167760"/>
            </p14:xfrm>
          </p:contentPart>
        </mc:Choice>
        <mc:Fallback xmlns="">
          <p:pic>
            <p:nvPicPr>
              <p:cNvPr id="172" name="Ink 172">
                <a:extLst>
                  <a:ext uri="{FF2B5EF4-FFF2-40B4-BE49-F238E27FC236}">
                    <a16:creationId xmlns:a16="http://schemas.microsoft.com/office/drawing/2014/main" id="{C266A42D-3D5A-302B-11B5-7812A05627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98137" y="1831539"/>
                <a:ext cx="638665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5" name="Ink 175">
                <a:extLst>
                  <a:ext uri="{FF2B5EF4-FFF2-40B4-BE49-F238E27FC236}">
                    <a16:creationId xmlns:a16="http://schemas.microsoft.com/office/drawing/2014/main" id="{102EF565-480F-A32C-EBAB-E3AB5C9E6A1F}"/>
                  </a:ext>
                </a:extLst>
              </p14:cNvPr>
              <p14:cNvContentPartPr/>
              <p14:nvPr/>
            </p14:nvContentPartPr>
            <p14:xfrm>
              <a:off x="3062869" y="1963299"/>
              <a:ext cx="136800" cy="356760"/>
            </p14:xfrm>
          </p:contentPart>
        </mc:Choice>
        <mc:Fallback xmlns="">
          <p:pic>
            <p:nvPicPr>
              <p:cNvPr id="175" name="Ink 175">
                <a:extLst>
                  <a:ext uri="{FF2B5EF4-FFF2-40B4-BE49-F238E27FC236}">
                    <a16:creationId xmlns:a16="http://schemas.microsoft.com/office/drawing/2014/main" id="{102EF565-480F-A32C-EBAB-E3AB5C9E6A1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31827" y="1932308"/>
                <a:ext cx="198161" cy="418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683699-EFA3-95D7-6B7D-DB7B1C34CA5D}"/>
                  </a:ext>
                </a:extLst>
              </p:cNvPr>
              <p:cNvSpPr txBox="1"/>
              <p:nvPr/>
            </p:nvSpPr>
            <p:spPr>
              <a:xfrm>
                <a:off x="5267638" y="2637565"/>
                <a:ext cx="2492990" cy="1582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𝒁𝑶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𝑍𝑂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683699-EFA3-95D7-6B7D-DB7B1C34C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638" y="2637565"/>
                <a:ext cx="2492990" cy="158286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0F9C1A-9240-FF15-686E-43D82F28734A}"/>
                  </a:ext>
                </a:extLst>
              </p:cNvPr>
              <p:cNvSpPr txBox="1"/>
              <p:nvPr/>
            </p:nvSpPr>
            <p:spPr>
              <a:xfrm>
                <a:off x="8160725" y="2375294"/>
                <a:ext cx="3555653" cy="2334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𝑍𝑂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0F9C1A-9240-FF15-686E-43D82F28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25" y="2375294"/>
                <a:ext cx="3555653" cy="233474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50AA937-17C2-F58D-363D-1A80DF8B3D25}"/>
                  </a:ext>
                </a:extLst>
              </p:cNvPr>
              <p:cNvSpPr txBox="1"/>
              <p:nvPr/>
            </p:nvSpPr>
            <p:spPr>
              <a:xfrm>
                <a:off x="1527251" y="4528679"/>
                <a:ext cx="4895210" cy="1999129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𝒁𝑶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>
                  <a:solidFill>
                    <a:schemeClr val="tx1"/>
                  </a:solidFill>
                </a:endParaRPr>
              </a:p>
              <a:p>
                <a:endParaRPr lang="en-US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𝒁𝑶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50AA937-17C2-F58D-363D-1A80DF8B3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251" y="4528679"/>
                <a:ext cx="4895210" cy="1999129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CB13EAA-E4D4-4063-8370-9A44F20C5651}"/>
                  </a:ext>
                </a:extLst>
              </p:cNvPr>
              <p:cNvSpPr txBox="1"/>
              <p:nvPr/>
            </p:nvSpPr>
            <p:spPr>
              <a:xfrm>
                <a:off x="6785429" y="5225143"/>
                <a:ext cx="4698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sz="2400"/>
                  <a:t>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US" sz="2400"/>
                  <a:t>. 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CB13EAA-E4D4-4063-8370-9A44F20C5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429" y="5225143"/>
                <a:ext cx="4698594" cy="461665"/>
              </a:xfrm>
              <a:prstGeom prst="rect">
                <a:avLst/>
              </a:prstGeom>
              <a:blipFill>
                <a:blip r:embed="rId18"/>
                <a:stretch>
                  <a:fillRect l="-1946" t="-9211" r="-1038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54C5CC1B-E3E6-3F68-7AB1-1C44AC6BDF7F}"/>
                  </a:ext>
                </a:extLst>
              </p14:cNvPr>
              <p14:cNvContentPartPr/>
              <p14:nvPr/>
            </p14:nvContentPartPr>
            <p14:xfrm>
              <a:off x="7360755" y="3096864"/>
              <a:ext cx="2454120" cy="39168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54C5CC1B-E3E6-3F68-7AB1-1C44AC6BDF7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29790" y="3065932"/>
                <a:ext cx="2515329" cy="4528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2920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6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59080AC3-DD90-4197-60AC-A50FDAD9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8032"/>
            <a:ext cx="4265278" cy="288672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7CB8565-A5F7-2AE8-D1EE-BDE1B64A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Measures</a:t>
            </a:r>
            <a:r>
              <a:rPr lang="en-US"/>
              <a:t> of Voltage Regulation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44BBB5B-B4A6-E8D0-40CE-336DFDBD001A}"/>
                  </a:ext>
                </a:extLst>
              </p14:cNvPr>
              <p14:cNvContentPartPr/>
              <p14:nvPr/>
            </p14:nvContentPartPr>
            <p14:xfrm>
              <a:off x="3419246" y="2725249"/>
              <a:ext cx="502200" cy="5486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44BBB5B-B4A6-E8D0-40CE-336DFDBD00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8446" y="2714449"/>
                <a:ext cx="52344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id="{58AE2514-FF38-5EF3-3983-C8B3B1C28DE2}"/>
                  </a:ext>
                </a:extLst>
              </p14:cNvPr>
              <p14:cNvContentPartPr/>
              <p14:nvPr/>
            </p14:nvContentPartPr>
            <p14:xfrm>
              <a:off x="3255086" y="1991209"/>
              <a:ext cx="207720" cy="1911600"/>
            </p14:xfrm>
          </p:contentPart>
        </mc:Choice>
        <mc:Fallback xmlns=""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58AE2514-FF38-5EF3-3983-C8B3B1C28D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4305" y="1980407"/>
                <a:ext cx="228923" cy="1932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5" name="Ink 165">
                <a:extLst>
                  <a:ext uri="{FF2B5EF4-FFF2-40B4-BE49-F238E27FC236}">
                    <a16:creationId xmlns:a16="http://schemas.microsoft.com/office/drawing/2014/main" id="{90E40927-4CE9-E468-58F1-3817B4AEA69E}"/>
                  </a:ext>
                </a:extLst>
              </p14:cNvPr>
              <p14:cNvContentPartPr/>
              <p14:nvPr/>
            </p14:nvContentPartPr>
            <p14:xfrm>
              <a:off x="3295406" y="3806329"/>
              <a:ext cx="156960" cy="77760"/>
            </p14:xfrm>
          </p:contentPart>
        </mc:Choice>
        <mc:Fallback xmlns="">
          <p:pic>
            <p:nvPicPr>
              <p:cNvPr id="165" name="Ink 165">
                <a:extLst>
                  <a:ext uri="{FF2B5EF4-FFF2-40B4-BE49-F238E27FC236}">
                    <a16:creationId xmlns:a16="http://schemas.microsoft.com/office/drawing/2014/main" id="{90E40927-4CE9-E468-58F1-3817B4AEA6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84606" y="3795529"/>
                <a:ext cx="1782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8" name="Ink 168">
                <a:extLst>
                  <a:ext uri="{FF2B5EF4-FFF2-40B4-BE49-F238E27FC236}">
                    <a16:creationId xmlns:a16="http://schemas.microsoft.com/office/drawing/2014/main" id="{E09ED2A3-82DB-0D8F-8BD4-B1693F996D68}"/>
                  </a:ext>
                </a:extLst>
              </p14:cNvPr>
              <p14:cNvContentPartPr/>
              <p14:nvPr/>
            </p14:nvContentPartPr>
            <p14:xfrm>
              <a:off x="1607389" y="1814619"/>
              <a:ext cx="1387800" cy="251280"/>
            </p14:xfrm>
          </p:contentPart>
        </mc:Choice>
        <mc:Fallback xmlns="">
          <p:pic>
            <p:nvPicPr>
              <p:cNvPr id="168" name="Ink 168">
                <a:extLst>
                  <a:ext uri="{FF2B5EF4-FFF2-40B4-BE49-F238E27FC236}">
                    <a16:creationId xmlns:a16="http://schemas.microsoft.com/office/drawing/2014/main" id="{E09ED2A3-82DB-0D8F-8BD4-B1693F996D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92989" y="1800219"/>
                <a:ext cx="14162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2" name="Ink 172">
                <a:extLst>
                  <a:ext uri="{FF2B5EF4-FFF2-40B4-BE49-F238E27FC236}">
                    <a16:creationId xmlns:a16="http://schemas.microsoft.com/office/drawing/2014/main" id="{C266A42D-3D5A-302B-11B5-7812A0562742}"/>
                  </a:ext>
                </a:extLst>
              </p14:cNvPr>
              <p14:cNvContentPartPr/>
              <p14:nvPr/>
            </p14:nvContentPartPr>
            <p14:xfrm>
              <a:off x="3118669" y="1852059"/>
              <a:ext cx="597960" cy="167760"/>
            </p14:xfrm>
          </p:contentPart>
        </mc:Choice>
        <mc:Fallback xmlns="">
          <p:pic>
            <p:nvPicPr>
              <p:cNvPr id="172" name="Ink 172">
                <a:extLst>
                  <a:ext uri="{FF2B5EF4-FFF2-40B4-BE49-F238E27FC236}">
                    <a16:creationId xmlns:a16="http://schemas.microsoft.com/office/drawing/2014/main" id="{C266A42D-3D5A-302B-11B5-7812A05627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98137" y="1831539"/>
                <a:ext cx="638665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5" name="Ink 175">
                <a:extLst>
                  <a:ext uri="{FF2B5EF4-FFF2-40B4-BE49-F238E27FC236}">
                    <a16:creationId xmlns:a16="http://schemas.microsoft.com/office/drawing/2014/main" id="{102EF565-480F-A32C-EBAB-E3AB5C9E6A1F}"/>
                  </a:ext>
                </a:extLst>
              </p14:cNvPr>
              <p14:cNvContentPartPr/>
              <p14:nvPr/>
            </p14:nvContentPartPr>
            <p14:xfrm>
              <a:off x="3062869" y="1963299"/>
              <a:ext cx="136800" cy="356760"/>
            </p14:xfrm>
          </p:contentPart>
        </mc:Choice>
        <mc:Fallback xmlns="">
          <p:pic>
            <p:nvPicPr>
              <p:cNvPr id="175" name="Ink 175">
                <a:extLst>
                  <a:ext uri="{FF2B5EF4-FFF2-40B4-BE49-F238E27FC236}">
                    <a16:creationId xmlns:a16="http://schemas.microsoft.com/office/drawing/2014/main" id="{102EF565-480F-A32C-EBAB-E3AB5C9E6A1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31827" y="1932308"/>
                <a:ext cx="198161" cy="418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F9A369-692A-93D6-16CA-ED86FE9A5A65}"/>
                  </a:ext>
                </a:extLst>
              </p:cNvPr>
              <p:cNvSpPr txBox="1"/>
              <p:nvPr/>
            </p:nvSpPr>
            <p:spPr>
              <a:xfrm>
                <a:off x="7552981" y="5183303"/>
                <a:ext cx="3310962" cy="1288910"/>
              </a:xfrm>
              <a:prstGeom prst="roundRect">
                <a:avLst>
                  <a:gd name="adj" fmla="val 50000"/>
                </a:avLst>
              </a:prstGeom>
              <a:solidFill>
                <a:srgbClr val="B6E6F9"/>
              </a:solidFill>
              <a:ln w="38100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1" i="1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1" i="1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F9A369-692A-93D6-16CA-ED86FE9A5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81" y="5183303"/>
                <a:ext cx="3310962" cy="1288910"/>
              </a:xfrm>
              <a:prstGeom prst="roundRect">
                <a:avLst>
                  <a:gd name="adj" fmla="val 50000"/>
                </a:avLst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926C74-44FA-AB96-1DAF-C0B7693A0E89}"/>
                  </a:ext>
                </a:extLst>
              </p:cNvPr>
              <p:cNvSpPr txBox="1"/>
              <p:nvPr/>
            </p:nvSpPr>
            <p:spPr>
              <a:xfrm>
                <a:off x="5158895" y="2683577"/>
                <a:ext cx="6096000" cy="950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𝒁𝑶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926C74-44FA-AB96-1DAF-C0B7693A0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895" y="2683577"/>
                <a:ext cx="6096000" cy="95064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971078-E890-C2FD-D610-D97BBEE40FA6}"/>
                  </a:ext>
                </a:extLst>
              </p:cNvPr>
              <p:cNvSpPr txBox="1"/>
              <p:nvPr/>
            </p:nvSpPr>
            <p:spPr>
              <a:xfrm>
                <a:off x="1527251" y="4528679"/>
                <a:ext cx="4895210" cy="1999129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𝒁𝑶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>
                  <a:solidFill>
                    <a:schemeClr val="tx1"/>
                  </a:solidFill>
                </a:endParaRPr>
              </a:p>
              <a:p>
                <a:endParaRPr lang="en-US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𝒁𝑶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971078-E890-C2FD-D610-D97BBEE40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251" y="4528679"/>
                <a:ext cx="4895210" cy="1999129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903102C-4D74-E350-1F35-C712B319A578}"/>
              </a:ext>
            </a:extLst>
          </p:cNvPr>
          <p:cNvSpPr txBox="1"/>
          <p:nvPr/>
        </p:nvSpPr>
        <p:spPr>
          <a:xfrm>
            <a:off x="5103478" y="1778633"/>
            <a:ext cx="3720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Measuring </a:t>
            </a:r>
            <a:r>
              <a:rPr 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Regulation: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CE0805-1C7F-4DA7-6647-0AD8802BDB93}"/>
                  </a:ext>
                </a:extLst>
              </p:cNvPr>
              <p:cNvSpPr txBox="1"/>
              <p:nvPr/>
            </p:nvSpPr>
            <p:spPr>
              <a:xfrm>
                <a:off x="6682904" y="4528679"/>
                <a:ext cx="4698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sz="2400"/>
                  <a:t>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US" sz="2400"/>
                  <a:t>.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CE0805-1C7F-4DA7-6647-0AD8802BD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04" y="4528679"/>
                <a:ext cx="4698594" cy="461665"/>
              </a:xfrm>
              <a:prstGeom prst="rect">
                <a:avLst/>
              </a:prstGeom>
              <a:blipFill>
                <a:blip r:embed="rId18"/>
                <a:stretch>
                  <a:fillRect l="-1946" t="-9211" r="-1038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279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59080AC3-DD90-4197-60AC-A50FDAD9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8032"/>
            <a:ext cx="4265278" cy="288672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7CB8565-A5F7-2AE8-D1EE-BDE1B64A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Measures</a:t>
            </a:r>
            <a:r>
              <a:rPr lang="en-US"/>
              <a:t> of Voltage Regulation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57662A-6F06-F479-290E-E6741F12831D}"/>
              </a:ext>
            </a:extLst>
          </p:cNvPr>
          <p:cNvSpPr txBox="1"/>
          <p:nvPr/>
        </p:nvSpPr>
        <p:spPr>
          <a:xfrm>
            <a:off x="5103478" y="1778633"/>
            <a:ext cx="3823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Measuring </a:t>
            </a:r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Regulation: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44BBB5B-B4A6-E8D0-40CE-336DFDBD001A}"/>
                  </a:ext>
                </a:extLst>
              </p14:cNvPr>
              <p14:cNvContentPartPr/>
              <p14:nvPr/>
            </p14:nvContentPartPr>
            <p14:xfrm>
              <a:off x="3419246" y="2725249"/>
              <a:ext cx="502200" cy="5486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44BBB5B-B4A6-E8D0-40CE-336DFDBD00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8446" y="2714449"/>
                <a:ext cx="52344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id="{58AE2514-FF38-5EF3-3983-C8B3B1C28DE2}"/>
                  </a:ext>
                </a:extLst>
              </p14:cNvPr>
              <p14:cNvContentPartPr/>
              <p14:nvPr/>
            </p14:nvContentPartPr>
            <p14:xfrm>
              <a:off x="3255086" y="1991209"/>
              <a:ext cx="207720" cy="1911600"/>
            </p14:xfrm>
          </p:contentPart>
        </mc:Choice>
        <mc:Fallback xmlns=""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58AE2514-FF38-5EF3-3983-C8B3B1C28D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4305" y="1980407"/>
                <a:ext cx="228923" cy="1932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5" name="Ink 165">
                <a:extLst>
                  <a:ext uri="{FF2B5EF4-FFF2-40B4-BE49-F238E27FC236}">
                    <a16:creationId xmlns:a16="http://schemas.microsoft.com/office/drawing/2014/main" id="{90E40927-4CE9-E468-58F1-3817B4AEA69E}"/>
                  </a:ext>
                </a:extLst>
              </p14:cNvPr>
              <p14:cNvContentPartPr/>
              <p14:nvPr/>
            </p14:nvContentPartPr>
            <p14:xfrm>
              <a:off x="3295406" y="3806329"/>
              <a:ext cx="156960" cy="77760"/>
            </p14:xfrm>
          </p:contentPart>
        </mc:Choice>
        <mc:Fallback xmlns="">
          <p:pic>
            <p:nvPicPr>
              <p:cNvPr id="165" name="Ink 165">
                <a:extLst>
                  <a:ext uri="{FF2B5EF4-FFF2-40B4-BE49-F238E27FC236}">
                    <a16:creationId xmlns:a16="http://schemas.microsoft.com/office/drawing/2014/main" id="{90E40927-4CE9-E468-58F1-3817B4AEA6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84606" y="3795529"/>
                <a:ext cx="1782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8" name="Ink 168">
                <a:extLst>
                  <a:ext uri="{FF2B5EF4-FFF2-40B4-BE49-F238E27FC236}">
                    <a16:creationId xmlns:a16="http://schemas.microsoft.com/office/drawing/2014/main" id="{E09ED2A3-82DB-0D8F-8BD4-B1693F996D68}"/>
                  </a:ext>
                </a:extLst>
              </p14:cNvPr>
              <p14:cNvContentPartPr/>
              <p14:nvPr/>
            </p14:nvContentPartPr>
            <p14:xfrm>
              <a:off x="1607389" y="1814619"/>
              <a:ext cx="1387800" cy="251280"/>
            </p14:xfrm>
          </p:contentPart>
        </mc:Choice>
        <mc:Fallback xmlns="">
          <p:pic>
            <p:nvPicPr>
              <p:cNvPr id="168" name="Ink 168">
                <a:extLst>
                  <a:ext uri="{FF2B5EF4-FFF2-40B4-BE49-F238E27FC236}">
                    <a16:creationId xmlns:a16="http://schemas.microsoft.com/office/drawing/2014/main" id="{E09ED2A3-82DB-0D8F-8BD4-B1693F996D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92989" y="1800219"/>
                <a:ext cx="14162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2" name="Ink 172">
                <a:extLst>
                  <a:ext uri="{FF2B5EF4-FFF2-40B4-BE49-F238E27FC236}">
                    <a16:creationId xmlns:a16="http://schemas.microsoft.com/office/drawing/2014/main" id="{C266A42D-3D5A-302B-11B5-7812A0562742}"/>
                  </a:ext>
                </a:extLst>
              </p14:cNvPr>
              <p14:cNvContentPartPr/>
              <p14:nvPr/>
            </p14:nvContentPartPr>
            <p14:xfrm>
              <a:off x="3118669" y="1852059"/>
              <a:ext cx="597960" cy="167760"/>
            </p14:xfrm>
          </p:contentPart>
        </mc:Choice>
        <mc:Fallback xmlns="">
          <p:pic>
            <p:nvPicPr>
              <p:cNvPr id="172" name="Ink 172">
                <a:extLst>
                  <a:ext uri="{FF2B5EF4-FFF2-40B4-BE49-F238E27FC236}">
                    <a16:creationId xmlns:a16="http://schemas.microsoft.com/office/drawing/2014/main" id="{C266A42D-3D5A-302B-11B5-7812A05627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98137" y="1831539"/>
                <a:ext cx="638665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5" name="Ink 175">
                <a:extLst>
                  <a:ext uri="{FF2B5EF4-FFF2-40B4-BE49-F238E27FC236}">
                    <a16:creationId xmlns:a16="http://schemas.microsoft.com/office/drawing/2014/main" id="{102EF565-480F-A32C-EBAB-E3AB5C9E6A1F}"/>
                  </a:ext>
                </a:extLst>
              </p14:cNvPr>
              <p14:cNvContentPartPr/>
              <p14:nvPr/>
            </p14:nvContentPartPr>
            <p14:xfrm>
              <a:off x="3062869" y="1963299"/>
              <a:ext cx="136800" cy="356760"/>
            </p14:xfrm>
          </p:contentPart>
        </mc:Choice>
        <mc:Fallback xmlns="">
          <p:pic>
            <p:nvPicPr>
              <p:cNvPr id="175" name="Ink 175">
                <a:extLst>
                  <a:ext uri="{FF2B5EF4-FFF2-40B4-BE49-F238E27FC236}">
                    <a16:creationId xmlns:a16="http://schemas.microsoft.com/office/drawing/2014/main" id="{102EF565-480F-A32C-EBAB-E3AB5C9E6A1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31827" y="1932308"/>
                <a:ext cx="198161" cy="418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683699-EFA3-95D7-6B7D-DB7B1C34CA5D}"/>
                  </a:ext>
                </a:extLst>
              </p:cNvPr>
              <p:cNvSpPr txBox="1"/>
              <p:nvPr/>
            </p:nvSpPr>
            <p:spPr>
              <a:xfrm>
                <a:off x="5267638" y="2637565"/>
                <a:ext cx="2492990" cy="1582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𝒁𝑶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400" b="0"/>
              </a:p>
              <a:p>
                <a:endParaRPr lang="en-US" sz="24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𝑍𝑂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683699-EFA3-95D7-6B7D-DB7B1C34C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638" y="2637565"/>
                <a:ext cx="2492990" cy="158286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0F9C1A-9240-FF15-686E-43D82F28734A}"/>
                  </a:ext>
                </a:extLst>
              </p:cNvPr>
              <p:cNvSpPr txBox="1"/>
              <p:nvPr/>
            </p:nvSpPr>
            <p:spPr>
              <a:xfrm>
                <a:off x="8160725" y="2375294"/>
                <a:ext cx="3615029" cy="2271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sz="2400" b="1"/>
              </a:p>
              <a:p>
                <a:endParaRPr lang="en-US" sz="2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𝑍𝑂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  <a:p>
                <a:endParaRPr lang="en-US" sz="240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0F9C1A-9240-FF15-686E-43D82F28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25" y="2375294"/>
                <a:ext cx="3615029" cy="22719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50AA937-17C2-F58D-363D-1A80DF8B3D25}"/>
                  </a:ext>
                </a:extLst>
              </p:cNvPr>
              <p:cNvSpPr txBox="1"/>
              <p:nvPr/>
            </p:nvSpPr>
            <p:spPr>
              <a:xfrm>
                <a:off x="1527251" y="4528679"/>
                <a:ext cx="4998907" cy="1999129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𝒁𝑶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>
                  <a:solidFill>
                    <a:schemeClr val="tx1"/>
                  </a:solidFill>
                </a:endParaRPr>
              </a:p>
              <a:p>
                <a:endParaRPr lang="en-US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𝒁𝑶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50AA937-17C2-F58D-363D-1A80DF8B3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251" y="4528679"/>
                <a:ext cx="4998907" cy="1999129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CB13EAA-E4D4-4063-8370-9A44F20C5651}"/>
                  </a:ext>
                </a:extLst>
              </p:cNvPr>
              <p:cNvSpPr txBox="1"/>
              <p:nvPr/>
            </p:nvSpPr>
            <p:spPr>
              <a:xfrm>
                <a:off x="6728722" y="4582800"/>
                <a:ext cx="46954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sz="2400"/>
                  <a:t>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2400"/>
                  <a:t>. 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CB13EAA-E4D4-4063-8370-9A44F20C5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722" y="4582800"/>
                <a:ext cx="4695453" cy="461665"/>
              </a:xfrm>
              <a:prstGeom prst="rect">
                <a:avLst/>
              </a:prstGeom>
              <a:blipFill>
                <a:blip r:embed="rId18"/>
                <a:stretch>
                  <a:fillRect l="-207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54C5CC1B-E3E6-3F68-7AB1-1C44AC6BDF7F}"/>
                  </a:ext>
                </a:extLst>
              </p14:cNvPr>
              <p14:cNvContentPartPr/>
              <p14:nvPr/>
            </p14:nvContentPartPr>
            <p14:xfrm>
              <a:off x="7360755" y="3096864"/>
              <a:ext cx="2454120" cy="39168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54C5CC1B-E3E6-3F68-7AB1-1C44AC6BDF7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29790" y="3065932"/>
                <a:ext cx="2515329" cy="452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8C5F3F-8833-EF0D-8920-7432D6FB0019}"/>
                  </a:ext>
                </a:extLst>
              </p:cNvPr>
              <p:cNvSpPr txBox="1"/>
              <p:nvPr/>
            </p:nvSpPr>
            <p:spPr>
              <a:xfrm>
                <a:off x="7271480" y="5238898"/>
                <a:ext cx="3310962" cy="1237786"/>
              </a:xfrm>
              <a:prstGeom prst="roundRect">
                <a:avLst>
                  <a:gd name="adj" fmla="val 50000"/>
                </a:avLst>
              </a:prstGeom>
              <a:solidFill>
                <a:srgbClr val="FFD6D6"/>
              </a:solidFill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1" i="1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1" i="1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8C5F3F-8833-EF0D-8920-7432D6FB0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0" y="5238898"/>
                <a:ext cx="3310962" cy="1237786"/>
              </a:xfrm>
              <a:prstGeom prst="roundRect">
                <a:avLst>
                  <a:gd name="adj" fmla="val 50000"/>
                </a:avLst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08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59080AC3-DD90-4197-60AC-A50FDAD9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8032"/>
            <a:ext cx="4265278" cy="288672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7CB8565-A5F7-2AE8-D1EE-BDE1B64A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Measures</a:t>
            </a:r>
            <a:r>
              <a:rPr lang="en-US"/>
              <a:t> of Voltage Regulation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44BBB5B-B4A6-E8D0-40CE-336DFDBD001A}"/>
                  </a:ext>
                </a:extLst>
              </p14:cNvPr>
              <p14:cNvContentPartPr/>
              <p14:nvPr/>
            </p14:nvContentPartPr>
            <p14:xfrm>
              <a:off x="3419246" y="2725249"/>
              <a:ext cx="502200" cy="5486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44BBB5B-B4A6-E8D0-40CE-336DFDBD00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8446" y="2714449"/>
                <a:ext cx="52344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id="{58AE2514-FF38-5EF3-3983-C8B3B1C28DE2}"/>
                  </a:ext>
                </a:extLst>
              </p14:cNvPr>
              <p14:cNvContentPartPr/>
              <p14:nvPr/>
            </p14:nvContentPartPr>
            <p14:xfrm>
              <a:off x="3255086" y="1991209"/>
              <a:ext cx="207720" cy="1911600"/>
            </p14:xfrm>
          </p:contentPart>
        </mc:Choice>
        <mc:Fallback xmlns=""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58AE2514-FF38-5EF3-3983-C8B3B1C28D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4305" y="1980407"/>
                <a:ext cx="228923" cy="1932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5" name="Ink 165">
                <a:extLst>
                  <a:ext uri="{FF2B5EF4-FFF2-40B4-BE49-F238E27FC236}">
                    <a16:creationId xmlns:a16="http://schemas.microsoft.com/office/drawing/2014/main" id="{90E40927-4CE9-E468-58F1-3817B4AEA69E}"/>
                  </a:ext>
                </a:extLst>
              </p14:cNvPr>
              <p14:cNvContentPartPr/>
              <p14:nvPr/>
            </p14:nvContentPartPr>
            <p14:xfrm>
              <a:off x="3295406" y="3806329"/>
              <a:ext cx="156960" cy="77760"/>
            </p14:xfrm>
          </p:contentPart>
        </mc:Choice>
        <mc:Fallback xmlns="">
          <p:pic>
            <p:nvPicPr>
              <p:cNvPr id="165" name="Ink 165">
                <a:extLst>
                  <a:ext uri="{FF2B5EF4-FFF2-40B4-BE49-F238E27FC236}">
                    <a16:creationId xmlns:a16="http://schemas.microsoft.com/office/drawing/2014/main" id="{90E40927-4CE9-E468-58F1-3817B4AEA6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84606" y="3795529"/>
                <a:ext cx="1782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8" name="Ink 168">
                <a:extLst>
                  <a:ext uri="{FF2B5EF4-FFF2-40B4-BE49-F238E27FC236}">
                    <a16:creationId xmlns:a16="http://schemas.microsoft.com/office/drawing/2014/main" id="{E09ED2A3-82DB-0D8F-8BD4-B1693F996D68}"/>
                  </a:ext>
                </a:extLst>
              </p14:cNvPr>
              <p14:cNvContentPartPr/>
              <p14:nvPr/>
            </p14:nvContentPartPr>
            <p14:xfrm>
              <a:off x="1607389" y="1814619"/>
              <a:ext cx="1387800" cy="251280"/>
            </p14:xfrm>
          </p:contentPart>
        </mc:Choice>
        <mc:Fallback xmlns="">
          <p:pic>
            <p:nvPicPr>
              <p:cNvPr id="168" name="Ink 168">
                <a:extLst>
                  <a:ext uri="{FF2B5EF4-FFF2-40B4-BE49-F238E27FC236}">
                    <a16:creationId xmlns:a16="http://schemas.microsoft.com/office/drawing/2014/main" id="{E09ED2A3-82DB-0D8F-8BD4-B1693F996D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92989" y="1800219"/>
                <a:ext cx="14162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2" name="Ink 172">
                <a:extLst>
                  <a:ext uri="{FF2B5EF4-FFF2-40B4-BE49-F238E27FC236}">
                    <a16:creationId xmlns:a16="http://schemas.microsoft.com/office/drawing/2014/main" id="{C266A42D-3D5A-302B-11B5-7812A0562742}"/>
                  </a:ext>
                </a:extLst>
              </p14:cNvPr>
              <p14:cNvContentPartPr/>
              <p14:nvPr/>
            </p14:nvContentPartPr>
            <p14:xfrm>
              <a:off x="3118669" y="1852059"/>
              <a:ext cx="597960" cy="167760"/>
            </p14:xfrm>
          </p:contentPart>
        </mc:Choice>
        <mc:Fallback xmlns="">
          <p:pic>
            <p:nvPicPr>
              <p:cNvPr id="172" name="Ink 172">
                <a:extLst>
                  <a:ext uri="{FF2B5EF4-FFF2-40B4-BE49-F238E27FC236}">
                    <a16:creationId xmlns:a16="http://schemas.microsoft.com/office/drawing/2014/main" id="{C266A42D-3D5A-302B-11B5-7812A05627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98137" y="1831539"/>
                <a:ext cx="638665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5" name="Ink 175">
                <a:extLst>
                  <a:ext uri="{FF2B5EF4-FFF2-40B4-BE49-F238E27FC236}">
                    <a16:creationId xmlns:a16="http://schemas.microsoft.com/office/drawing/2014/main" id="{102EF565-480F-A32C-EBAB-E3AB5C9E6A1F}"/>
                  </a:ext>
                </a:extLst>
              </p14:cNvPr>
              <p14:cNvContentPartPr/>
              <p14:nvPr/>
            </p14:nvContentPartPr>
            <p14:xfrm>
              <a:off x="3062869" y="1963299"/>
              <a:ext cx="136800" cy="356760"/>
            </p14:xfrm>
          </p:contentPart>
        </mc:Choice>
        <mc:Fallback xmlns="">
          <p:pic>
            <p:nvPicPr>
              <p:cNvPr id="175" name="Ink 175">
                <a:extLst>
                  <a:ext uri="{FF2B5EF4-FFF2-40B4-BE49-F238E27FC236}">
                    <a16:creationId xmlns:a16="http://schemas.microsoft.com/office/drawing/2014/main" id="{102EF565-480F-A32C-EBAB-E3AB5C9E6A1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31827" y="1932308"/>
                <a:ext cx="198161" cy="418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F9A369-692A-93D6-16CA-ED86FE9A5A65}"/>
                  </a:ext>
                </a:extLst>
              </p:cNvPr>
              <p:cNvSpPr txBox="1"/>
              <p:nvPr/>
            </p:nvSpPr>
            <p:spPr>
              <a:xfrm>
                <a:off x="7552981" y="4883788"/>
                <a:ext cx="3310962" cy="1288910"/>
              </a:xfrm>
              <a:prstGeom prst="roundRect">
                <a:avLst>
                  <a:gd name="adj" fmla="val 50000"/>
                </a:avLst>
              </a:prstGeom>
              <a:solidFill>
                <a:srgbClr val="B6E6F9"/>
              </a:solidFill>
              <a:ln w="38100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1" i="1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1" i="1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F9A369-692A-93D6-16CA-ED86FE9A5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81" y="4883788"/>
                <a:ext cx="3310962" cy="1288910"/>
              </a:xfrm>
              <a:prstGeom prst="roundRect">
                <a:avLst>
                  <a:gd name="adj" fmla="val 50000"/>
                </a:avLst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926C74-44FA-AB96-1DAF-C0B7693A0E89}"/>
                  </a:ext>
                </a:extLst>
              </p:cNvPr>
              <p:cNvSpPr txBox="1"/>
              <p:nvPr/>
            </p:nvSpPr>
            <p:spPr>
              <a:xfrm>
                <a:off x="5158895" y="2683577"/>
                <a:ext cx="6096000" cy="950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𝒁𝑶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926C74-44FA-AB96-1DAF-C0B7693A0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895" y="2683577"/>
                <a:ext cx="6096000" cy="95064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971078-E890-C2FD-D610-D97BBEE40FA6}"/>
                  </a:ext>
                </a:extLst>
              </p:cNvPr>
              <p:cNvSpPr txBox="1"/>
              <p:nvPr/>
            </p:nvSpPr>
            <p:spPr>
              <a:xfrm>
                <a:off x="1527251" y="4528679"/>
                <a:ext cx="4895210" cy="1999129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𝒁𝑶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>
                  <a:solidFill>
                    <a:schemeClr val="tx1"/>
                  </a:solidFill>
                </a:endParaRPr>
              </a:p>
              <a:p>
                <a:endParaRPr lang="en-US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𝒁𝑶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971078-E890-C2FD-D610-D97BBEE40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251" y="4528679"/>
                <a:ext cx="4895210" cy="1999129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903102C-4D74-E350-1F35-C712B319A578}"/>
              </a:ext>
            </a:extLst>
          </p:cNvPr>
          <p:cNvSpPr txBox="1"/>
          <p:nvPr/>
        </p:nvSpPr>
        <p:spPr>
          <a:xfrm>
            <a:off x="5103478" y="1778633"/>
            <a:ext cx="3703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Measuring Load Regulation: </a:t>
            </a:r>
          </a:p>
        </p:txBody>
      </p:sp>
    </p:spTree>
    <p:extLst>
      <p:ext uri="{BB962C8B-B14F-4D97-AF65-F5344CB8AC3E}">
        <p14:creationId xmlns:p14="http://schemas.microsoft.com/office/powerpoint/2010/main" val="3697271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6BAA-D7DD-3F1B-C8D7-3F82FA78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Voltage Regulators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7F1909-0E0C-1C57-4C91-773A9ED97063}"/>
                  </a:ext>
                </a:extLst>
              </p:cNvPr>
              <p:cNvSpPr txBox="1"/>
              <p:nvPr/>
            </p:nvSpPr>
            <p:spPr>
              <a:xfrm>
                <a:off x="1322425" y="5512214"/>
                <a:ext cx="9547151" cy="73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/>
                  <a:t> should remain constant </a:t>
                </a:r>
                <a:r>
                  <a:rPr lang="en-US" u="sng"/>
                  <a:t>irrespective of the changes</a:t>
                </a:r>
                <a:r>
                  <a:rPr lang="en-US"/>
                  <a:t> in the following quantities: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b="1"/>
                  <a:t>	1. </a:t>
                </a:r>
                <a:r>
                  <a:rPr lang="en-US" b="1">
                    <a:solidFill>
                      <a:srgbClr val="0000FF"/>
                    </a:solidFill>
                  </a:rPr>
                  <a:t>Input Voltage</a:t>
                </a:r>
                <a:r>
                  <a:rPr lang="en-US" b="1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US" b="1"/>
                  <a:t>	2. </a:t>
                </a:r>
                <a:r>
                  <a:rPr lang="en-US" b="1" i="0">
                    <a:solidFill>
                      <a:srgbClr val="FF0000"/>
                    </a:solidFill>
                  </a:rPr>
                  <a:t>Load Current:</a:t>
                </a:r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b="1"/>
                  <a:t>	3. </a:t>
                </a:r>
                <a:r>
                  <a:rPr lang="en-US" b="1">
                    <a:solidFill>
                      <a:srgbClr val="FF0000"/>
                    </a:solidFill>
                  </a:rPr>
                  <a:t>VR current:</a:t>
                </a:r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b="1"/>
                  <a:t>	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7F1909-0E0C-1C57-4C91-773A9ED97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25" y="5512214"/>
                <a:ext cx="9547151" cy="733534"/>
              </a:xfrm>
              <a:prstGeom prst="rect">
                <a:avLst/>
              </a:prstGeom>
              <a:blipFill>
                <a:blip r:embed="rId2"/>
                <a:stretch>
                  <a:fillRect l="-575" t="-4132" r="-255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7B9900-1D05-4809-2E61-9B584ABAC72B}"/>
                  </a:ext>
                </a:extLst>
              </p:cNvPr>
              <p:cNvSpPr txBox="1"/>
              <p:nvPr/>
            </p:nvSpPr>
            <p:spPr>
              <a:xfrm>
                <a:off x="1964365" y="4475942"/>
                <a:ext cx="8263270" cy="777597"/>
              </a:xfrm>
              <a:prstGeom prst="roundRect">
                <a:avLst>
                  <a:gd name="adj" fmla="val 29553"/>
                </a:avLst>
              </a:prstGeom>
              <a:solidFill>
                <a:srgbClr val="B6E6F9"/>
              </a:solidFill>
              <a:ln w="38100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0">
                    <a:solidFill>
                      <a:srgbClr val="0000FF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Voltage Regulator: </a:t>
                </a:r>
              </a:p>
              <a:p>
                <a:r>
                  <a:rPr lang="en-US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	</a:t>
                </a:r>
                <a:r>
                  <a:rPr lang="en-US">
                    <a:ea typeface="CMU Serif" panose="02000603000000000000" pitchFamily="2" charset="0"/>
                    <a:cs typeface="CMU Serif" panose="02000603000000000000" pitchFamily="2" charset="0"/>
                  </a:rPr>
                  <a:t>Tries to maintain a voltage constant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𝑶</m:t>
                        </m:r>
                      </m:sub>
                    </m:sSub>
                  </m:oMath>
                </a14:m>
                <a:endParaRPr lang="en-US" b="1"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7B9900-1D05-4809-2E61-9B584ABAC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365" y="4475942"/>
                <a:ext cx="8263270" cy="777597"/>
              </a:xfrm>
              <a:prstGeom prst="roundRect">
                <a:avLst>
                  <a:gd name="adj" fmla="val 29553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926DDD-3548-F4C8-A3E0-21B9E0BAD0DC}"/>
                  </a:ext>
                </a:extLst>
              </p:cNvPr>
              <p:cNvSpPr txBox="1"/>
              <p:nvPr/>
            </p:nvSpPr>
            <p:spPr>
              <a:xfrm>
                <a:off x="1614820" y="1676865"/>
                <a:ext cx="8962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Let’s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US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/>
                  <a:t>is not a perfect DC source. It supplies a voltage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926DDD-3548-F4C8-A3E0-21B9E0BAD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820" y="1676865"/>
                <a:ext cx="8962361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12A6E51-BE76-3EF0-926C-F7906DA0C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712" y="2041541"/>
            <a:ext cx="4355001" cy="2364216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A258B49C-4B5E-CA7F-7D19-2C9F1B60D41D}"/>
              </a:ext>
            </a:extLst>
          </p:cNvPr>
          <p:cNvGrpSpPr/>
          <p:nvPr/>
        </p:nvGrpSpPr>
        <p:grpSpPr>
          <a:xfrm>
            <a:off x="2369287" y="2441833"/>
            <a:ext cx="2598304" cy="1723475"/>
            <a:chOff x="1403254" y="3932182"/>
            <a:chExt cx="2598304" cy="172347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9BE98C-13FD-22AF-013C-1B1A14B510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3157" y="4061931"/>
              <a:ext cx="0" cy="14090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D8D7CB-7DA7-A840-8D8F-3E35C9075EB7}"/>
                </a:ext>
              </a:extLst>
            </p:cNvPr>
            <p:cNvCxnSpPr>
              <a:cxnSpLocks/>
            </p:cNvCxnSpPr>
            <p:nvPr/>
          </p:nvCxnSpPr>
          <p:spPr>
            <a:xfrm>
              <a:off x="1803400" y="5278382"/>
              <a:ext cx="18900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D0FFA3-3E5B-4F42-1EDA-C625FC9246B3}"/>
                </a:ext>
              </a:extLst>
            </p:cNvPr>
            <p:cNvCxnSpPr>
              <a:cxnSpLocks/>
            </p:cNvCxnSpPr>
            <p:nvPr/>
          </p:nvCxnSpPr>
          <p:spPr>
            <a:xfrm>
              <a:off x="1865774" y="4487889"/>
              <a:ext cx="173398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B850BBB-A922-2316-82DF-A41A41A50EFB}"/>
                </a:ext>
              </a:extLst>
            </p:cNvPr>
            <p:cNvSpPr/>
            <p:nvPr/>
          </p:nvSpPr>
          <p:spPr>
            <a:xfrm>
              <a:off x="1868089" y="4363639"/>
              <a:ext cx="1741894" cy="235691"/>
            </a:xfrm>
            <a:custGeom>
              <a:avLst/>
              <a:gdLst>
                <a:gd name="connsiteX0" fmla="*/ 0 w 3332480"/>
                <a:gd name="connsiteY0" fmla="*/ 98827 h 185269"/>
                <a:gd name="connsiteX1" fmla="*/ 665480 w 3332480"/>
                <a:gd name="connsiteY1" fmla="*/ 2307 h 185269"/>
                <a:gd name="connsiteX2" fmla="*/ 1615440 w 3332480"/>
                <a:gd name="connsiteY2" fmla="*/ 185187 h 185269"/>
                <a:gd name="connsiteX3" fmla="*/ 2509520 w 3332480"/>
                <a:gd name="connsiteY3" fmla="*/ 27707 h 185269"/>
                <a:gd name="connsiteX4" fmla="*/ 3022600 w 3332480"/>
                <a:gd name="connsiteY4" fmla="*/ 169947 h 185269"/>
                <a:gd name="connsiteX5" fmla="*/ 3332480 w 3332480"/>
                <a:gd name="connsiteY5" fmla="*/ 42947 h 185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2480" h="185269">
                  <a:moveTo>
                    <a:pt x="0" y="98827"/>
                  </a:moveTo>
                  <a:cubicBezTo>
                    <a:pt x="198120" y="43370"/>
                    <a:pt x="396240" y="-12086"/>
                    <a:pt x="665480" y="2307"/>
                  </a:cubicBezTo>
                  <a:cubicBezTo>
                    <a:pt x="934720" y="16700"/>
                    <a:pt x="1308100" y="180954"/>
                    <a:pt x="1615440" y="185187"/>
                  </a:cubicBezTo>
                  <a:cubicBezTo>
                    <a:pt x="1922780" y="189420"/>
                    <a:pt x="2274993" y="30247"/>
                    <a:pt x="2509520" y="27707"/>
                  </a:cubicBezTo>
                  <a:cubicBezTo>
                    <a:pt x="2744047" y="25167"/>
                    <a:pt x="2885440" y="167407"/>
                    <a:pt x="3022600" y="169947"/>
                  </a:cubicBezTo>
                  <a:cubicBezTo>
                    <a:pt x="3159760" y="172487"/>
                    <a:pt x="3304540" y="67500"/>
                    <a:pt x="3332480" y="4294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C32A4A8-4456-056A-C41E-D0CB907977B5}"/>
                    </a:ext>
                  </a:extLst>
                </p:cNvPr>
                <p:cNvSpPr txBox="1"/>
                <p:nvPr/>
              </p:nvSpPr>
              <p:spPr>
                <a:xfrm>
                  <a:off x="1403254" y="4275781"/>
                  <a:ext cx="5132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C32A4A8-4456-056A-C41E-D0CB90797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254" y="4275781"/>
                  <a:ext cx="51329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3764F76-983D-0845-2290-D6A5A88FA340}"/>
                </a:ext>
              </a:extLst>
            </p:cNvPr>
            <p:cNvCxnSpPr/>
            <p:nvPr/>
          </p:nvCxnSpPr>
          <p:spPr>
            <a:xfrm flipV="1">
              <a:off x="3671559" y="4340863"/>
              <a:ext cx="0" cy="250521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689CFCD-7CD1-DE9C-C277-7567C138BF4B}"/>
                    </a:ext>
                  </a:extLst>
                </p:cNvPr>
                <p:cNvSpPr txBox="1"/>
                <p:nvPr/>
              </p:nvSpPr>
              <p:spPr>
                <a:xfrm>
                  <a:off x="3669791" y="4268242"/>
                  <a:ext cx="3317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689CFCD-7CD1-DE9C-C277-7567C138BF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791" y="4268242"/>
                  <a:ext cx="33176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7A2A3FC-7B12-7B4D-07A9-767F4DC28F91}"/>
                    </a:ext>
                  </a:extLst>
                </p:cNvPr>
                <p:cNvSpPr txBox="1"/>
                <p:nvPr/>
              </p:nvSpPr>
              <p:spPr>
                <a:xfrm>
                  <a:off x="1844610" y="3932182"/>
                  <a:ext cx="9135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7A2A3FC-7B12-7B4D-07A9-767F4DC28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4610" y="3932182"/>
                  <a:ext cx="91354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067135F-2DD1-4763-A9E2-A7CDA8F26448}"/>
                    </a:ext>
                  </a:extLst>
                </p:cNvPr>
                <p:cNvSpPr txBox="1"/>
                <p:nvPr/>
              </p:nvSpPr>
              <p:spPr>
                <a:xfrm>
                  <a:off x="3330581" y="5286328"/>
                  <a:ext cx="612769" cy="3693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067135F-2DD1-4763-A9E2-A7CDA8F26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0581" y="5286328"/>
                  <a:ext cx="612769" cy="369329"/>
                </a:xfrm>
                <a:prstGeom prst="rect">
                  <a:avLst/>
                </a:prstGeom>
                <a:blipFill>
                  <a:blip r:embed="rId9"/>
                  <a:stretch>
                    <a:fillRect r="-100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7F3E98B-D456-442A-AC98-A76E0DC2C9AD}"/>
                  </a:ext>
                </a:extLst>
              </p:cNvPr>
              <p:cNvSpPr txBox="1"/>
              <p:nvPr/>
            </p:nvSpPr>
            <p:spPr>
              <a:xfrm>
                <a:off x="7211533" y="4790169"/>
                <a:ext cx="29274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MU Serif" panose="02000603000000000000" pitchFamily="2" charset="0"/>
                    <a:cs typeface="CMU Serif" panose="02000603000000000000" pitchFamily="2" charset="0"/>
                  </a:rPr>
                  <a:t>even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MU Serif" panose="02000603000000000000" pitchFamily="2" charset="0"/>
                    <a:cs typeface="CMU Serif" panose="02000603000000000000" pitchFamily="2" charset="0"/>
                  </a:rPr>
                  <a:t> is varying.</a:t>
                </a:r>
                <a:endParaRPr lang="en-US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7F3E98B-D456-442A-AC98-A76E0DC2C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533" y="4790169"/>
                <a:ext cx="2927498" cy="369332"/>
              </a:xfrm>
              <a:prstGeom prst="rect">
                <a:avLst/>
              </a:prstGeom>
              <a:blipFill>
                <a:blip r:embed="rId10"/>
                <a:stretch>
                  <a:fillRect l="-1875" t="-10000" r="-270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646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DBD9E2-FE03-A048-93DE-AE3B57FE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637" y="276225"/>
            <a:ext cx="3930650" cy="5419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1363B1-B97F-40E3-B160-9F82C50A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ED4309-59DA-469F-DE71-73C18E5F6947}"/>
                  </a:ext>
                </a:extLst>
              </p:cNvPr>
              <p:cNvSpPr txBox="1"/>
              <p:nvPr/>
            </p:nvSpPr>
            <p:spPr>
              <a:xfrm>
                <a:off x="909288" y="2610751"/>
                <a:ext cx="2202212" cy="1770549"/>
              </a:xfrm>
              <a:prstGeom prst="roundRect">
                <a:avLst>
                  <a:gd name="adj" fmla="val 0"/>
                </a:avLst>
              </a:prstGeom>
              <a:noFill/>
              <a:ln w="19050" cap="rnd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±10 %</m:t>
                    </m:r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400" b="0" i="1" dirty="0">
                    <a:latin typeface="Cambria Math" panose="02040503050406030204" pitchFamily="18" charset="0"/>
                  </a:rPr>
                  <a:t>-----------------------</a:t>
                </a: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 0 </m:t>
                    </m:r>
                    <m:r>
                      <m:rPr>
                        <m:sty m:val="p"/>
                      </m:rPr>
                      <a:rPr lang="en-US" sz="140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400" i="0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𝒁𝑲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1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lang="en-US" sz="1400" dirty="0"/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ED4309-59DA-469F-DE71-73C18E5F6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88" y="2610751"/>
                <a:ext cx="2202212" cy="1770549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549" b="-2041"/>
                </a:stretch>
              </a:blipFill>
              <a:ln w="19050" cap="rnd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E5E74-CA49-9B34-724A-A7C56F3ED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093"/>
                <a:ext cx="7067550" cy="109296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1600" dirty="0"/>
                  <a:t>The Zener diode in the circuit of </a:t>
                </a:r>
                <a:r>
                  <a:rPr lang="en-US" sz="1600" b="1" u="sng" dirty="0"/>
                  <a:t>Figure</a:t>
                </a:r>
                <a:r>
                  <a:rPr lang="en-US" sz="1600" b="1" dirty="0"/>
                  <a:t> </a:t>
                </a:r>
                <a:r>
                  <a:rPr lang="en-US" sz="1600" dirty="0"/>
                  <a:t>is specified to have the following parameters. The </a:t>
                </a:r>
                <a:r>
                  <a:rPr lang="en-US" sz="1600" b="1" dirty="0"/>
                  <a:t>supply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US" sz="1600" dirty="0"/>
                  <a:t> is nominally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 dirty="0"/>
                  <a:t> but can vary by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%</m:t>
                    </m:r>
                  </m:oMath>
                </a14:m>
                <a:r>
                  <a:rPr lang="en-US" sz="1600" b="1" dirty="0"/>
                  <a:t>. Load current</a:t>
                </a:r>
                <a:r>
                  <a:rPr lang="en-US" sz="1600" dirty="0"/>
                  <a:t> can vary from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1" dirty="0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i="1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E5E74-CA49-9B34-724A-A7C56F3ED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093"/>
                <a:ext cx="7067550" cy="1092965"/>
              </a:xfrm>
              <a:blipFill>
                <a:blip r:embed="rId4"/>
                <a:stretch>
                  <a:fillRect l="-345" b="-5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91BF48-3E91-65D1-095C-85CCAAE336CD}"/>
                  </a:ext>
                </a:extLst>
              </p:cNvPr>
              <p:cNvSpPr txBox="1"/>
              <p:nvPr/>
            </p:nvSpPr>
            <p:spPr>
              <a:xfrm>
                <a:off x="3229944" y="2483966"/>
                <a:ext cx="4794250" cy="3607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1400"/>
                  <a:t>Find </a:t>
                </a:r>
                <a:r>
                  <a:rPr lang="en-US" sz="1400" b="1">
                    <a:solidFill>
                      <a:srgbClr val="0000FF"/>
                    </a:solidFill>
                  </a:rPr>
                  <a:t>minimum and maximum input Voltage,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</m:d>
                  </m:oMath>
                </a14:m>
                <a:r>
                  <a:rPr lang="en-US" sz="1400" b="1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ax</m:t>
                        </m:r>
                      </m:e>
                    </m:d>
                  </m:oMath>
                </a14:m>
                <a:r>
                  <a:rPr lang="en-US" sz="1400" b="1">
                    <a:solidFill>
                      <a:srgbClr val="0000FF"/>
                    </a:solidFill>
                  </a:rPr>
                  <a:t>, </a:t>
                </a:r>
                <a:r>
                  <a:rPr lang="en-US" sz="1400" b="1">
                    <a:solidFill>
                      <a:srgbClr val="FF0000"/>
                    </a:solidFill>
                  </a:rPr>
                  <a:t>maximum and minimum load current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b="1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b="1"/>
                  <a:t>, minimum diode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/>
                  <a:t>.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lphaLcParenR"/>
                </a:pPr>
                <a:endParaRPr lang="en-US" sz="140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1400"/>
                  <a:t>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</m:oMath>
                </a14:m>
                <a:r>
                  <a:rPr lang="en-US" sz="1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US" sz="14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400"/>
                  <a:t> at  worst-case scenario.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lphaLcParenR"/>
                </a:pPr>
                <a:endParaRPr lang="en-US" sz="140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1400"/>
                  <a:t>For worst case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1400" b="1"/>
                  <a:t> </a:t>
                </a:r>
                <a:r>
                  <a:rPr lang="en-US" sz="1400"/>
                  <a:t>and</a:t>
                </a:r>
                <a:r>
                  <a:rPr lang="en-US" sz="1400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400" b="1"/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lphaLcParenR"/>
                </a:pPr>
                <a:endParaRPr lang="en-US" sz="1400" b="1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1400"/>
                  <a:t>Find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1400"/>
                  <a:t> for which diode maintains regulation at worst case scenario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91BF48-3E91-65D1-095C-85CCAAE33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44" y="2483966"/>
                <a:ext cx="4794250" cy="3607206"/>
              </a:xfrm>
              <a:prstGeom prst="rect">
                <a:avLst/>
              </a:prstGeom>
              <a:blipFill>
                <a:blip r:embed="rId5"/>
                <a:stretch>
                  <a:fillRect l="-254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95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63B1-B97F-40E3-B160-9F82C50A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ED4309-59DA-469F-DE71-73C18E5F6947}"/>
                  </a:ext>
                </a:extLst>
              </p:cNvPr>
              <p:cNvSpPr txBox="1"/>
              <p:nvPr/>
            </p:nvSpPr>
            <p:spPr>
              <a:xfrm>
                <a:off x="909288" y="2610751"/>
                <a:ext cx="2202212" cy="1081130"/>
              </a:xfrm>
              <a:prstGeom prst="roundRect">
                <a:avLst>
                  <a:gd name="adj" fmla="val 0"/>
                </a:avLst>
              </a:prstGeom>
              <a:noFill/>
              <a:ln w="19050" cap="rnd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n-US" sz="140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400" i="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400" i="0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𝒁𝑲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1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lang="en-US" sz="1400" dirty="0"/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ED4309-59DA-469F-DE71-73C18E5F6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88" y="2610751"/>
                <a:ext cx="2202212" cy="1081130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b="-3867"/>
                </a:stretch>
              </a:blipFill>
              <a:ln w="19050" cap="rnd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5E74-CA49-9B34-724A-A7C56F3E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093"/>
            <a:ext cx="7067550" cy="1092965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600"/>
              <a:t>The Zener diode in the circuit of </a:t>
            </a:r>
            <a:r>
              <a:rPr lang="en-US" sz="1600" b="1" u="sng"/>
              <a:t>Figure</a:t>
            </a:r>
            <a:r>
              <a:rPr lang="en-US" sz="1600" b="1"/>
              <a:t> </a:t>
            </a:r>
            <a:r>
              <a:rPr lang="en-US" sz="1600"/>
              <a:t>is specified to have the following parameters.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91BF48-3E91-65D1-095C-85CCAAE336CD}"/>
                  </a:ext>
                </a:extLst>
              </p:cNvPr>
              <p:cNvSpPr txBox="1"/>
              <p:nvPr/>
            </p:nvSpPr>
            <p:spPr>
              <a:xfrm>
                <a:off x="3229944" y="2483966"/>
                <a:ext cx="4794250" cy="166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1400"/>
                  <a:t>Find </a:t>
                </a:r>
                <a:r>
                  <a:rPr lang="en-US" sz="1400" b="1">
                    <a:solidFill>
                      <a:srgbClr val="0000FF"/>
                    </a:solidFill>
                  </a:rPr>
                  <a:t>minimum input voltage,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</m:d>
                  </m:oMath>
                </a14:m>
                <a:r>
                  <a:rPr lang="en-US" sz="1400"/>
                  <a:t> for which the diode maintains regulation,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40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lphaLcParenR"/>
                </a:pPr>
                <a:endParaRPr lang="en-US" sz="140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1400"/>
                  <a:t>Find worst 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400" b="1"/>
                  <a:t> </a:t>
                </a:r>
                <a:r>
                  <a:rPr lang="en-US" sz="1400"/>
                  <a:t>if the </a:t>
                </a:r>
                <a:r>
                  <a:rPr lang="en-US" sz="1400" b="1">
                    <a:solidFill>
                      <a:srgbClr val="0000FF"/>
                    </a:solidFill>
                  </a:rPr>
                  <a:t>input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US" sz="1400"/>
                  <a:t> is nominally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dirty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400"/>
                  <a:t> but can vary by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1400" b="1" i="1" dirty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1400" b="1" i="1" dirty="0">
                        <a:latin typeface="Cambria Math" panose="02040503050406030204" pitchFamily="18" charset="0"/>
                      </a:rPr>
                      <m:t> %</m:t>
                    </m:r>
                  </m:oMath>
                </a14:m>
                <a:endParaRPr lang="en-US" sz="1400" b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91BF48-3E91-65D1-095C-85CCAAE33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44" y="2483966"/>
                <a:ext cx="4794250" cy="1668214"/>
              </a:xfrm>
              <a:prstGeom prst="rect">
                <a:avLst/>
              </a:prstGeom>
              <a:blipFill>
                <a:blip r:embed="rId3"/>
                <a:stretch>
                  <a:fillRect l="-254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D946019-1910-6128-97C0-E14D6B9A9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807" y="700090"/>
            <a:ext cx="3606985" cy="490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59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7D19DB-35F4-F4DD-37E7-6C3F89F2C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8" t="5352" r="763" b="6288"/>
          <a:stretch/>
        </p:blipFill>
        <p:spPr>
          <a:xfrm>
            <a:off x="6673849" y="2798557"/>
            <a:ext cx="5003801" cy="2967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1363B1-B97F-40E3-B160-9F82C50A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important tips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E5E74-CA49-9B34-724A-A7C56F3ED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7385050" cy="195124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  <a:buFontTx/>
                  <a:buChar char="-"/>
                </a:pPr>
                <a:r>
                  <a:rPr lang="en-US" sz="1800"/>
                  <a:t>If</a:t>
                </a:r>
                <a:r>
                  <a:rPr lang="en-US" sz="1800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𝒁𝑲</m:t>
                        </m:r>
                      </m:sub>
                    </m:sSub>
                  </m:oMath>
                </a14:m>
                <a:r>
                  <a:rPr lang="en-US" sz="1800" b="1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𝒁𝑶</m:t>
                        </m:r>
                      </m:sub>
                    </m:sSub>
                  </m:oMath>
                </a14:m>
                <a:r>
                  <a:rPr lang="en-US" sz="1800" b="1"/>
                  <a:t> </a:t>
                </a:r>
                <a:r>
                  <a:rPr lang="en-US" sz="180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</m:oMath>
                </a14:m>
                <a:r>
                  <a:rPr lang="en-US" sz="1800"/>
                  <a:t> are given, we can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𝒁𝑲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𝒁𝑲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𝒁𝑶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/>
                  <a:t> </a:t>
                </a:r>
              </a:p>
              <a:p>
                <a:pPr>
                  <a:lnSpc>
                    <a:spcPct val="160000"/>
                  </a:lnSpc>
                  <a:buFontTx/>
                  <a:buChar char="-"/>
                </a:pPr>
                <a:r>
                  <a:rPr lang="en-US" sz="180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𝒁𝑶</m:t>
                        </m:r>
                      </m:sub>
                    </m:sSub>
                  </m:oMath>
                </a14:m>
                <a:r>
                  <a:rPr lang="en-US" sz="1800" b="1">
                    <a:solidFill>
                      <a:srgbClr val="0000FF"/>
                    </a:solidFill>
                  </a:rPr>
                  <a:t> </a:t>
                </a:r>
                <a:r>
                  <a:rPr lang="en-US" sz="180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</m:oMath>
                </a14:m>
                <a:r>
                  <a:rPr lang="en-US" sz="1800">
                    <a:solidFill>
                      <a:srgbClr val="7030A0"/>
                    </a:solidFill>
                  </a:rPr>
                  <a:t> </a:t>
                </a:r>
                <a:r>
                  <a:rPr lang="en-US" sz="1800"/>
                  <a:t>are </a:t>
                </a:r>
                <a:r>
                  <a:rPr lang="en-US" sz="1800" b="1">
                    <a:solidFill>
                      <a:srgbClr val="FF0000"/>
                    </a:solidFill>
                  </a:rPr>
                  <a:t>not</a:t>
                </a:r>
                <a:r>
                  <a:rPr lang="en-US" sz="1800"/>
                  <a:t> provided,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𝒁𝑲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𝒁𝑶</m:t>
                        </m:r>
                      </m:sub>
                    </m:sSub>
                  </m:oMath>
                </a14:m>
                <a:endParaRPr lang="en-US" sz="1800" b="1"/>
              </a:p>
              <a:p>
                <a:pPr>
                  <a:lnSpc>
                    <a:spcPct val="160000"/>
                  </a:lnSpc>
                  <a:buFontTx/>
                  <a:buChar char="-"/>
                </a:pPr>
                <a:r>
                  <a:rPr lang="en-US" sz="180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𝒁𝑲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800"/>
                  <a:t> if not provided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E5E74-CA49-9B34-724A-A7C56F3ED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7385050" cy="1951245"/>
              </a:xfrm>
              <a:blipFill>
                <a:blip r:embed="rId3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515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6BAA-D7DD-3F1B-C8D7-3F82FA78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Voltage Regulator – Worst Case Scenario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E60BF-A930-10B4-CED6-83FF756381ED}"/>
                  </a:ext>
                </a:extLst>
              </p:cNvPr>
              <p:cNvSpPr txBox="1"/>
              <p:nvPr/>
            </p:nvSpPr>
            <p:spPr>
              <a:xfrm>
                <a:off x="838198" y="1659690"/>
                <a:ext cx="5257801" cy="2949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b="1"/>
                  <a:t>Worst Case Scenario </a:t>
                </a:r>
                <a:r>
                  <a:rPr lang="en-US"/>
                  <a:t>occurs when the three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/>
                  <a:t>) change in such a way, such that maintaining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/>
                  <a:t> constant requires the most power (current) from the </a:t>
                </a:r>
                <a:r>
                  <a: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Voltage Regulator.</a:t>
                </a:r>
              </a:p>
              <a:p>
                <a:pPr algn="just">
                  <a:lnSpc>
                    <a:spcPct val="150000"/>
                  </a:lnSpc>
                </a:pPr>
                <a:endParaRPr lang="en-US"/>
              </a:p>
              <a:p>
                <a:pPr algn="just">
                  <a:lnSpc>
                    <a:spcPct val="150000"/>
                  </a:lnSpc>
                </a:pPr>
                <a:r>
                  <a:rPr lang="en-US"/>
                  <a:t>The </a:t>
                </a:r>
                <a:r>
                  <a:rPr lang="en-US" b="1"/>
                  <a:t>Voltage regulator </a:t>
                </a:r>
                <a:r>
                  <a:rPr lang="en-US"/>
                  <a:t>is at its </a:t>
                </a:r>
                <a:r>
                  <a:rPr lang="en-US" u="sng"/>
                  <a:t>maximum capacity </a:t>
                </a:r>
                <a:r>
                  <a:rPr lang="en-US"/>
                  <a:t>at the worst case.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E60BF-A930-10B4-CED6-83FF75638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1659690"/>
                <a:ext cx="5257801" cy="2949525"/>
              </a:xfrm>
              <a:prstGeom prst="rect">
                <a:avLst/>
              </a:prstGeom>
              <a:blipFill>
                <a:blip r:embed="rId2"/>
                <a:stretch>
                  <a:fillRect l="-927" r="-1390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331F24-3FDC-FE2F-1D8B-D7C0166B16A1}"/>
                  </a:ext>
                </a:extLst>
              </p:cNvPr>
              <p:cNvSpPr txBox="1"/>
              <p:nvPr/>
            </p:nvSpPr>
            <p:spPr>
              <a:xfrm>
                <a:off x="6345864" y="4414204"/>
                <a:ext cx="4953001" cy="2087533"/>
              </a:xfrm>
              <a:prstGeom prst="roundRect">
                <a:avLst>
                  <a:gd name="adj" fmla="val 31784"/>
                </a:avLst>
              </a:prstGeom>
              <a:solidFill>
                <a:srgbClr val="B6E6F9"/>
              </a:solidFill>
              <a:ln w="38100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/>
                  <a:t>Worst Case Scenario occurs when 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b="1">
                    <a:solidFill>
                      <a:srgbClr val="0000FF"/>
                    </a:solidFill>
                  </a:rPr>
                  <a:t>Input Voltage is minimum</a:t>
                </a:r>
                <a:r>
                  <a:rPr lang="en-US" b="1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</m:d>
                  </m:oMath>
                </a14:m>
                <a:endParaRPr lang="en-US" b="1">
                  <a:solidFill>
                    <a:srgbClr val="0000FF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b="1" i="0">
                    <a:solidFill>
                      <a:srgbClr val="FF0000"/>
                    </a:solidFill>
                  </a:rPr>
                  <a:t>Load Current is maximum:</a:t>
                </a:r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b="1">
                    <a:solidFill>
                      <a:srgbClr val="FF0000"/>
                    </a:solidFill>
                  </a:rPr>
                  <a:t>VR current minimum:</a:t>
                </a:r>
                <a:r>
                  <a:rPr lang="en-US" b="1"/>
                  <a:t> 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331F24-3FDC-FE2F-1D8B-D7C0166B1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864" y="4414204"/>
                <a:ext cx="4953001" cy="2087533"/>
              </a:xfrm>
              <a:prstGeom prst="roundRect">
                <a:avLst>
                  <a:gd name="adj" fmla="val 31784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9561C04D-58B6-E20B-3CDA-24281179C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594" y="1488647"/>
            <a:ext cx="5208180" cy="282738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06C9A9-93D9-FBC8-3713-ABAA35E7E845}"/>
              </a:ext>
            </a:extLst>
          </p:cNvPr>
          <p:cNvGrpSpPr/>
          <p:nvPr/>
        </p:nvGrpSpPr>
        <p:grpSpPr>
          <a:xfrm>
            <a:off x="838198" y="2567039"/>
            <a:ext cx="5257801" cy="836428"/>
            <a:chOff x="838198" y="2567039"/>
            <a:chExt cx="5257801" cy="83642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C5F67A1-03C6-F4A0-ABA1-EED4F3028175}"/>
                </a:ext>
              </a:extLst>
            </p:cNvPr>
            <p:cNvSpPr/>
            <p:nvPr/>
          </p:nvSpPr>
          <p:spPr>
            <a:xfrm>
              <a:off x="1963479" y="2567039"/>
              <a:ext cx="4132520" cy="418214"/>
            </a:xfrm>
            <a:prstGeom prst="roundRect">
              <a:avLst>
                <a:gd name="adj" fmla="val 42091"/>
              </a:avLst>
            </a:prstGeom>
            <a:solidFill>
              <a:srgbClr val="0000FF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89DD575-A047-C1FE-734E-215BB0C84F53}"/>
                </a:ext>
              </a:extLst>
            </p:cNvPr>
            <p:cNvSpPr/>
            <p:nvPr/>
          </p:nvSpPr>
          <p:spPr>
            <a:xfrm>
              <a:off x="838198" y="2985253"/>
              <a:ext cx="5257801" cy="418214"/>
            </a:xfrm>
            <a:prstGeom prst="roundRect">
              <a:avLst>
                <a:gd name="adj" fmla="val 42091"/>
              </a:avLst>
            </a:prstGeom>
            <a:solidFill>
              <a:srgbClr val="0000FF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8459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93A30D5-F9B2-5EA9-8D45-48D0CAACC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67" y="2608967"/>
            <a:ext cx="2389882" cy="1087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46BAA-D7DD-3F1B-C8D7-3F82FA78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Diodes as Voltage Regulators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61C04D-58B6-E20B-3CDA-24281179C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381" y="1403498"/>
            <a:ext cx="5472247" cy="30692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589836-DE7C-1771-F23D-757647FC92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40" t="6674" r="6349" b="8057"/>
          <a:stretch/>
        </p:blipFill>
        <p:spPr>
          <a:xfrm>
            <a:off x="7055588" y="2071589"/>
            <a:ext cx="1918291" cy="16923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85FB47-B918-6F5B-A98B-2D72AC042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573" y="3881274"/>
            <a:ext cx="3219615" cy="27052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850167-4DD3-5E95-B581-6A038ECFA334}"/>
              </a:ext>
            </a:extLst>
          </p:cNvPr>
          <p:cNvSpPr/>
          <p:nvPr/>
        </p:nvSpPr>
        <p:spPr>
          <a:xfrm>
            <a:off x="3019045" y="5560202"/>
            <a:ext cx="215900" cy="203200"/>
          </a:xfrm>
          <a:prstGeom prst="rect">
            <a:avLst/>
          </a:prstGeom>
          <a:noFill/>
          <a:ln w="28575" cap="rnd"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9">
                <a:extLst>
                  <a:ext uri="{FF2B5EF4-FFF2-40B4-BE49-F238E27FC236}">
                    <a16:creationId xmlns:a16="http://schemas.microsoft.com/office/drawing/2014/main" id="{64175AF7-B088-7A90-18BE-203E5BC93959}"/>
                  </a:ext>
                </a:extLst>
              </p14:cNvPr>
              <p14:cNvContentPartPr/>
              <p14:nvPr/>
            </p14:nvContentPartPr>
            <p14:xfrm>
              <a:off x="3300108" y="4472762"/>
              <a:ext cx="5085436" cy="1068875"/>
            </p14:xfrm>
          </p:contentPart>
        </mc:Choice>
        <mc:Fallback xmlns="">
          <p:pic>
            <p:nvPicPr>
              <p:cNvPr id="13" name="Ink 9">
                <a:extLst>
                  <a:ext uri="{FF2B5EF4-FFF2-40B4-BE49-F238E27FC236}">
                    <a16:creationId xmlns:a16="http://schemas.microsoft.com/office/drawing/2014/main" id="{64175AF7-B088-7A90-18BE-203E5BC939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4627" y="4457281"/>
                <a:ext cx="5116039" cy="1099476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1974664E-F642-137F-6B2A-08FDF98A8C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3960" y="4555330"/>
            <a:ext cx="2037467" cy="1814549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422C4E-CF3A-6B72-0A6E-3C384D24BCE9}"/>
              </a:ext>
            </a:extLst>
          </p:cNvPr>
          <p:cNvSpPr txBox="1"/>
          <p:nvPr/>
        </p:nvSpPr>
        <p:spPr>
          <a:xfrm>
            <a:off x="838200" y="3696280"/>
            <a:ext cx="41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+mj-lt"/>
              </a:rPr>
              <a:t>Exponential IV characteristics of diodes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E60BF-A930-10B4-CED6-83FF756381ED}"/>
              </a:ext>
            </a:extLst>
          </p:cNvPr>
          <p:cNvSpPr txBox="1"/>
          <p:nvPr/>
        </p:nvSpPr>
        <p:spPr>
          <a:xfrm>
            <a:off x="838199" y="1736532"/>
            <a:ext cx="5257801" cy="840819"/>
          </a:xfrm>
          <a:prstGeom prst="roundRect">
            <a:avLst>
              <a:gd name="adj" fmla="val 33518"/>
            </a:avLst>
          </a:prstGeom>
          <a:solidFill>
            <a:srgbClr val="B6E6F9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Diodes</a:t>
            </a:r>
            <a:r>
              <a:rPr lang="en-US"/>
              <a:t> have (IV) characteristics that makes them ideal for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voltage regulation. </a:t>
            </a:r>
          </a:p>
        </p:txBody>
      </p:sp>
    </p:spTree>
    <p:extLst>
      <p:ext uri="{BB962C8B-B14F-4D97-AF65-F5344CB8AC3E}">
        <p14:creationId xmlns:p14="http://schemas.microsoft.com/office/powerpoint/2010/main" val="1698514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9C5F68-C520-6CAB-F6F5-6FFFC9BD7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616"/>
          <a:stretch/>
        </p:blipFill>
        <p:spPr>
          <a:xfrm>
            <a:off x="3046100" y="1557436"/>
            <a:ext cx="2386488" cy="16223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9ED300-0728-0FC5-3648-7E687E61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Diodes Revisited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C22CC-9E8C-6ED2-37BF-DE8825FDB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573" y="3881274"/>
            <a:ext cx="3219615" cy="27052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A33474-2625-BB2D-9661-E09E88CD6C6E}"/>
              </a:ext>
            </a:extLst>
          </p:cNvPr>
          <p:cNvSpPr/>
          <p:nvPr/>
        </p:nvSpPr>
        <p:spPr>
          <a:xfrm>
            <a:off x="3019045" y="5560202"/>
            <a:ext cx="215900" cy="203200"/>
          </a:xfrm>
          <a:prstGeom prst="rect">
            <a:avLst/>
          </a:prstGeom>
          <a:noFill/>
          <a:ln w="28575" cap="rnd"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04904-C947-4210-1729-C4549E240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816" y="3429000"/>
            <a:ext cx="2902099" cy="2584583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79133B89-BEFF-BB5B-11B7-EA8B088A6E48}"/>
                  </a:ext>
                </a:extLst>
              </p14:cNvPr>
              <p14:cNvContentPartPr/>
              <p14:nvPr/>
            </p14:nvContentPartPr>
            <p14:xfrm>
              <a:off x="3300108" y="4206038"/>
              <a:ext cx="4581720" cy="1335600"/>
            </p14:xfrm>
          </p:contentPart>
        </mc:Choice>
        <mc:Fallback xmlns=""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79133B89-BEFF-BB5B-11B7-EA8B088A6E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4627" y="4190558"/>
                <a:ext cx="4612322" cy="13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56B2AA-E3BF-E594-F0A3-253BF2336DBA}"/>
                  </a:ext>
                </a:extLst>
              </p:cNvPr>
              <p:cNvSpPr txBox="1"/>
              <p:nvPr/>
            </p:nvSpPr>
            <p:spPr>
              <a:xfrm>
                <a:off x="7744612" y="1027906"/>
                <a:ext cx="30322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Forward Bias</a:t>
                </a:r>
              </a:p>
              <a:p>
                <a:r>
                  <a:rPr lang="en-US"/>
                  <a:t>Net positive Voltage across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junction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56B2AA-E3BF-E594-F0A3-253BF2336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612" y="1027906"/>
                <a:ext cx="3032245" cy="923330"/>
              </a:xfrm>
              <a:prstGeom prst="rect">
                <a:avLst/>
              </a:prstGeom>
              <a:blipFill>
                <a:blip r:embed="rId7"/>
                <a:stretch>
                  <a:fillRect l="-1606" t="-3974" r="-803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B468F766-9F1A-0473-2C66-D815737CED9B}"/>
                  </a:ext>
                </a:extLst>
              </p14:cNvPr>
              <p14:cNvContentPartPr/>
              <p14:nvPr/>
            </p14:nvContentPartPr>
            <p14:xfrm>
              <a:off x="5674361" y="1123033"/>
              <a:ext cx="1978200" cy="148824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B468F766-9F1A-0473-2C66-D815737CED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58881" y="1107557"/>
                <a:ext cx="2008800" cy="1518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6DFCE18F-7C27-7056-439B-D22C38423BD1}"/>
                  </a:ext>
                </a:extLst>
              </p14:cNvPr>
              <p14:cNvContentPartPr/>
              <p14:nvPr/>
            </p14:nvContentPartPr>
            <p14:xfrm>
              <a:off x="5683361" y="2541793"/>
              <a:ext cx="2255400" cy="61020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6DFCE18F-7C27-7056-439B-D22C38423B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67881" y="2526313"/>
                <a:ext cx="228600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F57A2F-8D14-BD4E-FF51-3E175EC5C5E9}"/>
                  </a:ext>
                </a:extLst>
              </p:cNvPr>
              <p:cNvSpPr txBox="1"/>
              <p:nvPr/>
            </p:nvSpPr>
            <p:spPr>
              <a:xfrm>
                <a:off x="7965816" y="2363229"/>
                <a:ext cx="303224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>
                    <a:solidFill>
                      <a:srgbClr val="0000FF"/>
                    </a:solidFill>
                  </a:rPr>
                  <a:t>Reverse Bias</a:t>
                </a:r>
              </a:p>
              <a:p>
                <a:r>
                  <a:rPr lang="en-US"/>
                  <a:t>Net negative Voltage across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junction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F57A2F-8D14-BD4E-FF51-3E175EC5C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816" y="2363229"/>
                <a:ext cx="3032245" cy="923330"/>
              </a:xfrm>
              <a:prstGeom prst="rect">
                <a:avLst/>
              </a:prstGeom>
              <a:blipFill>
                <a:blip r:embed="rId12"/>
                <a:stretch>
                  <a:fillRect l="-1811" t="-3974" r="-342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BDAEE52-6B82-761B-076B-BD6E390F3BBB}"/>
              </a:ext>
            </a:extLst>
          </p:cNvPr>
          <p:cNvSpPr/>
          <p:nvPr/>
        </p:nvSpPr>
        <p:spPr>
          <a:xfrm>
            <a:off x="9655351" y="3429000"/>
            <a:ext cx="1212564" cy="2584583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5FD8F9-3A58-9980-E1FB-A9B278366F10}"/>
              </a:ext>
            </a:extLst>
          </p:cNvPr>
          <p:cNvSpPr/>
          <p:nvPr/>
        </p:nvSpPr>
        <p:spPr>
          <a:xfrm>
            <a:off x="7965817" y="3429000"/>
            <a:ext cx="1689534" cy="2584583"/>
          </a:xfrm>
          <a:prstGeom prst="rect">
            <a:avLst/>
          </a:prstGeom>
          <a:solidFill>
            <a:srgbClr val="0000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7C2888-EE1E-A12E-C01A-3C5227C7B15F}"/>
              </a:ext>
            </a:extLst>
          </p:cNvPr>
          <p:cNvSpPr txBox="1"/>
          <p:nvPr/>
        </p:nvSpPr>
        <p:spPr>
          <a:xfrm>
            <a:off x="838200" y="3584008"/>
            <a:ext cx="41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+mj-lt"/>
              </a:rPr>
              <a:t>Exponential IV characteristics of diodes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6CB31-3648-7B09-2E6D-3D5055B31E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27377" y="2633218"/>
            <a:ext cx="2219106" cy="1009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730C82-E9D8-7B14-CF48-4DF1F95C3794}"/>
              </a:ext>
            </a:extLst>
          </p:cNvPr>
          <p:cNvSpPr txBox="1"/>
          <p:nvPr/>
        </p:nvSpPr>
        <p:spPr>
          <a:xfrm>
            <a:off x="769711" y="221309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Physical Schematic: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C127C3-66E0-47AB-85E8-5665B830552B}"/>
              </a:ext>
            </a:extLst>
          </p:cNvPr>
          <p:cNvSpPr txBox="1"/>
          <p:nvPr/>
        </p:nvSpPr>
        <p:spPr>
          <a:xfrm>
            <a:off x="769711" y="294983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Circuit Schematic: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620EB4-C7CC-12D0-34DF-54681A2A44D9}"/>
              </a:ext>
            </a:extLst>
          </p:cNvPr>
          <p:cNvSpPr txBox="1"/>
          <p:nvPr/>
        </p:nvSpPr>
        <p:spPr>
          <a:xfrm>
            <a:off x="2813860" y="262703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F979F4-D676-5DF9-332C-7D2C225736E3}"/>
              </a:ext>
            </a:extLst>
          </p:cNvPr>
          <p:cNvSpPr txBox="1"/>
          <p:nvPr/>
        </p:nvSpPr>
        <p:spPr>
          <a:xfrm>
            <a:off x="4662474" y="262855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Cathode</a:t>
            </a:r>
          </a:p>
        </p:txBody>
      </p:sp>
    </p:spTree>
    <p:extLst>
      <p:ext uri="{BB962C8B-B14F-4D97-AF65-F5344CB8AC3E}">
        <p14:creationId xmlns:p14="http://schemas.microsoft.com/office/powerpoint/2010/main" val="4127734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1D71-3FF0-11A1-9B19-91D3078D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Diodes Revisited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ED03C11-B9AE-39BC-2D7F-3F68D491A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5437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/>
              <a:t>Ideal Diode Model:</a:t>
            </a:r>
          </a:p>
          <a:p>
            <a:pPr marL="514350" indent="-514350">
              <a:buAutoNum type="arabicPeriod"/>
            </a:pPr>
            <a:r>
              <a:rPr lang="en-US"/>
              <a:t>Constant Voltage Drop (CVD) Model: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FF0000"/>
                </a:solidFill>
              </a:rPr>
              <a:t>Voltage Source in Series with Resistor Model (CVD+R) Model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Exponential Model: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99D6D-7C12-3AE4-A352-815324255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02" y="4114801"/>
            <a:ext cx="5109748" cy="2324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1BF65D-1A3A-66FC-FC08-FF4CA5F76D75}"/>
                  </a:ext>
                </a:extLst>
              </p:cNvPr>
              <p:cNvSpPr txBox="1"/>
              <p:nvPr/>
            </p:nvSpPr>
            <p:spPr>
              <a:xfrm>
                <a:off x="838200" y="4536931"/>
                <a:ext cx="534393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>
                    <a:ea typeface="CMU Serif" panose="02000603000000000000" pitchFamily="2" charset="0"/>
                    <a:cs typeface="CMU Serif" panose="02000603000000000000" pitchFamily="2" charset="0"/>
                  </a:rPr>
                  <a:t>: Total Voltage Across diode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>
                    <a:ea typeface="CMU Serif" panose="02000603000000000000" pitchFamily="2" charset="0"/>
                    <a:cs typeface="CMU Serif" panose="02000603000000000000" pitchFamily="2" charset="0"/>
                  </a:rPr>
                  <a:t>: AC component of the Voltage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>
                    <a:ea typeface="CMU Serif" panose="02000603000000000000" pitchFamily="2" charset="0"/>
                    <a:cs typeface="CMU Serif" panose="02000603000000000000" pitchFamily="2" charset="0"/>
                  </a:rPr>
                  <a:t>: DC component of Voltage</a:t>
                </a:r>
              </a:p>
              <a:p>
                <a:pPr algn="just"/>
                <a:r>
                  <a:rPr lang="en-US">
                    <a:ea typeface="CMU Serif" panose="02000603000000000000" pitchFamily="2" charset="0"/>
                    <a:cs typeface="CMU Serif" panose="02000603000000000000" pitchFamily="2" charset="0"/>
                  </a:rPr>
                  <a:t>--------------------------------------------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𝐷𝑜</m:t>
                        </m:r>
                      </m:sub>
                    </m:sSub>
                  </m:oMath>
                </a14:m>
                <a:r>
                  <a:rPr lang="en-US">
                    <a:ea typeface="CMU Serif" panose="02000603000000000000" pitchFamily="2" charset="0"/>
                    <a:cs typeface="CMU Serif" panose="02000603000000000000" pitchFamily="2" charset="0"/>
                  </a:rPr>
                  <a:t>: Diode Cut-off voltage</a:t>
                </a:r>
              </a:p>
              <a:p>
                <a:pPr algn="just"/>
                <a:r>
                  <a:rPr lang="en-US">
                    <a:ea typeface="CMU Serif" panose="02000603000000000000" pitchFamily="2" charset="0"/>
                    <a:cs typeface="CMU Serif" panose="02000603000000000000" pitchFamily="2" charset="0"/>
                  </a:rPr>
                  <a:t>--------------------------------------------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>
                    <a:ea typeface="CMU Serif" panose="02000603000000000000" pitchFamily="2" charset="0"/>
                    <a:cs typeface="CMU Serif" panose="02000603000000000000" pitchFamily="2" charset="0"/>
                  </a:rPr>
                  <a:t>: Total current through diode (Anode to Cathode)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1BF65D-1A3A-66FC-FC08-FF4CA5F76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6931"/>
                <a:ext cx="5343939" cy="2031325"/>
              </a:xfrm>
              <a:prstGeom prst="rect">
                <a:avLst/>
              </a:prstGeom>
              <a:blipFill>
                <a:blip r:embed="rId3"/>
                <a:stretch>
                  <a:fillRect l="-1027" t="-15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6DC23E15-88EB-8E7B-38E9-E5212B0298CF}"/>
                  </a:ext>
                </a:extLst>
              </p14:cNvPr>
              <p14:cNvContentPartPr/>
              <p14:nvPr/>
            </p14:nvContentPartPr>
            <p14:xfrm>
              <a:off x="4244378" y="4117258"/>
              <a:ext cx="3758103" cy="432782"/>
            </p14:xfrm>
          </p:contentPart>
        </mc:Choice>
        <mc:Fallback xmlns=""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6DC23E15-88EB-8E7B-38E9-E5212B0298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2817" y="4055638"/>
                <a:ext cx="3881225" cy="556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9576A97A-0C2A-396E-CB72-3B6679ED3EE9}"/>
                  </a:ext>
                </a:extLst>
              </p14:cNvPr>
              <p14:cNvContentPartPr/>
              <p14:nvPr/>
            </p14:nvContentPartPr>
            <p14:xfrm>
              <a:off x="6225818" y="5746978"/>
              <a:ext cx="1576440" cy="742680"/>
            </p14:xfrm>
          </p:contentPart>
        </mc:Choice>
        <mc:Fallback xmlns=""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9576A97A-0C2A-396E-CB72-3B6679ED3E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10338" y="5731498"/>
                <a:ext cx="1607040" cy="773280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83A295-E1E3-C37D-ED21-27D3B77622E6}"/>
              </a:ext>
            </a:extLst>
          </p:cNvPr>
          <p:cNvCxnSpPr>
            <a:cxnSpLocks/>
          </p:cNvCxnSpPr>
          <p:nvPr/>
        </p:nvCxnSpPr>
        <p:spPr>
          <a:xfrm>
            <a:off x="8661400" y="1778000"/>
            <a:ext cx="0" cy="1935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40DA78-29A2-DD3B-7E65-CBE2F972FC2C}"/>
              </a:ext>
            </a:extLst>
          </p:cNvPr>
          <p:cNvSpPr txBox="1"/>
          <p:nvPr/>
        </p:nvSpPr>
        <p:spPr>
          <a:xfrm>
            <a:off x="8820150" y="2583418"/>
            <a:ext cx="20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Increasing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7AABF-B2AA-DF2A-6532-BF3E89DBAE95}"/>
              </a:ext>
            </a:extLst>
          </p:cNvPr>
          <p:cNvSpPr txBox="1"/>
          <p:nvPr/>
        </p:nvSpPr>
        <p:spPr>
          <a:xfrm>
            <a:off x="8252473" y="14086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7C48C-25B2-5A21-45F2-1D089F38D9C9}"/>
              </a:ext>
            </a:extLst>
          </p:cNvPr>
          <p:cNvSpPr txBox="1"/>
          <p:nvPr/>
        </p:nvSpPr>
        <p:spPr>
          <a:xfrm>
            <a:off x="8195944" y="3758168"/>
            <a:ext cx="100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6382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92F75854-38E4-ADA3-FE0B-A596417FEA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28" y="1690688"/>
            <a:ext cx="4802187" cy="48021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68F036-7814-2A7A-1F34-64753A2D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Diode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621F4-F6DE-B7F9-4C95-09435BE809AD}"/>
              </a:ext>
            </a:extLst>
          </p:cNvPr>
          <p:cNvSpPr txBox="1"/>
          <p:nvPr/>
        </p:nvSpPr>
        <p:spPr>
          <a:xfrm>
            <a:off x="835601" y="1859280"/>
            <a:ext cx="3778727" cy="523220"/>
          </a:xfrm>
          <a:prstGeom prst="rect">
            <a:avLst/>
          </a:prstGeom>
          <a:ln w="50800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/>
              <a:t>Ideal Diode Model: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52FACC-296B-C197-5EC8-FBE95ED357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3" t="30304" r="2890" b="33971"/>
          <a:stretch/>
        </p:blipFill>
        <p:spPr bwMode="auto">
          <a:xfrm>
            <a:off x="5893324" y="5261630"/>
            <a:ext cx="2331160" cy="98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7376BA3-88FB-354E-5621-80BC88FF6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" t="35515" r="52257" b="35719"/>
          <a:stretch/>
        </p:blipFill>
        <p:spPr bwMode="auto">
          <a:xfrm>
            <a:off x="8790188" y="2915981"/>
            <a:ext cx="1778753" cy="60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651F75-CEB5-7E3D-A232-000447D7C060}"/>
              </a:ext>
            </a:extLst>
          </p:cNvPr>
          <p:cNvSpPr txBox="1"/>
          <p:nvPr/>
        </p:nvSpPr>
        <p:spPr>
          <a:xfrm>
            <a:off x="8682461" y="2513532"/>
            <a:ext cx="2671339" cy="310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Forward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09CAD8-6419-273C-16E8-7B4D87AFDC53}"/>
              </a:ext>
            </a:extLst>
          </p:cNvPr>
          <p:cNvSpPr txBox="1"/>
          <p:nvPr/>
        </p:nvSpPr>
        <p:spPr>
          <a:xfrm>
            <a:off x="5884186" y="4885178"/>
            <a:ext cx="1926116" cy="37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Reverse Bias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4A8C414-AFCA-9866-B92A-7501F9993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040" y="2426697"/>
            <a:ext cx="3675047" cy="16720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2311A9-4F58-4C0A-00D4-634EF8E22C17}"/>
                  </a:ext>
                </a:extLst>
              </p:cNvPr>
              <p:cNvSpPr txBox="1"/>
              <p:nvPr/>
            </p:nvSpPr>
            <p:spPr>
              <a:xfrm>
                <a:off x="9212032" y="3610826"/>
                <a:ext cx="9350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2311A9-4F58-4C0A-00D4-634EF8E2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032" y="3610826"/>
                <a:ext cx="93506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8B68FF-B399-0783-C7FD-4864B2292B2B}"/>
                  </a:ext>
                </a:extLst>
              </p:cNvPr>
              <p:cNvSpPr txBox="1"/>
              <p:nvPr/>
            </p:nvSpPr>
            <p:spPr>
              <a:xfrm>
                <a:off x="6591372" y="3610826"/>
                <a:ext cx="9350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8B68FF-B399-0783-C7FD-4864B2292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72" y="3610826"/>
                <a:ext cx="93506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11DE03-5A25-34A4-7E1B-1E1AB98AF4F6}"/>
                  </a:ext>
                </a:extLst>
              </p:cNvPr>
              <p:cNvSpPr txBox="1"/>
              <p:nvPr/>
            </p:nvSpPr>
            <p:spPr>
              <a:xfrm>
                <a:off x="9931154" y="4659866"/>
                <a:ext cx="86427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𝑫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b="1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11DE03-5A25-34A4-7E1B-1E1AB98AF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154" y="4659866"/>
                <a:ext cx="86427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D2C940-AD1C-8D7E-94BC-BC5B8B91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5165" y="1788156"/>
                <a:ext cx="916648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𝑫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𝒎𝑨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D2C940-AD1C-8D7E-94BC-BC5B8B91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165" y="1788156"/>
                <a:ext cx="916648" cy="369332"/>
              </a:xfrm>
              <a:prstGeom prst="rect">
                <a:avLst/>
              </a:prstGeom>
              <a:blipFill>
                <a:blip r:embed="rId8"/>
                <a:stretch>
                  <a:fillRect r="-7333"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A019CF-41C8-76D4-EC1D-DF7E96136D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7780" y="4473833"/>
                <a:ext cx="116596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/>
                  <a:t>V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A019CF-41C8-76D4-EC1D-DF7E96136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780" y="4473833"/>
                <a:ext cx="1165960" cy="369332"/>
              </a:xfrm>
              <a:prstGeom prst="rect">
                <a:avLst/>
              </a:prstGeom>
              <a:blipFill>
                <a:blip r:embed="rId9"/>
                <a:stretch>
                  <a:fillRect t="-10000" r="-31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A9DDCF-88D1-8133-6431-31520D0B6BCC}"/>
              </a:ext>
            </a:extLst>
          </p:cNvPr>
          <p:cNvCxnSpPr>
            <a:cxnSpLocks/>
          </p:cNvCxnSpPr>
          <p:nvPr/>
        </p:nvCxnSpPr>
        <p:spPr>
          <a:xfrm>
            <a:off x="8598195" y="1690688"/>
            <a:ext cx="0" cy="2750079"/>
          </a:xfrm>
          <a:prstGeom prst="line">
            <a:avLst/>
          </a:prstGeom>
          <a:ln w="76200" cap="rnd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84BABA-5D59-DD25-6B59-F05F839CD5E8}"/>
              </a:ext>
            </a:extLst>
          </p:cNvPr>
          <p:cNvCxnSpPr>
            <a:cxnSpLocks/>
          </p:cNvCxnSpPr>
          <p:nvPr/>
        </p:nvCxnSpPr>
        <p:spPr>
          <a:xfrm flipH="1">
            <a:off x="5956528" y="4421717"/>
            <a:ext cx="2641667" cy="0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563B58-B5D0-53BA-1D1F-36DB2F64C4DF}"/>
              </a:ext>
            </a:extLst>
          </p:cNvPr>
          <p:cNvSpPr txBox="1"/>
          <p:nvPr/>
        </p:nvSpPr>
        <p:spPr>
          <a:xfrm>
            <a:off x="2724964" y="4733388"/>
            <a:ext cx="1855718" cy="1021556"/>
          </a:xfrm>
          <a:prstGeom prst="roundRect">
            <a:avLst/>
          </a:prstGeom>
          <a:solidFill>
            <a:srgbClr val="B6E6F9"/>
          </a:solidFill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Not suitable as </a:t>
            </a:r>
          </a:p>
          <a:p>
            <a:pPr algn="ctr"/>
            <a:r>
              <a:rPr 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VOLTAGE REGULATOR</a:t>
            </a:r>
          </a:p>
        </p:txBody>
      </p:sp>
    </p:spTree>
    <p:extLst>
      <p:ext uri="{BB962C8B-B14F-4D97-AF65-F5344CB8AC3E}">
        <p14:creationId xmlns:p14="http://schemas.microsoft.com/office/powerpoint/2010/main" val="3779133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1" grpId="0"/>
      <p:bldP spid="35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99E6D86-A958-4255-A445-617EB8B55CA2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3063</Words>
  <Application>Microsoft Office PowerPoint</Application>
  <PresentationFormat>Widescreen</PresentationFormat>
  <Paragraphs>459</Paragraphs>
  <Slides>42</Slides>
  <Notes>3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CMU Serif</vt:lpstr>
      <vt:lpstr>Times New Roman</vt:lpstr>
      <vt:lpstr>Wingdings</vt:lpstr>
      <vt:lpstr>Office Theme</vt:lpstr>
      <vt:lpstr>CSE251: Electronic Devices and Circuits</vt:lpstr>
      <vt:lpstr>Outline</vt:lpstr>
      <vt:lpstr>Voltage Regulators</vt:lpstr>
      <vt:lpstr>Voltage Regulators</vt:lpstr>
      <vt:lpstr>Voltage Regulator – Worst Case Scenario</vt:lpstr>
      <vt:lpstr>Diodes as Voltage Regulators</vt:lpstr>
      <vt:lpstr>Diodes Revisited</vt:lpstr>
      <vt:lpstr>Diodes Revisited</vt:lpstr>
      <vt:lpstr>Diode Models</vt:lpstr>
      <vt:lpstr>Diode Models</vt:lpstr>
      <vt:lpstr>Diode Models</vt:lpstr>
      <vt:lpstr>Practice Problem 1</vt:lpstr>
      <vt:lpstr>Practice Problem 1</vt:lpstr>
      <vt:lpstr>Drawbacks of Diodes as Voltage Regulators</vt:lpstr>
      <vt:lpstr>Drawbacks of Diodes as Voltage Regulators</vt:lpstr>
      <vt:lpstr>Diode Models</vt:lpstr>
      <vt:lpstr>Diode Models</vt:lpstr>
      <vt:lpstr>Diode IV Characteristic</vt:lpstr>
      <vt:lpstr>Diode IV Characteristic</vt:lpstr>
      <vt:lpstr>Zener Diode IV</vt:lpstr>
      <vt:lpstr>Zener Diode IV</vt:lpstr>
      <vt:lpstr>Zener Diode IV</vt:lpstr>
      <vt:lpstr>Zener Diode Breakdown IV Characteristic</vt:lpstr>
      <vt:lpstr>Practice Problem 2</vt:lpstr>
      <vt:lpstr>Practice Problem 2</vt:lpstr>
      <vt:lpstr>Practice Problem 2</vt:lpstr>
      <vt:lpstr>Practice Problem 2</vt:lpstr>
      <vt:lpstr>Practice Problem 2</vt:lpstr>
      <vt:lpstr>Practice Problem 2</vt:lpstr>
      <vt:lpstr>PowerPoint Presentation</vt:lpstr>
      <vt:lpstr>PowerPoint Presentation</vt:lpstr>
      <vt:lpstr>Solving Problems</vt:lpstr>
      <vt:lpstr>PowerPoint Presentation</vt:lpstr>
      <vt:lpstr>Measures of Worst-Case Scenario (General)</vt:lpstr>
      <vt:lpstr>Measures of Voltage Regulation</vt:lpstr>
      <vt:lpstr>Measures of Voltage Regulation</vt:lpstr>
      <vt:lpstr>Measures of Voltage Regulation</vt:lpstr>
      <vt:lpstr>Measures of Voltage Regulation</vt:lpstr>
      <vt:lpstr>Measures of Voltage Regulation</vt:lpstr>
      <vt:lpstr>Practice Problem 3</vt:lpstr>
      <vt:lpstr>Practice Problem 4</vt:lpstr>
      <vt:lpstr>Some important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CSE251: Electronic Devices and Circuits</dc:title>
  <dc:creator>Shadman Shahid</dc:creator>
  <cp:lastModifiedBy>Shadman Shahid</cp:lastModifiedBy>
  <cp:revision>16</cp:revision>
  <dcterms:created xsi:type="dcterms:W3CDTF">2023-07-16T20:28:24Z</dcterms:created>
  <dcterms:modified xsi:type="dcterms:W3CDTF">2024-03-19T05:31:53Z</dcterms:modified>
</cp:coreProperties>
</file>