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4"/>
  </p:notesMasterIdLst>
  <p:sldIdLst>
    <p:sldId id="256" r:id="rId5"/>
    <p:sldId id="264" r:id="rId6"/>
    <p:sldId id="257" r:id="rId7"/>
    <p:sldId id="258" r:id="rId8"/>
    <p:sldId id="259" r:id="rId9"/>
    <p:sldId id="260" r:id="rId10"/>
    <p:sldId id="261" r:id="rId11"/>
    <p:sldId id="262" r:id="rId12"/>
    <p:sldId id="263" r:id="rId13"/>
  </p:sldIdLst>
  <p:sldSz cx="5145088"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747775"/>
          </p15:clr>
        </p15:guide>
        <p15:guide id="2" pos="16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CE340-48D3-4E8F-BB53-3F08BB9B5FE9}" v="25" dt="2025-05-06T14:54:28.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880" y="206"/>
      </p:cViewPr>
      <p:guideLst>
        <p:guide orient="horz" pos="2880"/>
        <p:guide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64751" y="685800"/>
            <a:ext cx="19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310847DB-0BD4-CE3E-2820-12FE304EFB36}"/>
            </a:ext>
          </a:extLst>
        </p:cNvPr>
        <p:cNvGrpSpPr/>
        <p:nvPr/>
      </p:nvGrpSpPr>
      <p:grpSpPr>
        <a:xfrm>
          <a:off x="0" y="0"/>
          <a:ext cx="0" cy="0"/>
          <a:chOff x="0" y="0"/>
          <a:chExt cx="0" cy="0"/>
        </a:xfrm>
      </p:grpSpPr>
      <p:sp>
        <p:nvSpPr>
          <p:cNvPr id="51" name="Google Shape;51;p:notes">
            <a:extLst>
              <a:ext uri="{FF2B5EF4-FFF2-40B4-BE49-F238E27FC236}">
                <a16:creationId xmlns:a16="http://schemas.microsoft.com/office/drawing/2014/main" id="{C8403F91-D96E-45B6-AF8C-BECDACD02A07}"/>
              </a:ext>
            </a:extLst>
          </p:cNvPr>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a:extLst>
              <a:ext uri="{FF2B5EF4-FFF2-40B4-BE49-F238E27FC236}">
                <a16:creationId xmlns:a16="http://schemas.microsoft.com/office/drawing/2014/main" id="{8D8296DB-DCAB-8E65-D4BF-4C98E92E79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149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55f1d0f44_0_161:notes"/>
          <p:cNvSpPr>
            <a:spLocks noGrp="1" noRot="1" noChangeAspect="1"/>
          </p:cNvSpPr>
          <p:nvPr>
            <p:ph type="sldImg" idx="2"/>
          </p:nvPr>
        </p:nvSpPr>
        <p:spPr>
          <a:xfrm>
            <a:off x="2464751" y="685800"/>
            <a:ext cx="19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55f1d0f44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55f1d0f44_0_25: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55f1d0f4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55f1d0f44_0_120: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55f1d0f4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55f1d0f44_0_53: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55f1d0f4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55f1d0f44_0_71: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55f1d0f4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55f1d0f44_0_97:notes"/>
          <p:cNvSpPr>
            <a:spLocks noGrp="1" noRot="1" noChangeAspect="1"/>
          </p:cNvSpPr>
          <p:nvPr>
            <p:ph type="sldImg" idx="2"/>
          </p:nvPr>
        </p:nvSpPr>
        <p:spPr>
          <a:xfrm>
            <a:off x="2465388" y="685800"/>
            <a:ext cx="1928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55f1d0f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55f1d0f44_0_142:notes"/>
          <p:cNvSpPr>
            <a:spLocks noGrp="1" noRot="1" noChangeAspect="1"/>
          </p:cNvSpPr>
          <p:nvPr>
            <p:ph type="sldImg" idx="2"/>
          </p:nvPr>
        </p:nvSpPr>
        <p:spPr>
          <a:xfrm>
            <a:off x="2464751" y="685800"/>
            <a:ext cx="1929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55f1d0f4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5367" y="1323689"/>
            <a:ext cx="4793700" cy="36492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75362" y="5038444"/>
            <a:ext cx="4793700" cy="1409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75362" y="1966444"/>
            <a:ext cx="4793700" cy="34908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175362" y="5603956"/>
            <a:ext cx="4793700" cy="2312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5362" y="3823733"/>
            <a:ext cx="4793700" cy="1496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75362" y="791156"/>
            <a:ext cx="4793700" cy="1018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175362" y="2048844"/>
            <a:ext cx="4793700" cy="60735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75362" y="791156"/>
            <a:ext cx="4793700" cy="1018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175362" y="2048844"/>
            <a:ext cx="2250300" cy="6073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2718701" y="2048844"/>
            <a:ext cx="2250300" cy="6073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75362" y="791156"/>
            <a:ext cx="4793700" cy="10182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75362" y="987733"/>
            <a:ext cx="1579800" cy="134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175362" y="2470400"/>
            <a:ext cx="1579800" cy="5652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75814" y="800267"/>
            <a:ext cx="3582600" cy="72726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572200" y="-222"/>
            <a:ext cx="2572200" cy="9144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49370" y="2192311"/>
            <a:ext cx="2275800" cy="2635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149370" y="4983244"/>
            <a:ext cx="2275800" cy="2195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2778955" y="1287244"/>
            <a:ext cx="2158800" cy="6569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75362" y="7521022"/>
            <a:ext cx="3375000" cy="1075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4766591" y="8290163"/>
            <a:ext cx="308700" cy="699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5362" y="791156"/>
            <a:ext cx="4793700" cy="1018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75362" y="2048844"/>
            <a:ext cx="4793700" cy="60735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4766591" y="8290163"/>
            <a:ext cx="308700" cy="699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3.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slide" Target="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0" y="-87625"/>
            <a:ext cx="5144400" cy="5734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rot="2197513">
            <a:off x="3234510" y="37411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rot="-3201929">
            <a:off x="4110887" y="394413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38583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p:nvPr/>
        </p:nvSpPr>
        <p:spPr>
          <a:xfrm>
            <a:off x="25722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2861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60;p13"/>
          <p:cNvSpPr/>
          <p:nvPr/>
        </p:nvSpPr>
        <p:spPr>
          <a:xfrm>
            <a:off x="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61;p13">
            <a:hlinkClick r:id="rId3" action="ppaction://hlinksldjump"/>
          </p:cNvPr>
          <p:cNvSpPr/>
          <p:nvPr/>
        </p:nvSpPr>
        <p:spPr>
          <a:xfrm>
            <a:off x="1066200" y="2985513"/>
            <a:ext cx="3012000" cy="7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a:t>Host</a:t>
            </a:r>
            <a:endParaRPr dirty="0"/>
          </a:p>
        </p:txBody>
      </p:sp>
      <p:sp>
        <p:nvSpPr>
          <p:cNvPr id="62" name="Google Shape;62;p13">
            <a:hlinkClick r:id="rId4" action="ppaction://hlinksldjump"/>
          </p:cNvPr>
          <p:cNvSpPr/>
          <p:nvPr/>
        </p:nvSpPr>
        <p:spPr>
          <a:xfrm>
            <a:off x="1066200" y="4476750"/>
            <a:ext cx="3012000" cy="7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Join</a:t>
            </a:r>
            <a:endParaRPr/>
          </a:p>
        </p:txBody>
      </p:sp>
      <p:sp>
        <p:nvSpPr>
          <p:cNvPr id="63" name="Google Shape;63;p13">
            <a:hlinkClick r:id="rId5" action="ppaction://hlinksldjump"/>
          </p:cNvPr>
          <p:cNvSpPr/>
          <p:nvPr/>
        </p:nvSpPr>
        <p:spPr>
          <a:xfrm>
            <a:off x="1066200" y="5852100"/>
            <a:ext cx="3012000" cy="7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About us</a:t>
            </a:r>
            <a:endParaRPr/>
          </a:p>
        </p:txBody>
      </p:sp>
      <p:sp>
        <p:nvSpPr>
          <p:cNvPr id="64" name="Google Shape;64;p13"/>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a:solidFill>
                  <a:schemeClr val="dk2"/>
                </a:solidFill>
                <a:latin typeface="Impact"/>
                <a:ea typeface="Impact"/>
                <a:cs typeface="Impact"/>
                <a:sym typeface="Impact"/>
              </a:rPr>
              <a:t>Phish Phingers</a:t>
            </a:r>
            <a:endParaRPr sz="3500">
              <a:solidFill>
                <a:schemeClr val="dk2"/>
              </a:solidFill>
              <a:latin typeface="Impact"/>
              <a:ea typeface="Impact"/>
              <a:cs typeface="Impact"/>
              <a:sym typeface="Impac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B9CAD380-B783-0DCD-47E6-07F722EA12FA}"/>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D536EB4B-4D89-56DA-E620-685C0B9079F6}"/>
              </a:ext>
            </a:extLst>
          </p:cNvPr>
          <p:cNvGrpSpPr>
            <a:grpSpLocks noGrp="1" noUngrp="1" noRot="1" noMove="1" noResize="1"/>
          </p:cNvGrpSpPr>
          <p:nvPr/>
        </p:nvGrpSpPr>
        <p:grpSpPr>
          <a:xfrm>
            <a:off x="0" y="-87625"/>
            <a:ext cx="5144400" cy="9730675"/>
            <a:chOff x="0" y="-87625"/>
            <a:chExt cx="5144400" cy="9730675"/>
          </a:xfrm>
        </p:grpSpPr>
        <p:sp>
          <p:nvSpPr>
            <p:cNvPr id="54" name="Google Shape;54;p13">
              <a:extLst>
                <a:ext uri="{FF2B5EF4-FFF2-40B4-BE49-F238E27FC236}">
                  <a16:creationId xmlns:a16="http://schemas.microsoft.com/office/drawing/2014/main" id="{AC12E9E5-184B-BB8B-DDC3-93452C619B13}"/>
                </a:ext>
              </a:extLst>
            </p:cNvPr>
            <p:cNvSpPr>
              <a:spLocks noGrp="1" noRot="1" noMove="1" noResize="1" noEditPoints="1" noAdjustHandles="1" noChangeArrowheads="1" noChangeShapeType="1"/>
            </p:cNvSpPr>
            <p:nvPr/>
          </p:nvSpPr>
          <p:spPr>
            <a:xfrm>
              <a:off x="0" y="-87625"/>
              <a:ext cx="5144400" cy="5734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grpSp>
          <p:nvGrpSpPr>
            <p:cNvPr id="2" name="Group 1">
              <a:extLst>
                <a:ext uri="{FF2B5EF4-FFF2-40B4-BE49-F238E27FC236}">
                  <a16:creationId xmlns:a16="http://schemas.microsoft.com/office/drawing/2014/main" id="{C4814CED-AE40-B9C2-E9DC-BCDCAD83EFB7}"/>
                </a:ext>
              </a:extLst>
            </p:cNvPr>
            <p:cNvGrpSpPr>
              <a:grpSpLocks noGrp="1" noUngrp="1" noRot="1" noMove="1" noResize="1"/>
            </p:cNvGrpSpPr>
            <p:nvPr/>
          </p:nvGrpSpPr>
          <p:grpSpPr>
            <a:xfrm>
              <a:off x="0" y="5223450"/>
              <a:ext cx="5144400" cy="4419600"/>
              <a:chOff x="0" y="5223450"/>
              <a:chExt cx="5144400" cy="4419600"/>
            </a:xfrm>
          </p:grpSpPr>
          <p:sp>
            <p:nvSpPr>
              <p:cNvPr id="57" name="Google Shape;57;p13">
                <a:extLst>
                  <a:ext uri="{FF2B5EF4-FFF2-40B4-BE49-F238E27FC236}">
                    <a16:creationId xmlns:a16="http://schemas.microsoft.com/office/drawing/2014/main" id="{63C45C3E-BC05-8970-67AF-96980A9FB1F8}"/>
                  </a:ext>
                </a:extLst>
              </p:cNvPr>
              <p:cNvSpPr>
                <a:spLocks noGrp="1" noRot="1" noMove="1" noResize="1" noEditPoints="1" noAdjustHandles="1" noChangeArrowheads="1" noChangeShapeType="1"/>
              </p:cNvSpPr>
              <p:nvPr/>
            </p:nvSpPr>
            <p:spPr>
              <a:xfrm>
                <a:off x="38583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58" name="Google Shape;58;p13">
                <a:extLst>
                  <a:ext uri="{FF2B5EF4-FFF2-40B4-BE49-F238E27FC236}">
                    <a16:creationId xmlns:a16="http://schemas.microsoft.com/office/drawing/2014/main" id="{1D074FB3-CD94-1B41-13F0-8A122B9D4DD6}"/>
                  </a:ext>
                </a:extLst>
              </p:cNvPr>
              <p:cNvSpPr>
                <a:spLocks noGrp="1" noRot="1" noMove="1" noResize="1" noEditPoints="1" noAdjustHandles="1" noChangeArrowheads="1" noChangeShapeType="1"/>
              </p:cNvSpPr>
              <p:nvPr/>
            </p:nvSpPr>
            <p:spPr>
              <a:xfrm>
                <a:off x="25722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a:extLst>
                  <a:ext uri="{FF2B5EF4-FFF2-40B4-BE49-F238E27FC236}">
                    <a16:creationId xmlns:a16="http://schemas.microsoft.com/office/drawing/2014/main" id="{C1C6B9FE-62F6-C3D2-9D97-8096FE1ACBFE}"/>
                  </a:ext>
                </a:extLst>
              </p:cNvPr>
              <p:cNvSpPr>
                <a:spLocks noGrp="1" noRot="1" noMove="1" noResize="1" noEditPoints="1" noAdjustHandles="1" noChangeArrowheads="1" noChangeShapeType="1"/>
              </p:cNvSpPr>
              <p:nvPr/>
            </p:nvSpPr>
            <p:spPr>
              <a:xfrm>
                <a:off x="12861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60;p13">
                <a:extLst>
                  <a:ext uri="{FF2B5EF4-FFF2-40B4-BE49-F238E27FC236}">
                    <a16:creationId xmlns:a16="http://schemas.microsoft.com/office/drawing/2014/main" id="{317BB372-36FA-2327-BE28-D013476E83A0}"/>
                  </a:ext>
                </a:extLst>
              </p:cNvPr>
              <p:cNvSpPr>
                <a:spLocks noGrp="1" noRot="1" noMove="1" noResize="1" noEditPoints="1" noAdjustHandles="1" noChangeArrowheads="1" noChangeShapeType="1"/>
              </p:cNvSpPr>
              <p:nvPr/>
            </p:nvSpPr>
            <p:spPr>
              <a:xfrm>
                <a:off x="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sp>
        <p:nvSpPr>
          <p:cNvPr id="56" name="Google Shape;56;p13">
            <a:extLst>
              <a:ext uri="{FF2B5EF4-FFF2-40B4-BE49-F238E27FC236}">
                <a16:creationId xmlns:a16="http://schemas.microsoft.com/office/drawing/2014/main" id="{AB5417FA-AD70-C3AA-20D6-8965D873E7DF}"/>
              </a:ext>
            </a:extLst>
          </p:cNvPr>
          <p:cNvSpPr/>
          <p:nvPr/>
        </p:nvSpPr>
        <p:spPr>
          <a:xfrm rot="-3201929">
            <a:off x="4041093" y="3944042"/>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a:extLst>
              <a:ext uri="{FF2B5EF4-FFF2-40B4-BE49-F238E27FC236}">
                <a16:creationId xmlns:a16="http://schemas.microsoft.com/office/drawing/2014/main" id="{0CEA0A77-7EA0-ADE7-9C77-0DEAE31B78AC}"/>
              </a:ext>
            </a:extLst>
          </p:cNvPr>
          <p:cNvSpPr/>
          <p:nvPr/>
        </p:nvSpPr>
        <p:spPr>
          <a:xfrm rot="2197513">
            <a:off x="3234510" y="37411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TextBox 4">
            <a:extLst>
              <a:ext uri="{FF2B5EF4-FFF2-40B4-BE49-F238E27FC236}">
                <a16:creationId xmlns:a16="http://schemas.microsoft.com/office/drawing/2014/main" id="{AAE9D3BB-AE53-45A8-44EA-1792AEC5C951}"/>
              </a:ext>
            </a:extLst>
          </p:cNvPr>
          <p:cNvSpPr txBox="1"/>
          <p:nvPr/>
        </p:nvSpPr>
        <p:spPr>
          <a:xfrm>
            <a:off x="642995" y="2099482"/>
            <a:ext cx="4104008" cy="4278094"/>
          </a:xfrm>
          <a:prstGeom prst="rect">
            <a:avLst/>
          </a:prstGeom>
          <a:noFill/>
        </p:spPr>
        <p:txBody>
          <a:bodyPr wrap="none" rtlCol="0">
            <a:spAutoFit/>
          </a:bodyPr>
          <a:lstStyle/>
          <a:p>
            <a:pPr algn="ctr"/>
            <a:r>
              <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Please Select a </a:t>
            </a:r>
            <a:r>
              <a:rPr lang="en-GB" sz="2400" dirty="0" err="1">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Gamemode</a:t>
            </a:r>
            <a:r>
              <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a:t>
            </a:r>
          </a:p>
          <a:p>
            <a:pPr algn="ct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r>
              <a:rPr lang="en-GB" sz="2400" dirty="0" err="1">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Phishermen</a:t>
            </a: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r>
              <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The goal is to find all of </a:t>
            </a:r>
          </a:p>
          <a:p>
            <a:pPr algn="ctr"/>
            <a:r>
              <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the phishes.</a:t>
            </a:r>
          </a:p>
          <a:p>
            <a:pPr algn="ct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endPar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a:p>
            <a:pPr algn="ctr"/>
            <a:r>
              <a:rPr lang="en-GB" sz="24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Last Phish swimming</a:t>
            </a:r>
          </a:p>
          <a:p>
            <a:pPr algn="ctr"/>
            <a:r>
              <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Play as a lone </a:t>
            </a:r>
            <a:r>
              <a:rPr lang="en-GB" sz="2000" dirty="0" err="1">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phishe</a:t>
            </a:r>
            <a:r>
              <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 hiding </a:t>
            </a:r>
          </a:p>
          <a:p>
            <a:pPr algn="ctr"/>
            <a:r>
              <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from the </a:t>
            </a:r>
            <a:r>
              <a:rPr lang="en-GB" sz="2000" dirty="0" err="1">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rPr>
              <a:t>Phishermen</a:t>
            </a:r>
            <a:endParaRPr lang="en-GB" sz="2000" dirty="0">
              <a:ln w="3175">
                <a:noFill/>
              </a:ln>
              <a:solidFill>
                <a:schemeClr val="bg1"/>
              </a:solidFill>
              <a:effectLst>
                <a:glow rad="101600">
                  <a:schemeClr val="accent2">
                    <a:satMod val="175000"/>
                    <a:alpha val="40000"/>
                  </a:schemeClr>
                </a:glow>
                <a:outerShdw blurRad="38100" dist="25400" dir="5400000" algn="ctr" rotWithShape="0">
                  <a:srgbClr val="6E747A">
                    <a:alpha val="43000"/>
                  </a:srgbClr>
                </a:outerShdw>
              </a:effectLst>
            </a:endParaRPr>
          </a:p>
        </p:txBody>
      </p:sp>
      <p:sp>
        <p:nvSpPr>
          <p:cNvPr id="62" name="Google Shape;62;p13">
            <a:hlinkClick r:id="rId3" action="ppaction://hlinksldjump"/>
            <a:extLst>
              <a:ext uri="{FF2B5EF4-FFF2-40B4-BE49-F238E27FC236}">
                <a16:creationId xmlns:a16="http://schemas.microsoft.com/office/drawing/2014/main" id="{CA93A62F-F3D7-F2E5-545E-963F487A131E}"/>
              </a:ext>
            </a:extLst>
          </p:cNvPr>
          <p:cNvSpPr/>
          <p:nvPr/>
        </p:nvSpPr>
        <p:spPr>
          <a:xfrm>
            <a:off x="1188999" y="4065055"/>
            <a:ext cx="3012000" cy="7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Phishermen</a:t>
            </a:r>
            <a:endParaRPr lang="en-GB" dirty="0"/>
          </a:p>
        </p:txBody>
      </p:sp>
      <p:sp>
        <p:nvSpPr>
          <p:cNvPr id="64" name="Google Shape;64;p13">
            <a:extLst>
              <a:ext uri="{FF2B5EF4-FFF2-40B4-BE49-F238E27FC236}">
                <a16:creationId xmlns:a16="http://schemas.microsoft.com/office/drawing/2014/main" id="{11007D9B-12CC-D074-E30E-09A4CEDFE70B}"/>
              </a:ext>
            </a:extLst>
          </p:cNvPr>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dirty="0">
                <a:solidFill>
                  <a:schemeClr val="dk2"/>
                </a:solidFill>
                <a:latin typeface="Impact"/>
                <a:ea typeface="Impact"/>
                <a:cs typeface="Impact"/>
                <a:sym typeface="Impact"/>
              </a:rPr>
              <a:t>Phish </a:t>
            </a:r>
            <a:r>
              <a:rPr lang="en-GB" sz="3500" dirty="0" err="1">
                <a:solidFill>
                  <a:schemeClr val="dk2"/>
                </a:solidFill>
                <a:latin typeface="Impact"/>
                <a:ea typeface="Impact"/>
                <a:cs typeface="Impact"/>
                <a:sym typeface="Impact"/>
              </a:rPr>
              <a:t>Phingers</a:t>
            </a:r>
            <a:endParaRPr sz="3500" dirty="0">
              <a:solidFill>
                <a:schemeClr val="dk2"/>
              </a:solidFill>
              <a:latin typeface="Impact"/>
              <a:ea typeface="Impact"/>
              <a:cs typeface="Impact"/>
              <a:sym typeface="Impact"/>
            </a:endParaRPr>
          </a:p>
        </p:txBody>
      </p:sp>
      <p:sp>
        <p:nvSpPr>
          <p:cNvPr id="4" name="Google Shape;62;p13">
            <a:hlinkClick r:id="rId3" action="ppaction://hlinksldjump"/>
            <a:extLst>
              <a:ext uri="{FF2B5EF4-FFF2-40B4-BE49-F238E27FC236}">
                <a16:creationId xmlns:a16="http://schemas.microsoft.com/office/drawing/2014/main" id="{7421DE06-D967-31AA-A3C6-16CBC03C2346}"/>
              </a:ext>
            </a:extLst>
          </p:cNvPr>
          <p:cNvSpPr/>
          <p:nvPr/>
        </p:nvSpPr>
        <p:spPr>
          <a:xfrm>
            <a:off x="1188999" y="6446675"/>
            <a:ext cx="3012000" cy="7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GB" dirty="0"/>
              <a:t>Last Phish swimming</a:t>
            </a:r>
          </a:p>
        </p:txBody>
      </p:sp>
      <p:sp>
        <p:nvSpPr>
          <p:cNvPr id="6" name="Google Shape;78;p14">
            <a:hlinkClick r:id="rId4" action="ppaction://hlinksldjump"/>
            <a:extLst>
              <a:ext uri="{FF2B5EF4-FFF2-40B4-BE49-F238E27FC236}">
                <a16:creationId xmlns:a16="http://schemas.microsoft.com/office/drawing/2014/main" id="{42E7CADB-78FB-E2C5-0C39-BCDF19594E74}"/>
              </a:ext>
            </a:extLst>
          </p:cNvPr>
          <p:cNvSpPr/>
          <p:nvPr/>
        </p:nvSpPr>
        <p:spPr>
          <a:xfrm>
            <a:off x="1548576" y="7587863"/>
            <a:ext cx="23814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dirty="0"/>
              <a:t>Back</a:t>
            </a:r>
            <a:endParaRPr sz="5500" dirty="0"/>
          </a:p>
        </p:txBody>
      </p:sp>
    </p:spTree>
    <p:extLst>
      <p:ext uri="{BB962C8B-B14F-4D97-AF65-F5344CB8AC3E}">
        <p14:creationId xmlns:p14="http://schemas.microsoft.com/office/powerpoint/2010/main" val="207247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p:nvPr/>
        </p:nvSpPr>
        <p:spPr>
          <a:xfrm>
            <a:off x="0" y="-87625"/>
            <a:ext cx="5144400" cy="5734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4"/>
          <p:cNvSpPr/>
          <p:nvPr/>
        </p:nvSpPr>
        <p:spPr>
          <a:xfrm rot="2197513">
            <a:off x="3234510" y="37411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 name="Google Shape;71;p14"/>
          <p:cNvSpPr/>
          <p:nvPr/>
        </p:nvSpPr>
        <p:spPr>
          <a:xfrm rot="-3201929">
            <a:off x="4110887" y="394413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4"/>
          <p:cNvSpPr/>
          <p:nvPr/>
        </p:nvSpPr>
        <p:spPr>
          <a:xfrm>
            <a:off x="38583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4"/>
          <p:cNvSpPr/>
          <p:nvPr/>
        </p:nvSpPr>
        <p:spPr>
          <a:xfrm>
            <a:off x="25722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4"/>
          <p:cNvSpPr/>
          <p:nvPr/>
        </p:nvSpPr>
        <p:spPr>
          <a:xfrm>
            <a:off x="12861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4"/>
          <p:cNvSpPr/>
          <p:nvPr/>
        </p:nvSpPr>
        <p:spPr>
          <a:xfrm>
            <a:off x="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4"/>
          <p:cNvSpPr/>
          <p:nvPr/>
        </p:nvSpPr>
        <p:spPr>
          <a:xfrm>
            <a:off x="594350" y="1626875"/>
            <a:ext cx="3981600" cy="630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sz="1600"/>
          </a:p>
        </p:txBody>
      </p:sp>
      <p:sp>
        <p:nvSpPr>
          <p:cNvPr id="77" name="Google Shape;77;p14"/>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dirty="0">
                <a:solidFill>
                  <a:schemeClr val="dk2"/>
                </a:solidFill>
                <a:latin typeface="Impact"/>
                <a:ea typeface="Impact"/>
                <a:cs typeface="Impact"/>
                <a:sym typeface="Impact"/>
              </a:rPr>
              <a:t>Phish </a:t>
            </a:r>
            <a:r>
              <a:rPr lang="en-GB" sz="3500" dirty="0" err="1">
                <a:solidFill>
                  <a:schemeClr val="dk2"/>
                </a:solidFill>
                <a:latin typeface="Impact"/>
                <a:ea typeface="Impact"/>
                <a:cs typeface="Impact"/>
                <a:sym typeface="Impact"/>
              </a:rPr>
              <a:t>Phingers</a:t>
            </a:r>
            <a:endParaRPr sz="3500" dirty="0">
              <a:solidFill>
                <a:schemeClr val="dk2"/>
              </a:solidFill>
              <a:latin typeface="Impact"/>
              <a:ea typeface="Impact"/>
              <a:cs typeface="Impact"/>
              <a:sym typeface="Impact"/>
            </a:endParaRPr>
          </a:p>
        </p:txBody>
      </p:sp>
      <p:sp>
        <p:nvSpPr>
          <p:cNvPr id="78" name="Google Shape;78;p14">
            <a:hlinkClick r:id="rId3" action="ppaction://hlinksldjump"/>
          </p:cNvPr>
          <p:cNvSpPr/>
          <p:nvPr/>
        </p:nvSpPr>
        <p:spPr>
          <a:xfrm>
            <a:off x="1381500" y="8123675"/>
            <a:ext cx="23814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dirty="0"/>
              <a:t>Back</a:t>
            </a:r>
            <a:endParaRPr sz="5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p:nvPr/>
        </p:nvSpPr>
        <p:spPr>
          <a:xfrm>
            <a:off x="0" y="-434400"/>
            <a:ext cx="5144400" cy="9578400"/>
          </a:xfrm>
          <a:prstGeom prst="round2DiagRect">
            <a:avLst>
              <a:gd name="adj1" fmla="val 0"/>
              <a:gd name="adj2" fmla="val 0"/>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p15"/>
          <p:cNvSpPr txBox="1"/>
          <p:nvPr/>
        </p:nvSpPr>
        <p:spPr>
          <a:xfrm>
            <a:off x="650100" y="3006100"/>
            <a:ext cx="3844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chemeClr val="dk2"/>
                </a:solidFill>
              </a:rPr>
              <a:t>Please Connect to</a:t>
            </a:r>
            <a:endParaRPr sz="1800">
              <a:solidFill>
                <a:schemeClr val="dk2"/>
              </a:solidFill>
            </a:endParaRPr>
          </a:p>
          <a:p>
            <a:pPr marL="0" lvl="0" indent="0" algn="ctr" rtl="0">
              <a:spcBef>
                <a:spcPts val="0"/>
              </a:spcBef>
              <a:spcAft>
                <a:spcPts val="0"/>
              </a:spcAft>
              <a:buNone/>
            </a:pPr>
            <a:r>
              <a:rPr lang="en-GB" sz="1800">
                <a:solidFill>
                  <a:schemeClr val="dk2"/>
                </a:solidFill>
              </a:rPr>
              <a:t>host device</a:t>
            </a:r>
            <a:endParaRPr sz="1800">
              <a:solidFill>
                <a:schemeClr val="dk2"/>
              </a:solidFill>
            </a:endParaRPr>
          </a:p>
        </p:txBody>
      </p:sp>
      <p:sp>
        <p:nvSpPr>
          <p:cNvPr id="85" name="Google Shape;85;p15">
            <a:hlinkClick r:id="rId3" action="ppaction://hlinksldjump"/>
          </p:cNvPr>
          <p:cNvSpPr/>
          <p:nvPr/>
        </p:nvSpPr>
        <p:spPr>
          <a:xfrm rot="2338334">
            <a:off x="1261146" y="5246953"/>
            <a:ext cx="644414" cy="1428776"/>
          </a:xfrm>
          <a:prstGeom prst="roundRect">
            <a:avLst>
              <a:gd name="adj" fmla="val 16667"/>
            </a:avLst>
          </a:prstGeom>
          <a:solidFill>
            <a:srgbClr val="FFFF00"/>
          </a:solidFill>
          <a:ln w="762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6" name="Google Shape;86;p15"/>
          <p:cNvSpPr/>
          <p:nvPr/>
        </p:nvSpPr>
        <p:spPr>
          <a:xfrm>
            <a:off x="1153650" y="4742250"/>
            <a:ext cx="1399500" cy="1143000"/>
          </a:xfrm>
          <a:prstGeom prst="arc">
            <a:avLst>
              <a:gd name="adj1" fmla="val 16200000"/>
              <a:gd name="adj2" fmla="val 0"/>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7" name="Google Shape;87;p15"/>
          <p:cNvSpPr/>
          <p:nvPr/>
        </p:nvSpPr>
        <p:spPr>
          <a:xfrm>
            <a:off x="1364850" y="5028000"/>
            <a:ext cx="977100" cy="738900"/>
          </a:xfrm>
          <a:prstGeom prst="arc">
            <a:avLst>
              <a:gd name="adj1" fmla="val 16200000"/>
              <a:gd name="adj2" fmla="val 0"/>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5">
            <a:hlinkClick r:id="rId3" action="ppaction://hlinksldjump"/>
          </p:cNvPr>
          <p:cNvSpPr/>
          <p:nvPr/>
        </p:nvSpPr>
        <p:spPr>
          <a:xfrm rot="-2559737" flipH="1">
            <a:off x="3220858" y="5432454"/>
            <a:ext cx="598074" cy="1362578"/>
          </a:xfrm>
          <a:prstGeom prst="roundRect">
            <a:avLst>
              <a:gd name="adj" fmla="val 16667"/>
            </a:avLst>
          </a:prstGeom>
          <a:solidFill>
            <a:srgbClr val="FFFF00"/>
          </a:solidFill>
          <a:ln w="762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5"/>
          <p:cNvSpPr/>
          <p:nvPr/>
        </p:nvSpPr>
        <p:spPr>
          <a:xfrm flipH="1">
            <a:off x="2668066" y="4894650"/>
            <a:ext cx="1229100" cy="1143000"/>
          </a:xfrm>
          <a:prstGeom prst="arc">
            <a:avLst>
              <a:gd name="adj1" fmla="val 16200000"/>
              <a:gd name="adj2" fmla="val 0"/>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5"/>
          <p:cNvSpPr/>
          <p:nvPr/>
        </p:nvSpPr>
        <p:spPr>
          <a:xfrm flipH="1">
            <a:off x="2853702" y="5180401"/>
            <a:ext cx="858000" cy="738900"/>
          </a:xfrm>
          <a:prstGeom prst="arc">
            <a:avLst>
              <a:gd name="adj1" fmla="val 16200000"/>
              <a:gd name="adj2" fmla="val 0"/>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15"/>
          <p:cNvSpPr/>
          <p:nvPr/>
        </p:nvSpPr>
        <p:spPr>
          <a:xfrm rot="141785">
            <a:off x="2973522" y="7494589"/>
            <a:ext cx="1390982" cy="647789"/>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93;p15"/>
          <p:cNvSpPr/>
          <p:nvPr/>
        </p:nvSpPr>
        <p:spPr>
          <a:xfrm rot="16342343">
            <a:off x="3885432" y="7267878"/>
            <a:ext cx="876338" cy="1162192"/>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94" name="Google Shape;94;p15"/>
          <p:cNvGrpSpPr/>
          <p:nvPr/>
        </p:nvGrpSpPr>
        <p:grpSpPr>
          <a:xfrm rot="2055728" flipH="1">
            <a:off x="136369" y="1359244"/>
            <a:ext cx="2003036" cy="1766868"/>
            <a:chOff x="5636076" y="3374705"/>
            <a:chExt cx="2002965" cy="1766805"/>
          </a:xfrm>
        </p:grpSpPr>
        <p:sp>
          <p:nvSpPr>
            <p:cNvPr id="95" name="Google Shape;95;p15"/>
            <p:cNvSpPr/>
            <p:nvPr/>
          </p:nvSpPr>
          <p:spPr>
            <a:xfrm rot="2197513">
              <a:off x="5691960" y="37256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5"/>
            <p:cNvSpPr/>
            <p:nvPr/>
          </p:nvSpPr>
          <p:spPr>
            <a:xfrm rot="-3201929">
              <a:off x="6473087" y="386218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97" name="Google Shape;97;p15"/>
          <p:cNvSpPr/>
          <p:nvPr/>
        </p:nvSpPr>
        <p:spPr>
          <a:xfrm>
            <a:off x="2148250" y="815350"/>
            <a:ext cx="724500" cy="571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5"/>
          <p:cNvSpPr/>
          <p:nvPr/>
        </p:nvSpPr>
        <p:spPr>
          <a:xfrm>
            <a:off x="2076575" y="1501150"/>
            <a:ext cx="386400" cy="316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5"/>
          <p:cNvSpPr/>
          <p:nvPr/>
        </p:nvSpPr>
        <p:spPr>
          <a:xfrm flipH="1">
            <a:off x="2283100" y="6556050"/>
            <a:ext cx="724500" cy="571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0" name="Google Shape;100;p15"/>
          <p:cNvSpPr/>
          <p:nvPr/>
        </p:nvSpPr>
        <p:spPr>
          <a:xfrm flipH="1">
            <a:off x="2692875" y="7241850"/>
            <a:ext cx="386400" cy="316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5">
            <a:hlinkClick r:id="rId4" action="ppaction://hlinksldjump"/>
          </p:cNvPr>
          <p:cNvSpPr/>
          <p:nvPr/>
        </p:nvSpPr>
        <p:spPr>
          <a:xfrm>
            <a:off x="1454650" y="3770000"/>
            <a:ext cx="23814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a:t>Back</a:t>
            </a:r>
            <a:endParaRPr sz="5500"/>
          </a:p>
        </p:txBody>
      </p:sp>
      <p:sp>
        <p:nvSpPr>
          <p:cNvPr id="2" name="Google Shape;77;p14">
            <a:extLst>
              <a:ext uri="{FF2B5EF4-FFF2-40B4-BE49-F238E27FC236}">
                <a16:creationId xmlns:a16="http://schemas.microsoft.com/office/drawing/2014/main" id="{DA9B9512-DDE5-4F39-EBF4-A3CD76CBF55D}"/>
              </a:ext>
            </a:extLst>
          </p:cNvPr>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dirty="0">
                <a:solidFill>
                  <a:schemeClr val="dk2"/>
                </a:solidFill>
                <a:latin typeface="Impact"/>
                <a:ea typeface="Impact"/>
                <a:cs typeface="Impact"/>
                <a:sym typeface="Impact"/>
              </a:rPr>
              <a:t>Phish </a:t>
            </a:r>
            <a:r>
              <a:rPr lang="en-GB" sz="3500" dirty="0" err="1">
                <a:solidFill>
                  <a:schemeClr val="dk2"/>
                </a:solidFill>
                <a:latin typeface="Impact"/>
                <a:ea typeface="Impact"/>
                <a:cs typeface="Impact"/>
                <a:sym typeface="Impact"/>
              </a:rPr>
              <a:t>Phingers</a:t>
            </a:r>
            <a:endParaRPr sz="3500" dirty="0">
              <a:solidFill>
                <a:schemeClr val="dk2"/>
              </a:solidFill>
              <a:latin typeface="Impact"/>
              <a:ea typeface="Impact"/>
              <a:cs typeface="Impact"/>
              <a:sym typeface="Impact"/>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p:nvPr/>
        </p:nvSpPr>
        <p:spPr>
          <a:xfrm>
            <a:off x="0" y="-434400"/>
            <a:ext cx="5144400" cy="9578400"/>
          </a:xfrm>
          <a:prstGeom prst="round2DiagRect">
            <a:avLst>
              <a:gd name="adj1" fmla="val 0"/>
              <a:gd name="adj2" fmla="val 0"/>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8" name="Google Shape;108;p16">
            <a:hlinkClick r:id="rId3" action="ppaction://hlinksldjump"/>
          </p:cNvPr>
          <p:cNvSpPr/>
          <p:nvPr/>
        </p:nvSpPr>
        <p:spPr>
          <a:xfrm rot="141785">
            <a:off x="2992572" y="6863339"/>
            <a:ext cx="1390982" cy="647789"/>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6">
            <a:hlinkClick r:id="rId3" action="ppaction://hlinksldjump"/>
          </p:cNvPr>
          <p:cNvSpPr/>
          <p:nvPr/>
        </p:nvSpPr>
        <p:spPr>
          <a:xfrm rot="16342343">
            <a:off x="3904482" y="6636628"/>
            <a:ext cx="876338" cy="1162192"/>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10" name="Google Shape;110;p16"/>
          <p:cNvGrpSpPr/>
          <p:nvPr/>
        </p:nvGrpSpPr>
        <p:grpSpPr>
          <a:xfrm rot="2055728" flipH="1">
            <a:off x="136369" y="1359244"/>
            <a:ext cx="2003036" cy="1766868"/>
            <a:chOff x="5636076" y="3374705"/>
            <a:chExt cx="2002965" cy="1766805"/>
          </a:xfrm>
        </p:grpSpPr>
        <p:sp>
          <p:nvSpPr>
            <p:cNvPr id="111" name="Google Shape;111;p16"/>
            <p:cNvSpPr/>
            <p:nvPr/>
          </p:nvSpPr>
          <p:spPr>
            <a:xfrm rot="2197513">
              <a:off x="5691960" y="37256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p:nvPr/>
          </p:nvSpPr>
          <p:spPr>
            <a:xfrm rot="-3201929">
              <a:off x="6473087" y="386218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13" name="Google Shape;113;p16"/>
          <p:cNvSpPr/>
          <p:nvPr/>
        </p:nvSpPr>
        <p:spPr>
          <a:xfrm>
            <a:off x="2148250" y="815350"/>
            <a:ext cx="724500" cy="571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4" name="Google Shape;114;p16"/>
          <p:cNvSpPr/>
          <p:nvPr/>
        </p:nvSpPr>
        <p:spPr>
          <a:xfrm>
            <a:off x="2076575" y="1501150"/>
            <a:ext cx="386400" cy="316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5" name="Google Shape;115;p16"/>
          <p:cNvSpPr/>
          <p:nvPr/>
        </p:nvSpPr>
        <p:spPr>
          <a:xfrm flipH="1">
            <a:off x="2302150" y="5924800"/>
            <a:ext cx="724500" cy="571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6" name="Google Shape;116;p16"/>
          <p:cNvSpPr/>
          <p:nvPr/>
        </p:nvSpPr>
        <p:spPr>
          <a:xfrm flipH="1">
            <a:off x="2711925" y="6610600"/>
            <a:ext cx="386400" cy="316200"/>
          </a:xfrm>
          <a:prstGeom prst="ellipse">
            <a:avLst/>
          </a:prstGeom>
          <a:noFill/>
          <a:ln w="7620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 name="Google Shape;117;p16"/>
          <p:cNvSpPr txBox="1"/>
          <p:nvPr/>
        </p:nvSpPr>
        <p:spPr>
          <a:xfrm>
            <a:off x="942250" y="3582925"/>
            <a:ext cx="3444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solidFill>
                  <a:schemeClr val="dk2"/>
                </a:solidFill>
              </a:rPr>
              <a:t>You have not been found</a:t>
            </a:r>
            <a:endParaRPr sz="2100" b="1">
              <a:solidFill>
                <a:schemeClr val="dk2"/>
              </a:solidFill>
            </a:endParaRPr>
          </a:p>
          <a:p>
            <a:pPr marL="0" lvl="0" indent="0" algn="ctr" rtl="0">
              <a:spcBef>
                <a:spcPts val="0"/>
              </a:spcBef>
              <a:spcAft>
                <a:spcPts val="0"/>
              </a:spcAft>
              <a:buNone/>
            </a:pPr>
            <a:r>
              <a:rPr lang="en-GB" sz="2100" b="1">
                <a:solidFill>
                  <a:schemeClr val="dk2"/>
                </a:solidFill>
              </a:rPr>
              <a:t>Keep it up!</a:t>
            </a:r>
            <a:endParaRPr sz="2100" b="1">
              <a:solidFill>
                <a:schemeClr val="dk2"/>
              </a:solidFill>
            </a:endParaRPr>
          </a:p>
        </p:txBody>
      </p:sp>
      <p:sp>
        <p:nvSpPr>
          <p:cNvPr id="118" name="Google Shape;118;p16">
            <a:hlinkClick r:id="rId4" action="ppaction://hlinksldjump"/>
          </p:cNvPr>
          <p:cNvSpPr/>
          <p:nvPr/>
        </p:nvSpPr>
        <p:spPr>
          <a:xfrm>
            <a:off x="1473700" y="4572000"/>
            <a:ext cx="23814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a:t>Quit</a:t>
            </a:r>
            <a:endParaRPr sz="55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p:nvPr/>
        </p:nvSpPr>
        <p:spPr>
          <a:xfrm>
            <a:off x="0" y="-44800"/>
            <a:ext cx="5144400" cy="92316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4" name="Google Shape;124;p17"/>
          <p:cNvSpPr/>
          <p:nvPr/>
        </p:nvSpPr>
        <p:spPr>
          <a:xfrm>
            <a:off x="-2796550" y="-2678425"/>
            <a:ext cx="5581800" cy="5581800"/>
          </a:xfrm>
          <a:prstGeom prst="sun">
            <a:avLst>
              <a:gd name="adj" fmla="val 25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17"/>
          <p:cNvSpPr/>
          <p:nvPr/>
        </p:nvSpPr>
        <p:spPr>
          <a:xfrm>
            <a:off x="3223250" y="1222950"/>
            <a:ext cx="1676376" cy="1333476"/>
          </a:xfrm>
          <a:prstGeom prst="cloud">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17"/>
          <p:cNvSpPr/>
          <p:nvPr/>
        </p:nvSpPr>
        <p:spPr>
          <a:xfrm>
            <a:off x="232400" y="7303775"/>
            <a:ext cx="1676376" cy="1333476"/>
          </a:xfrm>
          <a:prstGeom prst="cloud">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7"/>
          <p:cNvSpPr txBox="1"/>
          <p:nvPr/>
        </p:nvSpPr>
        <p:spPr>
          <a:xfrm>
            <a:off x="1699250" y="3229650"/>
            <a:ext cx="43014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a:solidFill>
                  <a:schemeClr val="dk2"/>
                </a:solidFill>
              </a:rPr>
              <a:t>How many Phish are</a:t>
            </a:r>
            <a:endParaRPr sz="1800">
              <a:solidFill>
                <a:schemeClr val="dk2"/>
              </a:solidFill>
            </a:endParaRPr>
          </a:p>
          <a:p>
            <a:pPr marL="0" lvl="0" indent="0" algn="ctr" rtl="0">
              <a:spcBef>
                <a:spcPts val="0"/>
              </a:spcBef>
              <a:spcAft>
                <a:spcPts val="0"/>
              </a:spcAft>
              <a:buNone/>
            </a:pPr>
            <a:r>
              <a:rPr lang="en-GB" sz="1800">
                <a:solidFill>
                  <a:schemeClr val="dk2"/>
                </a:solidFill>
              </a:rPr>
              <a:t> you playing with?</a:t>
            </a:r>
            <a:endParaRPr sz="1800">
              <a:solidFill>
                <a:schemeClr val="dk2"/>
              </a:solidFill>
            </a:endParaRPr>
          </a:p>
        </p:txBody>
      </p:sp>
      <p:sp>
        <p:nvSpPr>
          <p:cNvPr id="134" name="Google Shape;134;p17">
            <a:hlinkClick r:id="rId3" action="ppaction://hlinksldjump"/>
          </p:cNvPr>
          <p:cNvSpPr/>
          <p:nvPr/>
        </p:nvSpPr>
        <p:spPr>
          <a:xfrm>
            <a:off x="2784800" y="3968550"/>
            <a:ext cx="2130300" cy="13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6300"/>
              <a:t>Start</a:t>
            </a:r>
            <a:endParaRPr sz="6300"/>
          </a:p>
        </p:txBody>
      </p:sp>
      <p:sp>
        <p:nvSpPr>
          <p:cNvPr id="135" name="Google Shape;135;p17">
            <a:hlinkClick r:id="rId4" action="ppaction://hlinksldjump"/>
          </p:cNvPr>
          <p:cNvSpPr/>
          <p:nvPr/>
        </p:nvSpPr>
        <p:spPr>
          <a:xfrm>
            <a:off x="2784800" y="5495000"/>
            <a:ext cx="21303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200"/>
              <a:t>Back</a:t>
            </a:r>
            <a:endParaRPr sz="5200"/>
          </a:p>
        </p:txBody>
      </p:sp>
      <p:sp>
        <p:nvSpPr>
          <p:cNvPr id="6" name="Google Shape;127;p17">
            <a:extLst>
              <a:ext uri="{FF2B5EF4-FFF2-40B4-BE49-F238E27FC236}">
                <a16:creationId xmlns:a16="http://schemas.microsoft.com/office/drawing/2014/main" id="{489ED3A0-4D98-6391-E94C-A4263F6782B1}"/>
              </a:ext>
            </a:extLst>
          </p:cNvPr>
          <p:cNvSpPr/>
          <p:nvPr/>
        </p:nvSpPr>
        <p:spPr>
          <a:xfrm>
            <a:off x="426003" y="3710663"/>
            <a:ext cx="1028700" cy="1848000"/>
          </a:xfrm>
          <a:prstGeom prst="rect">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t>0</a:t>
            </a:r>
            <a:endParaRPr sz="9600" dirty="0"/>
          </a:p>
        </p:txBody>
      </p:sp>
      <p:sp>
        <p:nvSpPr>
          <p:cNvPr id="8" name="Google Shape;127;p17">
            <a:extLst>
              <a:ext uri="{FF2B5EF4-FFF2-40B4-BE49-F238E27FC236}">
                <a16:creationId xmlns:a16="http://schemas.microsoft.com/office/drawing/2014/main" id="{3AEC7AC9-79E2-D330-F491-338D71AFEBB4}"/>
              </a:ext>
            </a:extLst>
          </p:cNvPr>
          <p:cNvSpPr/>
          <p:nvPr/>
        </p:nvSpPr>
        <p:spPr>
          <a:xfrm>
            <a:off x="1543844" y="3710663"/>
            <a:ext cx="1028700" cy="1848000"/>
          </a:xfrm>
          <a:prstGeom prst="rect">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9600" dirty="0"/>
              <a:t>6</a:t>
            </a:r>
            <a:endParaRPr sz="9600" dirty="0"/>
          </a:p>
        </p:txBody>
      </p:sp>
      <p:sp>
        <p:nvSpPr>
          <p:cNvPr id="9" name="Isosceles Triangle 8">
            <a:extLst>
              <a:ext uri="{FF2B5EF4-FFF2-40B4-BE49-F238E27FC236}">
                <a16:creationId xmlns:a16="http://schemas.microsoft.com/office/drawing/2014/main" id="{1BDF7AE2-BB07-9FDF-DA6F-F61A1E764449}"/>
              </a:ext>
            </a:extLst>
          </p:cNvPr>
          <p:cNvSpPr/>
          <p:nvPr/>
        </p:nvSpPr>
        <p:spPr>
          <a:xfrm>
            <a:off x="1511496" y="2590002"/>
            <a:ext cx="1060704" cy="914400"/>
          </a:xfrm>
          <a:prstGeom prst="triangle">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algn="ctr"/>
            <a:endParaRPr lang="en-GB" sz="9600">
              <a:solidFill>
                <a:srgbClr val="000000"/>
              </a:solidFill>
              <a:latin typeface="Arial"/>
              <a:cs typeface="Arial"/>
            </a:endParaRPr>
          </a:p>
        </p:txBody>
      </p:sp>
      <p:sp>
        <p:nvSpPr>
          <p:cNvPr id="10" name="Isosceles Triangle 9">
            <a:extLst>
              <a:ext uri="{FF2B5EF4-FFF2-40B4-BE49-F238E27FC236}">
                <a16:creationId xmlns:a16="http://schemas.microsoft.com/office/drawing/2014/main" id="{2F7E92DB-4A5F-0120-302A-0E4C615BC3F4}"/>
              </a:ext>
            </a:extLst>
          </p:cNvPr>
          <p:cNvSpPr/>
          <p:nvPr/>
        </p:nvSpPr>
        <p:spPr>
          <a:xfrm>
            <a:off x="393999" y="2585939"/>
            <a:ext cx="1060704" cy="914400"/>
          </a:xfrm>
          <a:prstGeom prst="triangle">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algn="ctr"/>
            <a:endParaRPr lang="en-GB" sz="9600">
              <a:solidFill>
                <a:srgbClr val="000000"/>
              </a:solidFill>
              <a:latin typeface="Arial"/>
              <a:cs typeface="Arial"/>
            </a:endParaRPr>
          </a:p>
        </p:txBody>
      </p:sp>
      <p:sp>
        <p:nvSpPr>
          <p:cNvPr id="11" name="Isosceles Triangle 10">
            <a:extLst>
              <a:ext uri="{FF2B5EF4-FFF2-40B4-BE49-F238E27FC236}">
                <a16:creationId xmlns:a16="http://schemas.microsoft.com/office/drawing/2014/main" id="{51B09176-7307-B8A2-0A33-1BC8F822BF4C}"/>
              </a:ext>
            </a:extLst>
          </p:cNvPr>
          <p:cNvSpPr/>
          <p:nvPr/>
        </p:nvSpPr>
        <p:spPr>
          <a:xfrm rot="10800000">
            <a:off x="1511496" y="5752590"/>
            <a:ext cx="1060704" cy="914400"/>
          </a:xfrm>
          <a:prstGeom prst="triangle">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algn="ctr"/>
            <a:endParaRPr lang="en-GB" sz="9600">
              <a:solidFill>
                <a:srgbClr val="000000"/>
              </a:solidFill>
              <a:latin typeface="Arial"/>
              <a:cs typeface="Arial"/>
            </a:endParaRPr>
          </a:p>
        </p:txBody>
      </p:sp>
      <p:sp>
        <p:nvSpPr>
          <p:cNvPr id="12" name="Isosceles Triangle 11">
            <a:extLst>
              <a:ext uri="{FF2B5EF4-FFF2-40B4-BE49-F238E27FC236}">
                <a16:creationId xmlns:a16="http://schemas.microsoft.com/office/drawing/2014/main" id="{A876E8B3-7237-9F6A-8CFF-99492AB28896}"/>
              </a:ext>
            </a:extLst>
          </p:cNvPr>
          <p:cNvSpPr/>
          <p:nvPr/>
        </p:nvSpPr>
        <p:spPr>
          <a:xfrm rot="10800000">
            <a:off x="393999" y="5748527"/>
            <a:ext cx="1060704" cy="914400"/>
          </a:xfrm>
          <a:prstGeom prst="triangle">
            <a:avLst/>
          </a:prstGeom>
          <a:solidFill>
            <a:schemeClr val="lt2"/>
          </a:solidFill>
          <a:ln w="381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algn="ctr"/>
            <a:endParaRPr lang="en-GB" sz="9600">
              <a:solidFill>
                <a:srgbClr val="000000"/>
              </a:solidFill>
              <a:latin typeface="Arial"/>
              <a:cs typeface="Arial"/>
            </a:endParaRPr>
          </a:p>
        </p:txBody>
      </p:sp>
    </p:spTree>
  </p:cSld>
  <p:clrMapOvr>
    <a:masterClrMapping/>
  </p:clrMapOvr>
  <p:transition spd="slow">
    <p:push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8"/>
          <p:cNvSpPr/>
          <p:nvPr/>
        </p:nvSpPr>
        <p:spPr>
          <a:xfrm>
            <a:off x="0" y="-87625"/>
            <a:ext cx="5144400" cy="92316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18"/>
          <p:cNvSpPr/>
          <p:nvPr/>
        </p:nvSpPr>
        <p:spPr>
          <a:xfrm>
            <a:off x="-2796550" y="-2678425"/>
            <a:ext cx="5581800" cy="5581800"/>
          </a:xfrm>
          <a:prstGeom prst="sun">
            <a:avLst>
              <a:gd name="adj" fmla="val 25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8"/>
          <p:cNvSpPr/>
          <p:nvPr/>
        </p:nvSpPr>
        <p:spPr>
          <a:xfrm>
            <a:off x="3223250" y="1222950"/>
            <a:ext cx="1676376" cy="1333476"/>
          </a:xfrm>
          <a:prstGeom prst="cloud">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18"/>
          <p:cNvSpPr/>
          <p:nvPr/>
        </p:nvSpPr>
        <p:spPr>
          <a:xfrm>
            <a:off x="232400" y="7303775"/>
            <a:ext cx="1676376" cy="1333476"/>
          </a:xfrm>
          <a:prstGeom prst="cloud">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18"/>
          <p:cNvSpPr txBox="1"/>
          <p:nvPr/>
        </p:nvSpPr>
        <p:spPr>
          <a:xfrm>
            <a:off x="650100" y="3006100"/>
            <a:ext cx="38442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800" dirty="0">
                <a:solidFill>
                  <a:schemeClr val="dk2"/>
                </a:solidFill>
              </a:rPr>
              <a:t>Please Connect to</a:t>
            </a:r>
            <a:endParaRPr sz="1800" dirty="0">
              <a:solidFill>
                <a:schemeClr val="dk2"/>
              </a:solidFill>
            </a:endParaRPr>
          </a:p>
          <a:p>
            <a:pPr marL="0" lvl="0" indent="0" algn="ctr" rtl="0">
              <a:spcBef>
                <a:spcPts val="0"/>
              </a:spcBef>
              <a:spcAft>
                <a:spcPts val="0"/>
              </a:spcAft>
              <a:buNone/>
            </a:pPr>
            <a:r>
              <a:rPr lang="en-GB" sz="1800" dirty="0">
                <a:solidFill>
                  <a:schemeClr val="dk2"/>
                </a:solidFill>
              </a:rPr>
              <a:t>Phish 0/6</a:t>
            </a:r>
            <a:endParaRPr sz="1800" dirty="0">
              <a:solidFill>
                <a:schemeClr val="dk2"/>
              </a:solidFill>
            </a:endParaRPr>
          </a:p>
        </p:txBody>
      </p:sp>
      <p:sp>
        <p:nvSpPr>
          <p:cNvPr id="145" name="Google Shape;145;p18">
            <a:hlinkClick r:id="rId3" action="ppaction://hlinksldjump"/>
          </p:cNvPr>
          <p:cNvSpPr/>
          <p:nvPr/>
        </p:nvSpPr>
        <p:spPr>
          <a:xfrm rot="2338334">
            <a:off x="1280196" y="4615703"/>
            <a:ext cx="644414" cy="1428776"/>
          </a:xfrm>
          <a:prstGeom prst="roundRect">
            <a:avLst>
              <a:gd name="adj" fmla="val 16667"/>
            </a:avLst>
          </a:prstGeom>
          <a:solidFill>
            <a:srgbClr val="00FFFF"/>
          </a:solidFill>
          <a:ln w="762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18"/>
          <p:cNvSpPr/>
          <p:nvPr/>
        </p:nvSpPr>
        <p:spPr>
          <a:xfrm>
            <a:off x="1172700" y="4111000"/>
            <a:ext cx="1399500" cy="1143000"/>
          </a:xfrm>
          <a:prstGeom prst="arc">
            <a:avLst>
              <a:gd name="adj1" fmla="val 16200000"/>
              <a:gd name="adj2" fmla="val 0"/>
            </a:avLst>
          </a:prstGeom>
          <a:no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8"/>
          <p:cNvSpPr/>
          <p:nvPr/>
        </p:nvSpPr>
        <p:spPr>
          <a:xfrm>
            <a:off x="1383900" y="4396750"/>
            <a:ext cx="977100" cy="738900"/>
          </a:xfrm>
          <a:prstGeom prst="arc">
            <a:avLst>
              <a:gd name="adj1" fmla="val 16200000"/>
              <a:gd name="adj2" fmla="val 0"/>
            </a:avLst>
          </a:prstGeom>
          <a:no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18">
            <a:hlinkClick r:id="rId3" action="ppaction://hlinksldjump"/>
          </p:cNvPr>
          <p:cNvSpPr/>
          <p:nvPr/>
        </p:nvSpPr>
        <p:spPr>
          <a:xfrm rot="-2559737" flipH="1">
            <a:off x="3239908" y="4801204"/>
            <a:ext cx="598074" cy="1362578"/>
          </a:xfrm>
          <a:prstGeom prst="roundRect">
            <a:avLst>
              <a:gd name="adj" fmla="val 16667"/>
            </a:avLst>
          </a:prstGeom>
          <a:solidFill>
            <a:srgbClr val="00FFFF"/>
          </a:solidFill>
          <a:ln w="76200"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18"/>
          <p:cNvSpPr/>
          <p:nvPr/>
        </p:nvSpPr>
        <p:spPr>
          <a:xfrm flipH="1">
            <a:off x="2687116" y="4263400"/>
            <a:ext cx="1229100" cy="1143000"/>
          </a:xfrm>
          <a:prstGeom prst="arc">
            <a:avLst>
              <a:gd name="adj1" fmla="val 16200000"/>
              <a:gd name="adj2" fmla="val 0"/>
            </a:avLst>
          </a:prstGeom>
          <a:no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18"/>
          <p:cNvSpPr/>
          <p:nvPr/>
        </p:nvSpPr>
        <p:spPr>
          <a:xfrm flipH="1">
            <a:off x="2872752" y="4549151"/>
            <a:ext cx="858000" cy="738900"/>
          </a:xfrm>
          <a:prstGeom prst="arc">
            <a:avLst>
              <a:gd name="adj1" fmla="val 16200000"/>
              <a:gd name="adj2" fmla="val 0"/>
            </a:avLst>
          </a:prstGeom>
          <a:noFill/>
          <a:ln w="3810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101;p15">
            <a:hlinkClick r:id="rId4" action="ppaction://hlinksldjump"/>
            <a:extLst>
              <a:ext uri="{FF2B5EF4-FFF2-40B4-BE49-F238E27FC236}">
                <a16:creationId xmlns:a16="http://schemas.microsoft.com/office/drawing/2014/main" id="{301DF4D4-CCFD-199E-9ADC-AD66828F4D1A}"/>
              </a:ext>
            </a:extLst>
          </p:cNvPr>
          <p:cNvSpPr/>
          <p:nvPr/>
        </p:nvSpPr>
        <p:spPr>
          <a:xfrm>
            <a:off x="1454650" y="6420096"/>
            <a:ext cx="23814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a:t>Back</a:t>
            </a:r>
            <a:endParaRPr sz="55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p:nvPr/>
        </p:nvSpPr>
        <p:spPr>
          <a:xfrm>
            <a:off x="0" y="-87625"/>
            <a:ext cx="5144400" cy="5734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19"/>
          <p:cNvSpPr/>
          <p:nvPr/>
        </p:nvSpPr>
        <p:spPr>
          <a:xfrm>
            <a:off x="38583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19"/>
          <p:cNvSpPr/>
          <p:nvPr/>
        </p:nvSpPr>
        <p:spPr>
          <a:xfrm>
            <a:off x="25722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19"/>
          <p:cNvSpPr/>
          <p:nvPr/>
        </p:nvSpPr>
        <p:spPr>
          <a:xfrm>
            <a:off x="12861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19"/>
          <p:cNvSpPr/>
          <p:nvPr/>
        </p:nvSpPr>
        <p:spPr>
          <a:xfrm>
            <a:off x="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19"/>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a:solidFill>
                  <a:schemeClr val="dk2"/>
                </a:solidFill>
                <a:latin typeface="Impact"/>
                <a:ea typeface="Impact"/>
                <a:cs typeface="Impact"/>
                <a:sym typeface="Impact"/>
              </a:rPr>
              <a:t>Phish Phingers</a:t>
            </a:r>
            <a:endParaRPr sz="3500">
              <a:solidFill>
                <a:schemeClr val="dk2"/>
              </a:solidFill>
              <a:latin typeface="Impact"/>
              <a:ea typeface="Impact"/>
              <a:cs typeface="Impact"/>
              <a:sym typeface="Impact"/>
            </a:endParaRPr>
          </a:p>
        </p:txBody>
      </p:sp>
      <p:sp>
        <p:nvSpPr>
          <p:cNvPr id="163" name="Google Shape;163;p19"/>
          <p:cNvSpPr/>
          <p:nvPr/>
        </p:nvSpPr>
        <p:spPr>
          <a:xfrm rot="16491959">
            <a:off x="3987243" y="5990525"/>
            <a:ext cx="876326" cy="1162175"/>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164" name="Google Shape;164;p19"/>
          <p:cNvGrpSpPr/>
          <p:nvPr/>
        </p:nvGrpSpPr>
        <p:grpSpPr>
          <a:xfrm rot="1906112" flipH="1">
            <a:off x="-21775" y="6629069"/>
            <a:ext cx="2098259" cy="1833294"/>
            <a:chOff x="3178626" y="3390205"/>
            <a:chExt cx="2098215" cy="1833255"/>
          </a:xfrm>
        </p:grpSpPr>
        <p:sp>
          <p:nvSpPr>
            <p:cNvPr id="165" name="Google Shape;165;p19"/>
            <p:cNvSpPr/>
            <p:nvPr/>
          </p:nvSpPr>
          <p:spPr>
            <a:xfrm rot="2197513">
              <a:off x="3234510" y="37411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19"/>
            <p:cNvSpPr/>
            <p:nvPr/>
          </p:nvSpPr>
          <p:spPr>
            <a:xfrm rot="-3201929">
              <a:off x="4110887" y="394413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167" name="Google Shape;167;p19"/>
          <p:cNvPicPr preferRelativeResize="0"/>
          <p:nvPr/>
        </p:nvPicPr>
        <p:blipFill>
          <a:blip r:embed="rId3">
            <a:alphaModFix/>
          </a:blip>
          <a:stretch>
            <a:fillRect/>
          </a:stretch>
        </p:blipFill>
        <p:spPr>
          <a:xfrm>
            <a:off x="1362688" y="2705100"/>
            <a:ext cx="2419025" cy="2419025"/>
          </a:xfrm>
          <a:prstGeom prst="rect">
            <a:avLst/>
          </a:prstGeom>
          <a:noFill/>
          <a:ln>
            <a:noFill/>
          </a:ln>
        </p:spPr>
      </p:pic>
      <p:sp>
        <p:nvSpPr>
          <p:cNvPr id="168" name="Google Shape;168;p19"/>
          <p:cNvSpPr txBox="1"/>
          <p:nvPr/>
        </p:nvSpPr>
        <p:spPr>
          <a:xfrm>
            <a:off x="497700" y="1435775"/>
            <a:ext cx="41490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dirty="0">
                <a:solidFill>
                  <a:schemeClr val="dk2"/>
                </a:solidFill>
              </a:rPr>
              <a:t>Phish found:</a:t>
            </a:r>
            <a:br>
              <a:rPr lang="en-GB" sz="2200" b="1" dirty="0">
                <a:solidFill>
                  <a:schemeClr val="dk2"/>
                </a:solidFill>
              </a:rPr>
            </a:br>
            <a:r>
              <a:rPr lang="en-GB" sz="2200" b="1" dirty="0">
                <a:solidFill>
                  <a:schemeClr val="dk2"/>
                </a:solidFill>
              </a:rPr>
              <a:t>2/6</a:t>
            </a:r>
            <a:endParaRPr sz="2200" b="1" dirty="0">
              <a:solidFill>
                <a:schemeClr val="dk2"/>
              </a:solidFill>
            </a:endParaRPr>
          </a:p>
        </p:txBody>
      </p:sp>
      <p:sp>
        <p:nvSpPr>
          <p:cNvPr id="162" name="Google Shape;162;p19">
            <a:hlinkClick r:id="rId4" action="ppaction://hlinksldjump"/>
          </p:cNvPr>
          <p:cNvSpPr/>
          <p:nvPr/>
        </p:nvSpPr>
        <p:spPr>
          <a:xfrm rot="291401">
            <a:off x="2961325" y="6182436"/>
            <a:ext cx="1390962" cy="647780"/>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p:nvPr/>
        </p:nvSpPr>
        <p:spPr>
          <a:xfrm>
            <a:off x="0" y="-87625"/>
            <a:ext cx="5144400" cy="5734200"/>
          </a:xfrm>
          <a:prstGeom prst="rect">
            <a:avLst/>
          </a:prstGeom>
          <a:solidFill>
            <a:srgbClr val="FFFF00"/>
          </a:solid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0"/>
          <p:cNvSpPr/>
          <p:nvPr/>
        </p:nvSpPr>
        <p:spPr>
          <a:xfrm>
            <a:off x="38583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0"/>
          <p:cNvSpPr/>
          <p:nvPr/>
        </p:nvSpPr>
        <p:spPr>
          <a:xfrm>
            <a:off x="25722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0"/>
          <p:cNvSpPr/>
          <p:nvPr/>
        </p:nvSpPr>
        <p:spPr>
          <a:xfrm>
            <a:off x="128610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0"/>
          <p:cNvSpPr/>
          <p:nvPr/>
        </p:nvSpPr>
        <p:spPr>
          <a:xfrm>
            <a:off x="0" y="5223450"/>
            <a:ext cx="1286100" cy="4419600"/>
          </a:xfrm>
          <a:prstGeom prst="round2DiagRect">
            <a:avLst>
              <a:gd name="adj1" fmla="val 50000"/>
              <a:gd name="adj2" fmla="val 40063"/>
            </a:avLst>
          </a:prstGeom>
          <a:solidFill>
            <a:srgbClr val="00FFFF"/>
          </a:solidFill>
          <a:ln w="9525"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0"/>
          <p:cNvSpPr txBox="1"/>
          <p:nvPr/>
        </p:nvSpPr>
        <p:spPr>
          <a:xfrm>
            <a:off x="333750" y="712475"/>
            <a:ext cx="4476900" cy="723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3500">
                <a:solidFill>
                  <a:schemeClr val="dk2"/>
                </a:solidFill>
                <a:latin typeface="Impact"/>
                <a:ea typeface="Impact"/>
                <a:cs typeface="Impact"/>
                <a:sym typeface="Impact"/>
              </a:rPr>
              <a:t>Phish Phingers</a:t>
            </a:r>
            <a:endParaRPr sz="3500">
              <a:solidFill>
                <a:schemeClr val="dk2"/>
              </a:solidFill>
              <a:latin typeface="Impact"/>
              <a:ea typeface="Impact"/>
              <a:cs typeface="Impact"/>
              <a:sym typeface="Impact"/>
            </a:endParaRPr>
          </a:p>
        </p:txBody>
      </p:sp>
      <p:grpSp>
        <p:nvGrpSpPr>
          <p:cNvPr id="179" name="Google Shape;179;p20"/>
          <p:cNvGrpSpPr/>
          <p:nvPr/>
        </p:nvGrpSpPr>
        <p:grpSpPr>
          <a:xfrm rot="3152193">
            <a:off x="2607051" y="5162478"/>
            <a:ext cx="2098369" cy="1833390"/>
            <a:chOff x="3178626" y="3390205"/>
            <a:chExt cx="2098215" cy="1833255"/>
          </a:xfrm>
        </p:grpSpPr>
        <p:sp>
          <p:nvSpPr>
            <p:cNvPr id="180" name="Google Shape;180;p20"/>
            <p:cNvSpPr/>
            <p:nvPr/>
          </p:nvSpPr>
          <p:spPr>
            <a:xfrm rot="2197513">
              <a:off x="3234510" y="3741172"/>
              <a:ext cx="1390933" cy="647766"/>
            </a:xfrm>
            <a:prstGeom prst="ellipse">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0"/>
            <p:cNvSpPr/>
            <p:nvPr/>
          </p:nvSpPr>
          <p:spPr>
            <a:xfrm rot="-3201929">
              <a:off x="4110887" y="3944135"/>
              <a:ext cx="876307" cy="1162151"/>
            </a:xfrm>
            <a:prstGeom prst="triangle">
              <a:avLst>
                <a:gd name="adj" fmla="val 50000"/>
              </a:avLst>
            </a:prstGeom>
            <a:solidFill>
              <a:srgbClr val="FF00FF"/>
            </a:solid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182" name="Google Shape;182;p20"/>
          <p:cNvPicPr preferRelativeResize="0"/>
          <p:nvPr/>
        </p:nvPicPr>
        <p:blipFill>
          <a:blip r:embed="rId3">
            <a:alphaModFix/>
          </a:blip>
          <a:stretch>
            <a:fillRect/>
          </a:stretch>
        </p:blipFill>
        <p:spPr>
          <a:xfrm>
            <a:off x="1362688" y="2705100"/>
            <a:ext cx="2419025" cy="2419025"/>
          </a:xfrm>
          <a:prstGeom prst="rect">
            <a:avLst/>
          </a:prstGeom>
          <a:noFill/>
          <a:ln>
            <a:noFill/>
          </a:ln>
        </p:spPr>
      </p:pic>
      <p:sp>
        <p:nvSpPr>
          <p:cNvPr id="183" name="Google Shape;183;p20"/>
          <p:cNvSpPr txBox="1"/>
          <p:nvPr/>
        </p:nvSpPr>
        <p:spPr>
          <a:xfrm>
            <a:off x="497700" y="1435775"/>
            <a:ext cx="41490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200" b="1">
                <a:solidFill>
                  <a:schemeClr val="dk2"/>
                </a:solidFill>
              </a:rPr>
              <a:t>You have been found!</a:t>
            </a:r>
            <a:endParaRPr sz="2200" b="1">
              <a:solidFill>
                <a:schemeClr val="dk2"/>
              </a:solidFill>
            </a:endParaRPr>
          </a:p>
        </p:txBody>
      </p:sp>
      <p:sp>
        <p:nvSpPr>
          <p:cNvPr id="184" name="Google Shape;184;p20">
            <a:hlinkClick r:id="rId4" action="ppaction://hlinksldjump"/>
          </p:cNvPr>
          <p:cNvSpPr/>
          <p:nvPr/>
        </p:nvSpPr>
        <p:spPr>
          <a:xfrm>
            <a:off x="1175100" y="7199000"/>
            <a:ext cx="2794200" cy="73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5500" dirty="0"/>
              <a:t>Restart</a:t>
            </a:r>
            <a:endParaRPr sz="5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EB14A4D4315E24EB84EB23A73FA9908" ma:contentTypeVersion="9" ma:contentTypeDescription="Create a new document." ma:contentTypeScope="" ma:versionID="cb3ba676b132134ef476e83f89c43954">
  <xsd:schema xmlns:xsd="http://www.w3.org/2001/XMLSchema" xmlns:xs="http://www.w3.org/2001/XMLSchema" xmlns:p="http://schemas.microsoft.com/office/2006/metadata/properties" xmlns:ns3="6743b275-1c8c-448d-9d81-cdaa13d3d621" targetNamespace="http://schemas.microsoft.com/office/2006/metadata/properties" ma:root="true" ma:fieldsID="282b4d9d89a91b63632ed03e1f830995" ns3:_="">
    <xsd:import namespace="6743b275-1c8c-448d-9d81-cdaa13d3d62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43b275-1c8c-448d-9d81-cdaa13d3d62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743b275-1c8c-448d-9d81-cdaa13d3d621" xsi:nil="true"/>
  </documentManagement>
</p:properties>
</file>

<file path=customXml/itemProps1.xml><?xml version="1.0" encoding="utf-8"?>
<ds:datastoreItem xmlns:ds="http://schemas.openxmlformats.org/officeDocument/2006/customXml" ds:itemID="{EF6F16E6-7A10-4DB9-9558-321EFAAD9E5E}">
  <ds:schemaRefs>
    <ds:schemaRef ds:uri="http://schemas.microsoft.com/sharepoint/v3/contenttype/forms"/>
  </ds:schemaRefs>
</ds:datastoreItem>
</file>

<file path=customXml/itemProps2.xml><?xml version="1.0" encoding="utf-8"?>
<ds:datastoreItem xmlns:ds="http://schemas.openxmlformats.org/officeDocument/2006/customXml" ds:itemID="{7A940178-77A7-4D2F-B9D3-073559FA85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43b275-1c8c-448d-9d81-cdaa13d3d62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7D2AE6-6D16-4D71-8054-3AB9542F4AF2}">
  <ds:schemaRefs>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6743b275-1c8c-448d-9d81-cdaa13d3d621"/>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25</TotalTime>
  <Words>250</Words>
  <Application>Microsoft Office PowerPoint</Application>
  <PresentationFormat>Custom</PresentationFormat>
  <Paragraphs>44</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Callum Muddle (cm10g24)</cp:lastModifiedBy>
  <cp:revision>2</cp:revision>
  <dcterms:modified xsi:type="dcterms:W3CDTF">2025-05-18T21:47:10Z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0x010100AEB14A4D4315E24EB84EB23A73FA9908</vt:lpwstr>
  </property>
</Properties>
</file>