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99" r:id="rId2"/>
    <p:sldId id="260" r:id="rId3"/>
    <p:sldId id="292" r:id="rId4"/>
    <p:sldId id="258" r:id="rId5"/>
    <p:sldId id="257" r:id="rId6"/>
    <p:sldId id="259" r:id="rId7"/>
    <p:sldId id="261" r:id="rId8"/>
    <p:sldId id="293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94" r:id="rId19"/>
    <p:sldId id="278" r:id="rId20"/>
    <p:sldId id="295" r:id="rId21"/>
    <p:sldId id="273" r:id="rId22"/>
    <p:sldId id="274" r:id="rId23"/>
    <p:sldId id="275" r:id="rId24"/>
    <p:sldId id="276" r:id="rId25"/>
    <p:sldId id="277" r:id="rId26"/>
    <p:sldId id="279" r:id="rId27"/>
    <p:sldId id="280" r:id="rId28"/>
    <p:sldId id="296" r:id="rId29"/>
    <p:sldId id="282" r:id="rId30"/>
    <p:sldId id="284" r:id="rId31"/>
    <p:sldId id="286" r:id="rId32"/>
    <p:sldId id="285" r:id="rId33"/>
    <p:sldId id="283" r:id="rId34"/>
    <p:sldId id="281" r:id="rId35"/>
    <p:sldId id="287" r:id="rId36"/>
    <p:sldId id="297" r:id="rId37"/>
    <p:sldId id="290" r:id="rId38"/>
    <p:sldId id="291" r:id="rId39"/>
    <p:sldId id="298" r:id="rId40"/>
    <p:sldId id="288" r:id="rId41"/>
    <p:sldId id="289" r:id="rId4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164EF-1293-4E9C-913E-68046A88A47E}" type="datetimeFigureOut">
              <a:rPr lang="fr-FR" smtClean="0"/>
              <a:t>22/01/2022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62287-58B7-409B-B787-851A384B4B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3508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C94C4E-48C9-41E2-B079-4B0C68D1F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4197C2B-5732-47F7-B41D-D82F61939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ADD7F3-F374-496B-AEE8-6F07DF570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47B6-7430-4092-B697-324232AD3B14}" type="datetimeFigureOut">
              <a:rPr lang="fr-FR" smtClean="0"/>
              <a:t>22/01/2022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5A2E95-E3D5-46C8-853F-606AB5C22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052E98-94BE-4C4B-B827-4F5855ACC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A323-38F1-47C8-90CD-11A399E0E1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8531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AD9851-463A-4255-ADF3-12C68B70D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579D0AA-5F7C-4B99-AC1C-5245F2D9F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5C2B87-9DA1-482E-8B8D-90D843A69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47B6-7430-4092-B697-324232AD3B14}" type="datetimeFigureOut">
              <a:rPr lang="fr-FR" smtClean="0"/>
              <a:t>22/01/2022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9D80AE-6F40-4B16-9944-BCAB496B6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C4AC04-D7BD-4100-BB58-356559FC5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A323-38F1-47C8-90CD-11A399E0E1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726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3185FA4-C992-40A2-AFCC-980288E95D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7545159-92CD-4A9E-8F1D-F28C1B17F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C1C4CB-2B02-472B-9439-BAE7DB826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47B6-7430-4092-B697-324232AD3B14}" type="datetimeFigureOut">
              <a:rPr lang="fr-FR" smtClean="0"/>
              <a:t>22/01/2022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BEE648-3EA6-4046-9001-F8C9EE971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EF6798-1DA2-410F-8D66-9B7541CBB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A323-38F1-47C8-90CD-11A399E0E1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8626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4EA911-8713-4ACE-B06A-26E41B00B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E5CA69-A835-4B67-8C5B-FF2B4D0F5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622FFB-6108-46B9-8564-428FD2F9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47B6-7430-4092-B697-324232AD3B14}" type="datetimeFigureOut">
              <a:rPr lang="fr-FR" smtClean="0"/>
              <a:t>22/01/2022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36666F-30BD-443C-8E0D-1A1C4E11C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0A4ACC-0117-4DF1-A2E8-6C815768A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A323-38F1-47C8-90CD-11A399E0E1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050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380941-9DDA-4015-AE3F-C675FA546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F5A6D8-7119-4097-9C09-2C41FDC2C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4FD662-40BF-4B3C-A536-A7C5DE09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47B6-7430-4092-B697-324232AD3B14}" type="datetimeFigureOut">
              <a:rPr lang="fr-FR" smtClean="0"/>
              <a:t>22/01/2022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98C8D5-5BC7-4516-AEBE-1EE050114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1EBC20-CD64-41E1-AD71-564FA446A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A323-38F1-47C8-90CD-11A399E0E1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6959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5C18C9-B055-4161-AA79-22DB2299D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9C955C-0858-45B7-8879-9FCF6DA00B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EFE090-FEE4-4ADC-8A0C-0DF90695B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3905E8D-73B7-4FD5-914B-51DCA464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47B6-7430-4092-B697-324232AD3B14}" type="datetimeFigureOut">
              <a:rPr lang="fr-FR" smtClean="0"/>
              <a:t>22/01/2022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EA37AE-B5A2-43F4-9CB6-73968C59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EB9663-C7D4-44F2-8E7F-EB9F70E9D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A323-38F1-47C8-90CD-11A399E0E1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095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F142CB-B113-418F-A4ED-F7058AF30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74111B-3BB1-4867-9CAE-C3632C4C4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40BA38A-ABE1-4F30-BEF0-C927F1BD8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FBBD4F7-EB97-433E-B6A4-6E3C9709BE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FBFDE9E-51F0-493A-8397-46946EA4A4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A703FF4-799E-4FC2-8F89-6EFB2A835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47B6-7430-4092-B697-324232AD3B14}" type="datetimeFigureOut">
              <a:rPr lang="fr-FR" smtClean="0"/>
              <a:t>22/01/2022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D55D114-152C-48CB-A1A8-92DDF70E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DCE666D-3D5C-4134-8A9C-64B5B49F0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A323-38F1-47C8-90CD-11A399E0E1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752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9E19C6-E9AC-4516-BA34-69DA31159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5D6128B-67B2-45A4-866D-DFC605FFE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47B6-7430-4092-B697-324232AD3B14}" type="datetimeFigureOut">
              <a:rPr lang="fr-FR" smtClean="0"/>
              <a:t>22/01/2022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E1935FF-C986-433E-A8EF-5AEB3DAE5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0BCD83F-69A6-4A88-9D73-F79C742C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A323-38F1-47C8-90CD-11A399E0E1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259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EA061B4-D711-42D4-B7AE-6EB072853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47B6-7430-4092-B697-324232AD3B14}" type="datetimeFigureOut">
              <a:rPr lang="fr-FR" smtClean="0"/>
              <a:t>22/01/2022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6DA8734-211B-43BF-B710-867B14491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4017F59-7A21-49A0-8801-7ABFB86BC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A323-38F1-47C8-90CD-11A399E0E1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4156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7EF078-6527-4B0C-AD14-2FEC6BBE7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DEF426-A5DF-42A8-A436-0F8FB82D2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FE48A2-1DCF-4063-BD3A-3BF64B272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BFCAA8C-934C-4F7C-9029-C47D35399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47B6-7430-4092-B697-324232AD3B14}" type="datetimeFigureOut">
              <a:rPr lang="fr-FR" smtClean="0"/>
              <a:t>22/01/2022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467858-5DFC-471B-80E7-70DEFD9C7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6848AC8-3F91-44B3-B9D0-BDA62689E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A323-38F1-47C8-90CD-11A399E0E1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4623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569D73-11C6-4E00-B6CF-3B5DFB736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751240E-B268-455D-801D-E461745B44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03A776C-2981-42BF-9E45-0653A6C5B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712F82-5535-4EE8-BCDB-923659D35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47B6-7430-4092-B697-324232AD3B14}" type="datetimeFigureOut">
              <a:rPr lang="fr-FR" smtClean="0"/>
              <a:t>22/01/2022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B21004-A699-41C2-82D8-4CB12A55A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A10789-0B04-493F-B7BE-412F1DB18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A323-38F1-47C8-90CD-11A399E0E1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7417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9684CCC-8C54-42BF-8B67-E97B0BADD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B771AF-4EE9-41AD-BE38-4A69A2A57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32B944-9EE2-48F1-B96E-9C165A2CFF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047B6-7430-4092-B697-324232AD3B14}" type="datetimeFigureOut">
              <a:rPr lang="fr-FR" smtClean="0"/>
              <a:t>22/01/2022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824629-A64C-436E-8D85-DC97A5120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CA037D-6927-4D0C-A278-7DDC3F755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1A323-38F1-47C8-90CD-11A399E0E1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42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25E62178-5DE6-44C8-AE62-8B9F37AC0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2951542-40B4-4A22-9695-8493E056F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4819"/>
            <a:ext cx="4375151" cy="28583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User Stories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E31BE8-617D-4414-A8EF-C90031811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14180"/>
            <a:ext cx="4377793" cy="159450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Projet</a:t>
            </a: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3 - </a:t>
            </a:r>
            <a:r>
              <a:rPr lang="en-US" sz="2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Designez</a:t>
            </a: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une</a:t>
            </a: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application Python </a:t>
            </a:r>
            <a:r>
              <a:rPr lang="en-US" sz="2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adaptée</a:t>
            </a: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aux </a:t>
            </a:r>
            <a:r>
              <a:rPr lang="en-US" sz="2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besoins</a:t>
            </a: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d'un client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29863D6-0FE2-4F80-9C72-1419BDEB4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6559644" cy="6858000"/>
            <a:chOff x="5632356" y="0"/>
            <a:chExt cx="6559644" cy="6858000"/>
          </a:xfrm>
          <a:effectLst>
            <a:outerShdw blurRad="381000" dist="152400" dir="108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398A8C22-8BEC-4F48-B82B-CFDD28BAD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82343" y="2"/>
              <a:ext cx="6509657" cy="6857998"/>
              <a:chOff x="5682343" y="2"/>
              <a:chExt cx="6509657" cy="6857998"/>
            </a:xfrm>
          </p:grpSpPr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1A47FBCF-E1ED-4915-8EAD-C0BE506D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5682343" y="2"/>
                <a:ext cx="6509657" cy="6857998"/>
              </a:xfrm>
              <a:custGeom>
                <a:avLst/>
                <a:gdLst>
                  <a:gd name="connsiteX0" fmla="*/ 5757500 w 6509657"/>
                  <a:gd name="connsiteY0" fmla="*/ 6118149 h 6857998"/>
                  <a:gd name="connsiteX1" fmla="*/ 5778719 w 6509657"/>
                  <a:gd name="connsiteY1" fmla="*/ 6133723 h 6857998"/>
                  <a:gd name="connsiteX2" fmla="*/ 5794879 w 6509657"/>
                  <a:gd name="connsiteY2" fmla="*/ 6149380 h 6857998"/>
                  <a:gd name="connsiteX3" fmla="*/ 5800355 w 6509657"/>
                  <a:gd name="connsiteY3" fmla="*/ 6166562 h 6857998"/>
                  <a:gd name="connsiteX4" fmla="*/ 5794879 w 6509657"/>
                  <a:gd name="connsiteY4" fmla="*/ 6149379 h 6857998"/>
                  <a:gd name="connsiteX5" fmla="*/ 5778719 w 6509657"/>
                  <a:gd name="connsiteY5" fmla="*/ 6133722 h 6857998"/>
                  <a:gd name="connsiteX6" fmla="*/ 5757500 w 6509657"/>
                  <a:gd name="connsiteY6" fmla="*/ 6118149 h 6857998"/>
                  <a:gd name="connsiteX7" fmla="*/ 5665657 w 6509657"/>
                  <a:gd name="connsiteY7" fmla="*/ 4941372 h 6857998"/>
                  <a:gd name="connsiteX8" fmla="*/ 5668987 w 6509657"/>
                  <a:gd name="connsiteY8" fmla="*/ 4950869 h 6857998"/>
                  <a:gd name="connsiteX9" fmla="*/ 5678672 w 6509657"/>
                  <a:gd name="connsiteY9" fmla="*/ 4991382 h 6857998"/>
                  <a:gd name="connsiteX10" fmla="*/ 5668987 w 6509657"/>
                  <a:gd name="connsiteY10" fmla="*/ 4950868 h 6857998"/>
                  <a:gd name="connsiteX11" fmla="*/ 5669596 w 6509657"/>
                  <a:gd name="connsiteY11" fmla="*/ 4749807 h 6857998"/>
                  <a:gd name="connsiteX12" fmla="*/ 5654889 w 6509657"/>
                  <a:gd name="connsiteY12" fmla="*/ 4799797 h 6857998"/>
                  <a:gd name="connsiteX13" fmla="*/ 5669596 w 6509657"/>
                  <a:gd name="connsiteY13" fmla="*/ 4749807 h 6857998"/>
                  <a:gd name="connsiteX14" fmla="*/ 5687394 w 6509657"/>
                  <a:gd name="connsiteY14" fmla="*/ 4543185 h 6857998"/>
                  <a:gd name="connsiteX15" fmla="*/ 5692800 w 6509657"/>
                  <a:gd name="connsiteY15" fmla="*/ 4557092 h 6857998"/>
                  <a:gd name="connsiteX16" fmla="*/ 5719165 w 6509657"/>
                  <a:gd name="connsiteY16" fmla="*/ 4602021 h 6857998"/>
                  <a:gd name="connsiteX17" fmla="*/ 5692800 w 6509657"/>
                  <a:gd name="connsiteY17" fmla="*/ 4557091 h 6857998"/>
                  <a:gd name="connsiteX18" fmla="*/ 6153612 w 6509657"/>
                  <a:gd name="connsiteY18" fmla="*/ 2819253 h 6857998"/>
                  <a:gd name="connsiteX19" fmla="*/ 6165256 w 6509657"/>
                  <a:gd name="connsiteY19" fmla="*/ 2827484 h 6857998"/>
                  <a:gd name="connsiteX20" fmla="*/ 6165258 w 6509657"/>
                  <a:gd name="connsiteY20" fmla="*/ 2827486 h 6857998"/>
                  <a:gd name="connsiteX21" fmla="*/ 6193761 w 6509657"/>
                  <a:gd name="connsiteY21" fmla="*/ 2861156 h 6857998"/>
                  <a:gd name="connsiteX22" fmla="*/ 6184107 w 6509657"/>
                  <a:gd name="connsiteY22" fmla="*/ 2842392 h 6857998"/>
                  <a:gd name="connsiteX23" fmla="*/ 6165258 w 6509657"/>
                  <a:gd name="connsiteY23" fmla="*/ 2827486 h 6857998"/>
                  <a:gd name="connsiteX24" fmla="*/ 6165256 w 6509657"/>
                  <a:gd name="connsiteY24" fmla="*/ 2827483 h 6857998"/>
                  <a:gd name="connsiteX25" fmla="*/ 6083958 w 6509657"/>
                  <a:gd name="connsiteY25" fmla="*/ 1974015 h 6857998"/>
                  <a:gd name="connsiteX26" fmla="*/ 6077444 w 6509657"/>
                  <a:gd name="connsiteY26" fmla="*/ 1999763 h 6857998"/>
                  <a:gd name="connsiteX27" fmla="*/ 6059716 w 6509657"/>
                  <a:gd name="connsiteY27" fmla="*/ 2023547 h 6857998"/>
                  <a:gd name="connsiteX28" fmla="*/ 6083958 w 6509657"/>
                  <a:gd name="connsiteY28" fmla="*/ 1974015 h 6857998"/>
                  <a:gd name="connsiteX29" fmla="*/ 6066764 w 6509657"/>
                  <a:gd name="connsiteY29" fmla="*/ 1768838 h 6857998"/>
                  <a:gd name="connsiteX30" fmla="*/ 6058162 w 6509657"/>
                  <a:gd name="connsiteY30" fmla="*/ 1785412 h 6857998"/>
                  <a:gd name="connsiteX31" fmla="*/ 6057382 w 6509657"/>
                  <a:gd name="connsiteY31" fmla="*/ 1801558 h 6857998"/>
                  <a:gd name="connsiteX32" fmla="*/ 6066764 w 6509657"/>
                  <a:gd name="connsiteY32" fmla="*/ 1768838 h 6857998"/>
                  <a:gd name="connsiteX33" fmla="*/ 6176353 w 6509657"/>
                  <a:gd name="connsiteY33" fmla="*/ 520953 h 6857998"/>
                  <a:gd name="connsiteX34" fmla="*/ 6169625 w 6509657"/>
                  <a:gd name="connsiteY34" fmla="*/ 549926 h 6857998"/>
                  <a:gd name="connsiteX35" fmla="*/ 6163371 w 6509657"/>
                  <a:gd name="connsiteY35" fmla="*/ 566616 h 6857998"/>
                  <a:gd name="connsiteX36" fmla="*/ 6157421 w 6509657"/>
                  <a:gd name="connsiteY36" fmla="*/ 581804 h 6857998"/>
                  <a:gd name="connsiteX37" fmla="*/ 6157002 w 6509657"/>
                  <a:gd name="connsiteY37" fmla="*/ 583595 h 6857998"/>
                  <a:gd name="connsiteX38" fmla="*/ 6154828 w 6509657"/>
                  <a:gd name="connsiteY38" fmla="*/ 589388 h 6857998"/>
                  <a:gd name="connsiteX39" fmla="*/ 6150205 w 6509657"/>
                  <a:gd name="connsiteY39" fmla="*/ 612658 h 6857998"/>
                  <a:gd name="connsiteX40" fmla="*/ 6157002 w 6509657"/>
                  <a:gd name="connsiteY40" fmla="*/ 583595 h 6857998"/>
                  <a:gd name="connsiteX41" fmla="*/ 6163319 w 6509657"/>
                  <a:gd name="connsiteY41" fmla="*/ 566754 h 6857998"/>
                  <a:gd name="connsiteX42" fmla="*/ 6163371 w 6509657"/>
                  <a:gd name="connsiteY42" fmla="*/ 566616 h 6857998"/>
                  <a:gd name="connsiteX43" fmla="*/ 6169209 w 6509657"/>
                  <a:gd name="connsiteY43" fmla="*/ 551717 h 6857998"/>
                  <a:gd name="connsiteX44" fmla="*/ 6169625 w 6509657"/>
                  <a:gd name="connsiteY44" fmla="*/ 549926 h 6857998"/>
                  <a:gd name="connsiteX45" fmla="*/ 6171790 w 6509657"/>
                  <a:gd name="connsiteY45" fmla="*/ 544146 h 6857998"/>
                  <a:gd name="connsiteX46" fmla="*/ 6176353 w 6509657"/>
                  <a:gd name="connsiteY46" fmla="*/ 520953 h 6857998"/>
                  <a:gd name="connsiteX47" fmla="*/ 6125250 w 6509657"/>
                  <a:gd name="connsiteY47" fmla="*/ 268794 h 6857998"/>
                  <a:gd name="connsiteX48" fmla="*/ 6120374 w 6509657"/>
                  <a:gd name="connsiteY48" fmla="*/ 299164 h 6857998"/>
                  <a:gd name="connsiteX49" fmla="*/ 6121819 w 6509657"/>
                  <a:gd name="connsiteY49" fmla="*/ 328017 h 6857998"/>
                  <a:gd name="connsiteX50" fmla="*/ 0 w 6509657"/>
                  <a:gd name="connsiteY50" fmla="*/ 0 h 6857998"/>
                  <a:gd name="connsiteX51" fmla="*/ 6442666 w 6509657"/>
                  <a:gd name="connsiteY51" fmla="*/ 0 h 6857998"/>
                  <a:gd name="connsiteX52" fmla="*/ 6438451 w 6509657"/>
                  <a:gd name="connsiteY52" fmla="*/ 24480 h 6857998"/>
                  <a:gd name="connsiteX53" fmla="*/ 6426440 w 6509657"/>
                  <a:gd name="connsiteY53" fmla="*/ 47806 h 6857998"/>
                  <a:gd name="connsiteX54" fmla="*/ 6417296 w 6509657"/>
                  <a:gd name="connsiteY54" fmla="*/ 105718 h 6857998"/>
                  <a:gd name="connsiteX55" fmla="*/ 6418631 w 6509657"/>
                  <a:gd name="connsiteY55" fmla="*/ 152584 h 6857998"/>
                  <a:gd name="connsiteX56" fmla="*/ 6420344 w 6509657"/>
                  <a:gd name="connsiteY56" fmla="*/ 234883 h 6857998"/>
                  <a:gd name="connsiteX57" fmla="*/ 6424727 w 6509657"/>
                  <a:gd name="connsiteY57" fmla="*/ 261173 h 6857998"/>
                  <a:gd name="connsiteX58" fmla="*/ 6412152 w 6509657"/>
                  <a:gd name="connsiteY58" fmla="*/ 380050 h 6857998"/>
                  <a:gd name="connsiteX59" fmla="*/ 6411200 w 6509657"/>
                  <a:gd name="connsiteY59" fmla="*/ 447870 h 6857998"/>
                  <a:gd name="connsiteX60" fmla="*/ 6395577 w 6509657"/>
                  <a:gd name="connsiteY60" fmla="*/ 524262 h 6857998"/>
                  <a:gd name="connsiteX61" fmla="*/ 6396339 w 6509657"/>
                  <a:gd name="connsiteY61" fmla="*/ 546552 h 6857998"/>
                  <a:gd name="connsiteX62" fmla="*/ 6397674 w 6509657"/>
                  <a:gd name="connsiteY62" fmla="*/ 571508 h 6857998"/>
                  <a:gd name="connsiteX63" fmla="*/ 6398818 w 6509657"/>
                  <a:gd name="connsiteY63" fmla="*/ 648092 h 6857998"/>
                  <a:gd name="connsiteX64" fmla="*/ 6404531 w 6509657"/>
                  <a:gd name="connsiteY64" fmla="*/ 694576 h 6857998"/>
                  <a:gd name="connsiteX65" fmla="*/ 6401104 w 6509657"/>
                  <a:gd name="connsiteY65" fmla="*/ 783158 h 6857998"/>
                  <a:gd name="connsiteX66" fmla="*/ 6406056 w 6509657"/>
                  <a:gd name="connsiteY66" fmla="*/ 815929 h 6857998"/>
                  <a:gd name="connsiteX67" fmla="*/ 6406628 w 6509657"/>
                  <a:gd name="connsiteY67" fmla="*/ 898797 h 6857998"/>
                  <a:gd name="connsiteX68" fmla="*/ 6403770 w 6509657"/>
                  <a:gd name="connsiteY68" fmla="*/ 973095 h 6857998"/>
                  <a:gd name="connsiteX69" fmla="*/ 6405294 w 6509657"/>
                  <a:gd name="connsiteY69" fmla="*/ 1044725 h 6857998"/>
                  <a:gd name="connsiteX70" fmla="*/ 6411580 w 6509657"/>
                  <a:gd name="connsiteY70" fmla="*/ 1095972 h 6857998"/>
                  <a:gd name="connsiteX71" fmla="*/ 6415391 w 6509657"/>
                  <a:gd name="connsiteY71" fmla="*/ 1151600 h 6857998"/>
                  <a:gd name="connsiteX72" fmla="*/ 6438060 w 6509657"/>
                  <a:gd name="connsiteY72" fmla="*/ 1304955 h 6857998"/>
                  <a:gd name="connsiteX73" fmla="*/ 6432537 w 6509657"/>
                  <a:gd name="connsiteY73" fmla="*/ 1333341 h 6857998"/>
                  <a:gd name="connsiteX74" fmla="*/ 6427393 w 6509657"/>
                  <a:gd name="connsiteY74" fmla="*/ 1494509 h 6857998"/>
                  <a:gd name="connsiteX75" fmla="*/ 6427775 w 6509657"/>
                  <a:gd name="connsiteY75" fmla="*/ 1529563 h 6857998"/>
                  <a:gd name="connsiteX76" fmla="*/ 6405294 w 6509657"/>
                  <a:gd name="connsiteY76" fmla="*/ 1623675 h 6857998"/>
                  <a:gd name="connsiteX77" fmla="*/ 6440919 w 6509657"/>
                  <a:gd name="connsiteY77" fmla="*/ 1768838 h 6857998"/>
                  <a:gd name="connsiteX78" fmla="*/ 6485496 w 6509657"/>
                  <a:gd name="connsiteY78" fmla="*/ 1904673 h 6857998"/>
                  <a:gd name="connsiteX79" fmla="*/ 6491212 w 6509657"/>
                  <a:gd name="connsiteY79" fmla="*/ 1921817 h 6857998"/>
                  <a:gd name="connsiteX80" fmla="*/ 6500928 w 6509657"/>
                  <a:gd name="connsiteY80" fmla="*/ 1970586 h 6857998"/>
                  <a:gd name="connsiteX81" fmla="*/ 6504358 w 6509657"/>
                  <a:gd name="connsiteY81" fmla="*/ 2030977 h 6857998"/>
                  <a:gd name="connsiteX82" fmla="*/ 6509406 w 6509657"/>
                  <a:gd name="connsiteY82" fmla="*/ 2069340 h 6857998"/>
                  <a:gd name="connsiteX83" fmla="*/ 6509657 w 6509657"/>
                  <a:gd name="connsiteY83" fmla="*/ 2072225 h 6857998"/>
                  <a:gd name="connsiteX84" fmla="*/ 6509657 w 6509657"/>
                  <a:gd name="connsiteY84" fmla="*/ 2131532 h 6857998"/>
                  <a:gd name="connsiteX85" fmla="*/ 6508786 w 6509657"/>
                  <a:gd name="connsiteY85" fmla="*/ 2138304 h 6857998"/>
                  <a:gd name="connsiteX86" fmla="*/ 6502262 w 6509657"/>
                  <a:gd name="connsiteY86" fmla="*/ 2168903 h 6857998"/>
                  <a:gd name="connsiteX87" fmla="*/ 6486640 w 6509657"/>
                  <a:gd name="connsiteY87" fmla="*/ 2254633 h 6857998"/>
                  <a:gd name="connsiteX88" fmla="*/ 6471780 w 6509657"/>
                  <a:gd name="connsiteY88" fmla="*/ 2335405 h 6857998"/>
                  <a:gd name="connsiteX89" fmla="*/ 6489306 w 6509657"/>
                  <a:gd name="connsiteY89" fmla="*/ 2360933 h 6857998"/>
                  <a:gd name="connsiteX90" fmla="*/ 6504547 w 6509657"/>
                  <a:gd name="connsiteY90" fmla="*/ 2400369 h 6857998"/>
                  <a:gd name="connsiteX91" fmla="*/ 6486258 w 6509657"/>
                  <a:gd name="connsiteY91" fmla="*/ 2444184 h 6857998"/>
                  <a:gd name="connsiteX92" fmla="*/ 6448350 w 6509657"/>
                  <a:gd name="connsiteY92" fmla="*/ 2546678 h 6857998"/>
                  <a:gd name="connsiteX93" fmla="*/ 6446633 w 6509657"/>
                  <a:gd name="connsiteY93" fmla="*/ 2611450 h 6857998"/>
                  <a:gd name="connsiteX94" fmla="*/ 6430441 w 6509657"/>
                  <a:gd name="connsiteY94" fmla="*/ 2752235 h 6857998"/>
                  <a:gd name="connsiteX95" fmla="*/ 6407389 w 6509657"/>
                  <a:gd name="connsiteY95" fmla="*/ 2844248 h 6857998"/>
                  <a:gd name="connsiteX96" fmla="*/ 6381291 w 6509657"/>
                  <a:gd name="connsiteY96" fmla="*/ 2910353 h 6857998"/>
                  <a:gd name="connsiteX97" fmla="*/ 6347189 w 6509657"/>
                  <a:gd name="connsiteY97" fmla="*/ 3005035 h 6857998"/>
                  <a:gd name="connsiteX98" fmla="*/ 6329473 w 6509657"/>
                  <a:gd name="connsiteY98" fmla="*/ 3100099 h 6857998"/>
                  <a:gd name="connsiteX99" fmla="*/ 6307182 w 6509657"/>
                  <a:gd name="connsiteY99" fmla="*/ 3168870 h 6857998"/>
                  <a:gd name="connsiteX100" fmla="*/ 6291942 w 6509657"/>
                  <a:gd name="connsiteY100" fmla="*/ 3252885 h 6857998"/>
                  <a:gd name="connsiteX101" fmla="*/ 6291371 w 6509657"/>
                  <a:gd name="connsiteY101" fmla="*/ 3323372 h 6857998"/>
                  <a:gd name="connsiteX102" fmla="*/ 6294039 w 6509657"/>
                  <a:gd name="connsiteY102" fmla="*/ 3433866 h 6857998"/>
                  <a:gd name="connsiteX103" fmla="*/ 6247937 w 6509657"/>
                  <a:gd name="connsiteY103" fmla="*/ 3569124 h 6857998"/>
                  <a:gd name="connsiteX104" fmla="*/ 6237648 w 6509657"/>
                  <a:gd name="connsiteY104" fmla="*/ 3623799 h 6857998"/>
                  <a:gd name="connsiteX105" fmla="*/ 6232886 w 6509657"/>
                  <a:gd name="connsiteY105" fmla="*/ 3675238 h 6857998"/>
                  <a:gd name="connsiteX106" fmla="*/ 6202214 w 6509657"/>
                  <a:gd name="connsiteY106" fmla="*/ 3784397 h 6857998"/>
                  <a:gd name="connsiteX107" fmla="*/ 6192116 w 6509657"/>
                  <a:gd name="connsiteY107" fmla="*/ 3828785 h 6857998"/>
                  <a:gd name="connsiteX108" fmla="*/ 6192308 w 6509657"/>
                  <a:gd name="connsiteY108" fmla="*/ 3890891 h 6857998"/>
                  <a:gd name="connsiteX109" fmla="*/ 6178210 w 6509657"/>
                  <a:gd name="connsiteY109" fmla="*/ 4003861 h 6857998"/>
                  <a:gd name="connsiteX110" fmla="*/ 6137060 w 6509657"/>
                  <a:gd name="connsiteY110" fmla="*/ 4116641 h 6857998"/>
                  <a:gd name="connsiteX111" fmla="*/ 6141062 w 6509657"/>
                  <a:gd name="connsiteY111" fmla="*/ 4164458 h 6857998"/>
                  <a:gd name="connsiteX112" fmla="*/ 6140110 w 6509657"/>
                  <a:gd name="connsiteY112" fmla="*/ 4181603 h 6857998"/>
                  <a:gd name="connsiteX113" fmla="*/ 6117439 w 6509657"/>
                  <a:gd name="connsiteY113" fmla="*/ 4335722 h 6857998"/>
                  <a:gd name="connsiteX114" fmla="*/ 6114962 w 6509657"/>
                  <a:gd name="connsiteY114" fmla="*/ 4351154 h 6857998"/>
                  <a:gd name="connsiteX115" fmla="*/ 6094769 w 6509657"/>
                  <a:gd name="connsiteY115" fmla="*/ 4423545 h 6857998"/>
                  <a:gd name="connsiteX116" fmla="*/ 6082195 w 6509657"/>
                  <a:gd name="connsiteY116" fmla="*/ 4606053 h 6857998"/>
                  <a:gd name="connsiteX117" fmla="*/ 6080672 w 6509657"/>
                  <a:gd name="connsiteY117" fmla="*/ 4617291 h 6857998"/>
                  <a:gd name="connsiteX118" fmla="*/ 6090768 w 6509657"/>
                  <a:gd name="connsiteY118" fmla="*/ 4678445 h 6857998"/>
                  <a:gd name="connsiteX119" fmla="*/ 6105056 w 6509657"/>
                  <a:gd name="connsiteY119" fmla="*/ 4708734 h 6857998"/>
                  <a:gd name="connsiteX120" fmla="*/ 6119916 w 6509657"/>
                  <a:gd name="connsiteY120" fmla="*/ 4755980 h 6857998"/>
                  <a:gd name="connsiteX121" fmla="*/ 6125441 w 6509657"/>
                  <a:gd name="connsiteY121" fmla="*/ 4803988 h 6857998"/>
                  <a:gd name="connsiteX122" fmla="*/ 6102960 w 6509657"/>
                  <a:gd name="connsiteY122" fmla="*/ 4884572 h 6857998"/>
                  <a:gd name="connsiteX123" fmla="*/ 6100674 w 6509657"/>
                  <a:gd name="connsiteY123" fmla="*/ 4913909 h 6857998"/>
                  <a:gd name="connsiteX124" fmla="*/ 6089816 w 6509657"/>
                  <a:gd name="connsiteY124" fmla="*/ 4979253 h 6857998"/>
                  <a:gd name="connsiteX125" fmla="*/ 6090577 w 6509657"/>
                  <a:gd name="connsiteY125" fmla="*/ 5036405 h 6857998"/>
                  <a:gd name="connsiteX126" fmla="*/ 6107914 w 6509657"/>
                  <a:gd name="connsiteY126" fmla="*/ 5082317 h 6857998"/>
                  <a:gd name="connsiteX127" fmla="*/ 6111342 w 6509657"/>
                  <a:gd name="connsiteY127" fmla="*/ 5148995 h 6857998"/>
                  <a:gd name="connsiteX128" fmla="*/ 6098770 w 6509657"/>
                  <a:gd name="connsiteY128" fmla="*/ 5192051 h 6857998"/>
                  <a:gd name="connsiteX129" fmla="*/ 6097056 w 6509657"/>
                  <a:gd name="connsiteY129" fmla="*/ 5200813 h 6857998"/>
                  <a:gd name="connsiteX130" fmla="*/ 6096291 w 6509657"/>
                  <a:gd name="connsiteY130" fmla="*/ 5313403 h 6857998"/>
                  <a:gd name="connsiteX131" fmla="*/ 6134203 w 6509657"/>
                  <a:gd name="connsiteY131" fmla="*/ 5453995 h 6857998"/>
                  <a:gd name="connsiteX132" fmla="*/ 6142206 w 6509657"/>
                  <a:gd name="connsiteY132" fmla="*/ 5477239 h 6857998"/>
                  <a:gd name="connsiteX133" fmla="*/ 6156112 w 6509657"/>
                  <a:gd name="connsiteY133" fmla="*/ 5590590 h 6857998"/>
                  <a:gd name="connsiteX134" fmla="*/ 6170210 w 6509657"/>
                  <a:gd name="connsiteY134" fmla="*/ 5651360 h 6857998"/>
                  <a:gd name="connsiteX135" fmla="*/ 6170972 w 6509657"/>
                  <a:gd name="connsiteY135" fmla="*/ 5695178 h 6857998"/>
                  <a:gd name="connsiteX136" fmla="*/ 6195927 w 6509657"/>
                  <a:gd name="connsiteY136" fmla="*/ 5748136 h 6857998"/>
                  <a:gd name="connsiteX137" fmla="*/ 6206787 w 6509657"/>
                  <a:gd name="connsiteY137" fmla="*/ 5765474 h 6857998"/>
                  <a:gd name="connsiteX138" fmla="*/ 6213264 w 6509657"/>
                  <a:gd name="connsiteY138" fmla="*/ 5786239 h 6857998"/>
                  <a:gd name="connsiteX139" fmla="*/ 6233839 w 6509657"/>
                  <a:gd name="connsiteY139" fmla="*/ 5880348 h 6857998"/>
                  <a:gd name="connsiteX140" fmla="*/ 6245457 w 6509657"/>
                  <a:gd name="connsiteY140" fmla="*/ 5897114 h 6857998"/>
                  <a:gd name="connsiteX141" fmla="*/ 6252699 w 6509657"/>
                  <a:gd name="connsiteY141" fmla="*/ 5908355 h 6857998"/>
                  <a:gd name="connsiteX142" fmla="*/ 6264891 w 6509657"/>
                  <a:gd name="connsiteY142" fmla="*/ 5999796 h 6857998"/>
                  <a:gd name="connsiteX143" fmla="*/ 6299372 w 6509657"/>
                  <a:gd name="connsiteY143" fmla="*/ 6056948 h 6857998"/>
                  <a:gd name="connsiteX144" fmla="*/ 6314041 w 6509657"/>
                  <a:gd name="connsiteY144" fmla="*/ 6072569 h 6857998"/>
                  <a:gd name="connsiteX145" fmla="*/ 6336139 w 6509657"/>
                  <a:gd name="connsiteY145" fmla="*/ 6127247 h 6857998"/>
                  <a:gd name="connsiteX146" fmla="*/ 6378623 w 6509657"/>
                  <a:gd name="connsiteY146" fmla="*/ 6311084 h 6857998"/>
                  <a:gd name="connsiteX147" fmla="*/ 6363571 w 6509657"/>
                  <a:gd name="connsiteY147" fmla="*/ 6363664 h 6857998"/>
                  <a:gd name="connsiteX148" fmla="*/ 6403960 w 6509657"/>
                  <a:gd name="connsiteY148" fmla="*/ 6463490 h 6857998"/>
                  <a:gd name="connsiteX149" fmla="*/ 6426820 w 6509657"/>
                  <a:gd name="connsiteY149" fmla="*/ 6550742 h 6857998"/>
                  <a:gd name="connsiteX150" fmla="*/ 6432347 w 6509657"/>
                  <a:gd name="connsiteY150" fmla="*/ 6583128 h 6857998"/>
                  <a:gd name="connsiteX151" fmla="*/ 6442443 w 6509657"/>
                  <a:gd name="connsiteY151" fmla="*/ 6685617 h 6857998"/>
                  <a:gd name="connsiteX152" fmla="*/ 6465303 w 6509657"/>
                  <a:gd name="connsiteY152" fmla="*/ 6738388 h 6857998"/>
                  <a:gd name="connsiteX153" fmla="*/ 6482807 w 6509657"/>
                  <a:gd name="connsiteY153" fmla="*/ 6796804 h 6857998"/>
                  <a:gd name="connsiteX154" fmla="*/ 6487578 w 6509657"/>
                  <a:gd name="connsiteY154" fmla="*/ 6857457 h 6857998"/>
                  <a:gd name="connsiteX155" fmla="*/ 6360339 w 6509657"/>
                  <a:gd name="connsiteY155" fmla="*/ 6857457 h 6857998"/>
                  <a:gd name="connsiteX156" fmla="*/ 6360339 w 6509657"/>
                  <a:gd name="connsiteY156" fmla="*/ 6857998 h 6857998"/>
                  <a:gd name="connsiteX157" fmla="*/ 0 w 6509657"/>
                  <a:gd name="connsiteY157" fmla="*/ 6857998 h 6857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</a:cxnLst>
                <a:rect l="l" t="t" r="r" b="b"/>
                <a:pathLst>
                  <a:path w="6509657" h="6857998">
                    <a:moveTo>
                      <a:pt x="5757500" y="6118149"/>
                    </a:moveTo>
                    <a:cubicBezTo>
                      <a:pt x="5764049" y="6124102"/>
                      <a:pt x="5771670" y="6129341"/>
                      <a:pt x="5778719" y="6133723"/>
                    </a:cubicBezTo>
                    <a:cubicBezTo>
                      <a:pt x="5785863" y="6138152"/>
                      <a:pt x="5791209" y="6143474"/>
                      <a:pt x="5794879" y="6149380"/>
                    </a:cubicBezTo>
                    <a:lnTo>
                      <a:pt x="5800355" y="6166562"/>
                    </a:lnTo>
                    <a:lnTo>
                      <a:pt x="5794879" y="6149379"/>
                    </a:lnTo>
                    <a:cubicBezTo>
                      <a:pt x="5791209" y="6143474"/>
                      <a:pt x="5785863" y="6138152"/>
                      <a:pt x="5778719" y="6133722"/>
                    </a:cubicBezTo>
                    <a:cubicBezTo>
                      <a:pt x="5771670" y="6129341"/>
                      <a:pt x="5764049" y="6124102"/>
                      <a:pt x="5757500" y="6118149"/>
                    </a:cubicBezTo>
                    <a:close/>
                    <a:moveTo>
                      <a:pt x="5665657" y="4941372"/>
                    </a:moveTo>
                    <a:lnTo>
                      <a:pt x="5668987" y="4950869"/>
                    </a:lnTo>
                    <a:lnTo>
                      <a:pt x="5678672" y="4991382"/>
                    </a:lnTo>
                    <a:lnTo>
                      <a:pt x="5668987" y="4950868"/>
                    </a:lnTo>
                    <a:close/>
                    <a:moveTo>
                      <a:pt x="5669596" y="4749807"/>
                    </a:moveTo>
                    <a:cubicBezTo>
                      <a:pt x="5657460" y="4762826"/>
                      <a:pt x="5656603" y="4781365"/>
                      <a:pt x="5654889" y="4799797"/>
                    </a:cubicBezTo>
                    <a:cubicBezTo>
                      <a:pt x="5656603" y="4781365"/>
                      <a:pt x="5657460" y="4762827"/>
                      <a:pt x="5669596" y="4749807"/>
                    </a:cubicBezTo>
                    <a:close/>
                    <a:moveTo>
                      <a:pt x="5687394" y="4543185"/>
                    </a:moveTo>
                    <a:cubicBezTo>
                      <a:pt x="5688372" y="4548281"/>
                      <a:pt x="5690419" y="4553662"/>
                      <a:pt x="5692800" y="4557092"/>
                    </a:cubicBezTo>
                    <a:cubicBezTo>
                      <a:pt x="5704421" y="4573618"/>
                      <a:pt x="5713208" y="4588275"/>
                      <a:pt x="5719165" y="4602021"/>
                    </a:cubicBezTo>
                    <a:cubicBezTo>
                      <a:pt x="5713208" y="4588275"/>
                      <a:pt x="5704421" y="4573618"/>
                      <a:pt x="5692800" y="4557091"/>
                    </a:cubicBezTo>
                    <a:close/>
                    <a:moveTo>
                      <a:pt x="6153612" y="2819253"/>
                    </a:moveTo>
                    <a:lnTo>
                      <a:pt x="6165256" y="2827484"/>
                    </a:lnTo>
                    <a:lnTo>
                      <a:pt x="6165258" y="2827486"/>
                    </a:lnTo>
                    <a:lnTo>
                      <a:pt x="6193761" y="2861156"/>
                    </a:lnTo>
                    <a:lnTo>
                      <a:pt x="6184107" y="2842392"/>
                    </a:lnTo>
                    <a:lnTo>
                      <a:pt x="6165258" y="2827486"/>
                    </a:lnTo>
                    <a:lnTo>
                      <a:pt x="6165256" y="2827483"/>
                    </a:lnTo>
                    <a:close/>
                    <a:moveTo>
                      <a:pt x="6083958" y="1974015"/>
                    </a:moveTo>
                    <a:lnTo>
                      <a:pt x="6077444" y="1999763"/>
                    </a:lnTo>
                    <a:cubicBezTo>
                      <a:pt x="6073635" y="2008056"/>
                      <a:pt x="6067955" y="2016020"/>
                      <a:pt x="6059716" y="2023547"/>
                    </a:cubicBezTo>
                    <a:cubicBezTo>
                      <a:pt x="6076195" y="2008497"/>
                      <a:pt x="6082433" y="1991685"/>
                      <a:pt x="6083958" y="1974015"/>
                    </a:cubicBezTo>
                    <a:close/>
                    <a:moveTo>
                      <a:pt x="6066764" y="1768838"/>
                    </a:moveTo>
                    <a:cubicBezTo>
                      <a:pt x="6062383" y="1774411"/>
                      <a:pt x="6059620" y="1779948"/>
                      <a:pt x="6058162" y="1785412"/>
                    </a:cubicBezTo>
                    <a:lnTo>
                      <a:pt x="6057382" y="1801558"/>
                    </a:lnTo>
                    <a:cubicBezTo>
                      <a:pt x="6055715" y="1790986"/>
                      <a:pt x="6058001" y="1779981"/>
                      <a:pt x="6066764" y="1768838"/>
                    </a:cubicBezTo>
                    <a:close/>
                    <a:moveTo>
                      <a:pt x="6176353" y="520953"/>
                    </a:moveTo>
                    <a:lnTo>
                      <a:pt x="6169625" y="549926"/>
                    </a:lnTo>
                    <a:lnTo>
                      <a:pt x="6163371" y="566616"/>
                    </a:lnTo>
                    <a:lnTo>
                      <a:pt x="6157421" y="581804"/>
                    </a:lnTo>
                    <a:lnTo>
                      <a:pt x="6157002" y="583595"/>
                    </a:lnTo>
                    <a:lnTo>
                      <a:pt x="6154828" y="589388"/>
                    </a:lnTo>
                    <a:cubicBezTo>
                      <a:pt x="6152427" y="597005"/>
                      <a:pt x="6150670" y="604728"/>
                      <a:pt x="6150205" y="612658"/>
                    </a:cubicBezTo>
                    <a:lnTo>
                      <a:pt x="6157002" y="583595"/>
                    </a:lnTo>
                    <a:lnTo>
                      <a:pt x="6163319" y="566754"/>
                    </a:lnTo>
                    <a:lnTo>
                      <a:pt x="6163371" y="566616"/>
                    </a:lnTo>
                    <a:lnTo>
                      <a:pt x="6169209" y="551717"/>
                    </a:lnTo>
                    <a:lnTo>
                      <a:pt x="6169625" y="549926"/>
                    </a:lnTo>
                    <a:lnTo>
                      <a:pt x="6171790" y="544146"/>
                    </a:lnTo>
                    <a:cubicBezTo>
                      <a:pt x="6174177" y="536547"/>
                      <a:pt x="6175914" y="528850"/>
                      <a:pt x="6176353" y="520953"/>
                    </a:cubicBezTo>
                    <a:close/>
                    <a:moveTo>
                      <a:pt x="6125250" y="268794"/>
                    </a:moveTo>
                    <a:cubicBezTo>
                      <a:pt x="6122725" y="279176"/>
                      <a:pt x="6121022" y="289296"/>
                      <a:pt x="6120374" y="299164"/>
                    </a:cubicBezTo>
                    <a:cubicBezTo>
                      <a:pt x="6119725" y="309031"/>
                      <a:pt x="6120130" y="318646"/>
                      <a:pt x="6121819" y="328017"/>
                    </a:cubicBezTo>
                    <a:close/>
                    <a:moveTo>
                      <a:pt x="0" y="0"/>
                    </a:moveTo>
                    <a:lnTo>
                      <a:pt x="6442666" y="0"/>
                    </a:lnTo>
                    <a:lnTo>
                      <a:pt x="6438451" y="24480"/>
                    </a:lnTo>
                    <a:cubicBezTo>
                      <a:pt x="6435966" y="32636"/>
                      <a:pt x="6432204" y="40471"/>
                      <a:pt x="6426440" y="47806"/>
                    </a:cubicBezTo>
                    <a:cubicBezTo>
                      <a:pt x="6411580" y="66857"/>
                      <a:pt x="6415009" y="85336"/>
                      <a:pt x="6417296" y="105718"/>
                    </a:cubicBezTo>
                    <a:cubicBezTo>
                      <a:pt x="6419010" y="121150"/>
                      <a:pt x="6418439" y="136963"/>
                      <a:pt x="6418631" y="152584"/>
                    </a:cubicBezTo>
                    <a:cubicBezTo>
                      <a:pt x="6419200" y="180017"/>
                      <a:pt x="6419391" y="207450"/>
                      <a:pt x="6420344" y="234883"/>
                    </a:cubicBezTo>
                    <a:cubicBezTo>
                      <a:pt x="6420724" y="243648"/>
                      <a:pt x="6425489" y="252600"/>
                      <a:pt x="6424727" y="261173"/>
                    </a:cubicBezTo>
                    <a:cubicBezTo>
                      <a:pt x="6421106" y="300800"/>
                      <a:pt x="6415391" y="340425"/>
                      <a:pt x="6412152" y="380050"/>
                    </a:cubicBezTo>
                    <a:cubicBezTo>
                      <a:pt x="6410248" y="402529"/>
                      <a:pt x="6413865" y="425581"/>
                      <a:pt x="6411200" y="447870"/>
                    </a:cubicBezTo>
                    <a:cubicBezTo>
                      <a:pt x="6408152" y="473587"/>
                      <a:pt x="6400342" y="498733"/>
                      <a:pt x="6395577" y="524262"/>
                    </a:cubicBezTo>
                    <a:cubicBezTo>
                      <a:pt x="6394245" y="531310"/>
                      <a:pt x="6395960" y="539121"/>
                      <a:pt x="6396339" y="546552"/>
                    </a:cubicBezTo>
                    <a:cubicBezTo>
                      <a:pt x="6396721" y="554933"/>
                      <a:pt x="6397483" y="563125"/>
                      <a:pt x="6397674" y="571508"/>
                    </a:cubicBezTo>
                    <a:cubicBezTo>
                      <a:pt x="6398056" y="597037"/>
                      <a:pt x="6397483" y="622564"/>
                      <a:pt x="6398818" y="648092"/>
                    </a:cubicBezTo>
                    <a:cubicBezTo>
                      <a:pt x="6399579" y="663713"/>
                      <a:pt x="6407389" y="680096"/>
                      <a:pt x="6404531" y="694576"/>
                    </a:cubicBezTo>
                    <a:cubicBezTo>
                      <a:pt x="6399008" y="724104"/>
                      <a:pt x="6411390" y="753633"/>
                      <a:pt x="6401104" y="783158"/>
                    </a:cubicBezTo>
                    <a:cubicBezTo>
                      <a:pt x="6398056" y="792306"/>
                      <a:pt x="6405676" y="804877"/>
                      <a:pt x="6406056" y="815929"/>
                    </a:cubicBezTo>
                    <a:cubicBezTo>
                      <a:pt x="6407008" y="843552"/>
                      <a:pt x="6406818" y="871173"/>
                      <a:pt x="6406628" y="898797"/>
                    </a:cubicBezTo>
                    <a:cubicBezTo>
                      <a:pt x="6406438" y="923562"/>
                      <a:pt x="6409104" y="949281"/>
                      <a:pt x="6403770" y="973095"/>
                    </a:cubicBezTo>
                    <a:cubicBezTo>
                      <a:pt x="6398056" y="998052"/>
                      <a:pt x="6398818" y="1020529"/>
                      <a:pt x="6405294" y="1044725"/>
                    </a:cubicBezTo>
                    <a:cubicBezTo>
                      <a:pt x="6409676" y="1061298"/>
                      <a:pt x="6410248" y="1078826"/>
                      <a:pt x="6411580" y="1095972"/>
                    </a:cubicBezTo>
                    <a:cubicBezTo>
                      <a:pt x="6413104" y="1114449"/>
                      <a:pt x="6409104" y="1134834"/>
                      <a:pt x="6415391" y="1151600"/>
                    </a:cubicBezTo>
                    <a:cubicBezTo>
                      <a:pt x="6434060" y="1201512"/>
                      <a:pt x="6438060" y="1252757"/>
                      <a:pt x="6438060" y="1304955"/>
                    </a:cubicBezTo>
                    <a:cubicBezTo>
                      <a:pt x="6438060" y="1314483"/>
                      <a:pt x="6435395" y="1324198"/>
                      <a:pt x="6432537" y="1333341"/>
                    </a:cubicBezTo>
                    <a:cubicBezTo>
                      <a:pt x="6415391" y="1386684"/>
                      <a:pt x="6416914" y="1440216"/>
                      <a:pt x="6427393" y="1494509"/>
                    </a:cubicBezTo>
                    <a:cubicBezTo>
                      <a:pt x="6429679" y="1505751"/>
                      <a:pt x="6430060" y="1518324"/>
                      <a:pt x="6427775" y="1529563"/>
                    </a:cubicBezTo>
                    <a:cubicBezTo>
                      <a:pt x="6421106" y="1561189"/>
                      <a:pt x="6410056" y="1591859"/>
                      <a:pt x="6405294" y="1623675"/>
                    </a:cubicBezTo>
                    <a:cubicBezTo>
                      <a:pt x="6397483" y="1676253"/>
                      <a:pt x="6423771" y="1721785"/>
                      <a:pt x="6440919" y="1768838"/>
                    </a:cubicBezTo>
                    <a:cubicBezTo>
                      <a:pt x="6457112" y="1813610"/>
                      <a:pt x="6493689" y="1851709"/>
                      <a:pt x="6485496" y="1904673"/>
                    </a:cubicBezTo>
                    <a:cubicBezTo>
                      <a:pt x="6484735" y="1910004"/>
                      <a:pt x="6489878" y="1915912"/>
                      <a:pt x="6491212" y="1921817"/>
                    </a:cubicBezTo>
                    <a:cubicBezTo>
                      <a:pt x="6494833" y="1938009"/>
                      <a:pt x="6499211" y="1954202"/>
                      <a:pt x="6500928" y="1970586"/>
                    </a:cubicBezTo>
                    <a:cubicBezTo>
                      <a:pt x="6503215" y="1990589"/>
                      <a:pt x="6502454" y="2010974"/>
                      <a:pt x="6504358" y="2030977"/>
                    </a:cubicBezTo>
                    <a:cubicBezTo>
                      <a:pt x="6505501" y="2043835"/>
                      <a:pt x="6507596" y="2056600"/>
                      <a:pt x="6509406" y="2069340"/>
                    </a:cubicBezTo>
                    <a:lnTo>
                      <a:pt x="6509657" y="2072225"/>
                    </a:lnTo>
                    <a:lnTo>
                      <a:pt x="6509657" y="2131532"/>
                    </a:lnTo>
                    <a:lnTo>
                      <a:pt x="6508786" y="2138304"/>
                    </a:lnTo>
                    <a:cubicBezTo>
                      <a:pt x="6506595" y="2148519"/>
                      <a:pt x="6503977" y="2158712"/>
                      <a:pt x="6502262" y="2168903"/>
                    </a:cubicBezTo>
                    <a:cubicBezTo>
                      <a:pt x="6497499" y="2197670"/>
                      <a:pt x="6498833" y="2229296"/>
                      <a:pt x="6486640" y="2254633"/>
                    </a:cubicBezTo>
                    <a:cubicBezTo>
                      <a:pt x="6473686" y="2281683"/>
                      <a:pt x="6467780" y="2307402"/>
                      <a:pt x="6471780" y="2335405"/>
                    </a:cubicBezTo>
                    <a:cubicBezTo>
                      <a:pt x="6473114" y="2344741"/>
                      <a:pt x="6481116" y="2356744"/>
                      <a:pt x="6489306" y="2360933"/>
                    </a:cubicBezTo>
                    <a:cubicBezTo>
                      <a:pt x="6507595" y="2370270"/>
                      <a:pt x="6510835" y="2383032"/>
                      <a:pt x="6504547" y="2400369"/>
                    </a:cubicBezTo>
                    <a:cubicBezTo>
                      <a:pt x="6499211" y="2415420"/>
                      <a:pt x="6496546" y="2433897"/>
                      <a:pt x="6486258" y="2444184"/>
                    </a:cubicBezTo>
                    <a:cubicBezTo>
                      <a:pt x="6457112" y="2473333"/>
                      <a:pt x="6456160" y="2510483"/>
                      <a:pt x="6448350" y="2546678"/>
                    </a:cubicBezTo>
                    <a:cubicBezTo>
                      <a:pt x="6443585" y="2568774"/>
                      <a:pt x="6443395" y="2589352"/>
                      <a:pt x="6446633" y="2611450"/>
                    </a:cubicBezTo>
                    <a:cubicBezTo>
                      <a:pt x="6453872" y="2659455"/>
                      <a:pt x="6443585" y="2706131"/>
                      <a:pt x="6430441" y="2752235"/>
                    </a:cubicBezTo>
                    <a:cubicBezTo>
                      <a:pt x="6421679" y="2782716"/>
                      <a:pt x="6416344" y="2813958"/>
                      <a:pt x="6407389" y="2844248"/>
                    </a:cubicBezTo>
                    <a:cubicBezTo>
                      <a:pt x="6400531" y="2866918"/>
                      <a:pt x="6392339" y="2889587"/>
                      <a:pt x="6381291" y="2910353"/>
                    </a:cubicBezTo>
                    <a:cubicBezTo>
                      <a:pt x="6365097" y="2940455"/>
                      <a:pt x="6340712" y="2966742"/>
                      <a:pt x="6347189" y="3005035"/>
                    </a:cubicBezTo>
                    <a:cubicBezTo>
                      <a:pt x="6352904" y="3038756"/>
                      <a:pt x="6340904" y="3069235"/>
                      <a:pt x="6329473" y="3100099"/>
                    </a:cubicBezTo>
                    <a:cubicBezTo>
                      <a:pt x="6321091" y="3122770"/>
                      <a:pt x="6312516" y="3145436"/>
                      <a:pt x="6307182" y="3168870"/>
                    </a:cubicBezTo>
                    <a:cubicBezTo>
                      <a:pt x="6300896" y="3196686"/>
                      <a:pt x="6303564" y="3228119"/>
                      <a:pt x="6291942" y="3252885"/>
                    </a:cubicBezTo>
                    <a:cubicBezTo>
                      <a:pt x="6279750" y="3278795"/>
                      <a:pt x="6287942" y="3300319"/>
                      <a:pt x="6291371" y="3323372"/>
                    </a:cubicBezTo>
                    <a:cubicBezTo>
                      <a:pt x="6296706" y="3360139"/>
                      <a:pt x="6306612" y="3396719"/>
                      <a:pt x="6294039" y="3433866"/>
                    </a:cubicBezTo>
                    <a:cubicBezTo>
                      <a:pt x="6278798" y="3479015"/>
                      <a:pt x="6262414" y="3523785"/>
                      <a:pt x="6247937" y="3569124"/>
                    </a:cubicBezTo>
                    <a:cubicBezTo>
                      <a:pt x="6242410" y="3586653"/>
                      <a:pt x="6240124" y="3605509"/>
                      <a:pt x="6237648" y="3623799"/>
                    </a:cubicBezTo>
                    <a:cubicBezTo>
                      <a:pt x="6235551" y="3641134"/>
                      <a:pt x="6240887" y="3661899"/>
                      <a:pt x="6232886" y="3675238"/>
                    </a:cubicBezTo>
                    <a:cubicBezTo>
                      <a:pt x="6212312" y="3709529"/>
                      <a:pt x="6202214" y="3744770"/>
                      <a:pt x="6202214" y="3784397"/>
                    </a:cubicBezTo>
                    <a:cubicBezTo>
                      <a:pt x="6202214" y="3799258"/>
                      <a:pt x="6193641" y="3813737"/>
                      <a:pt x="6192116" y="3828785"/>
                    </a:cubicBezTo>
                    <a:cubicBezTo>
                      <a:pt x="6190212" y="3849362"/>
                      <a:pt x="6185068" y="3872985"/>
                      <a:pt x="6192308" y="3890891"/>
                    </a:cubicBezTo>
                    <a:cubicBezTo>
                      <a:pt x="6209454" y="3932993"/>
                      <a:pt x="6195163" y="3967091"/>
                      <a:pt x="6178210" y="4003861"/>
                    </a:cubicBezTo>
                    <a:cubicBezTo>
                      <a:pt x="6161446" y="4040058"/>
                      <a:pt x="6148111" y="4078159"/>
                      <a:pt x="6137060" y="4116641"/>
                    </a:cubicBezTo>
                    <a:cubicBezTo>
                      <a:pt x="6133060" y="4131119"/>
                      <a:pt x="6139729" y="4148453"/>
                      <a:pt x="6141062" y="4164458"/>
                    </a:cubicBezTo>
                    <a:cubicBezTo>
                      <a:pt x="6141443" y="4170174"/>
                      <a:pt x="6142014" y="4176461"/>
                      <a:pt x="6140110" y="4181603"/>
                    </a:cubicBezTo>
                    <a:cubicBezTo>
                      <a:pt x="6121819" y="4231324"/>
                      <a:pt x="6107914" y="4281810"/>
                      <a:pt x="6117439" y="4335722"/>
                    </a:cubicBezTo>
                    <a:cubicBezTo>
                      <a:pt x="6118392" y="4340674"/>
                      <a:pt x="6116295" y="4346201"/>
                      <a:pt x="6114962" y="4351154"/>
                    </a:cubicBezTo>
                    <a:cubicBezTo>
                      <a:pt x="6108104" y="4375349"/>
                      <a:pt x="6097246" y="4398972"/>
                      <a:pt x="6094769" y="4423545"/>
                    </a:cubicBezTo>
                    <a:cubicBezTo>
                      <a:pt x="6088673" y="4484127"/>
                      <a:pt x="6086195" y="4545086"/>
                      <a:pt x="6082195" y="4606053"/>
                    </a:cubicBezTo>
                    <a:cubicBezTo>
                      <a:pt x="6082006" y="4609863"/>
                      <a:pt x="6082006" y="4613864"/>
                      <a:pt x="6080672" y="4617291"/>
                    </a:cubicBezTo>
                    <a:cubicBezTo>
                      <a:pt x="6072479" y="4639772"/>
                      <a:pt x="6075148" y="4659393"/>
                      <a:pt x="6090768" y="4678445"/>
                    </a:cubicBezTo>
                    <a:cubicBezTo>
                      <a:pt x="6097626" y="4686828"/>
                      <a:pt x="6101246" y="4698258"/>
                      <a:pt x="6105056" y="4708734"/>
                    </a:cubicBezTo>
                    <a:cubicBezTo>
                      <a:pt x="6110772" y="4724167"/>
                      <a:pt x="6116295" y="4739978"/>
                      <a:pt x="6119916" y="4755980"/>
                    </a:cubicBezTo>
                    <a:cubicBezTo>
                      <a:pt x="6123345" y="4771793"/>
                      <a:pt x="6128106" y="4788747"/>
                      <a:pt x="6125441" y="4803988"/>
                    </a:cubicBezTo>
                    <a:cubicBezTo>
                      <a:pt x="6120679" y="4831420"/>
                      <a:pt x="6110010" y="4857522"/>
                      <a:pt x="6102960" y="4884572"/>
                    </a:cubicBezTo>
                    <a:cubicBezTo>
                      <a:pt x="6100482" y="4893907"/>
                      <a:pt x="6100866" y="4904195"/>
                      <a:pt x="6100674" y="4913909"/>
                    </a:cubicBezTo>
                    <a:cubicBezTo>
                      <a:pt x="6100104" y="4936201"/>
                      <a:pt x="6105628" y="4959061"/>
                      <a:pt x="6089816" y="4979253"/>
                    </a:cubicBezTo>
                    <a:cubicBezTo>
                      <a:pt x="6074956" y="4997922"/>
                      <a:pt x="6079337" y="5016785"/>
                      <a:pt x="6090577" y="5036405"/>
                    </a:cubicBezTo>
                    <a:cubicBezTo>
                      <a:pt x="6098579" y="5050504"/>
                      <a:pt x="6104866" y="5066505"/>
                      <a:pt x="6107914" y="5082317"/>
                    </a:cubicBezTo>
                    <a:cubicBezTo>
                      <a:pt x="6112104" y="5104036"/>
                      <a:pt x="6113820" y="5125562"/>
                      <a:pt x="6111342" y="5148995"/>
                    </a:cubicBezTo>
                    <a:cubicBezTo>
                      <a:pt x="6109628" y="5165570"/>
                      <a:pt x="6108866" y="5179097"/>
                      <a:pt x="6098770" y="5192051"/>
                    </a:cubicBezTo>
                    <a:cubicBezTo>
                      <a:pt x="6097246" y="5194145"/>
                      <a:pt x="6096864" y="5197955"/>
                      <a:pt x="6097056" y="5200813"/>
                    </a:cubicBezTo>
                    <a:cubicBezTo>
                      <a:pt x="6100294" y="5238343"/>
                      <a:pt x="6098579" y="5275491"/>
                      <a:pt x="6096291" y="5313403"/>
                    </a:cubicBezTo>
                    <a:cubicBezTo>
                      <a:pt x="6093247" y="5361598"/>
                      <a:pt x="6102198" y="5412276"/>
                      <a:pt x="6134203" y="5453995"/>
                    </a:cubicBezTo>
                    <a:cubicBezTo>
                      <a:pt x="6138967" y="5460092"/>
                      <a:pt x="6141062" y="5469236"/>
                      <a:pt x="6142206" y="5477239"/>
                    </a:cubicBezTo>
                    <a:cubicBezTo>
                      <a:pt x="6147158" y="5514957"/>
                      <a:pt x="6150587" y="5552869"/>
                      <a:pt x="6156112" y="5590590"/>
                    </a:cubicBezTo>
                    <a:cubicBezTo>
                      <a:pt x="6159160" y="5611164"/>
                      <a:pt x="6161827" y="5632691"/>
                      <a:pt x="6170210" y="5651360"/>
                    </a:cubicBezTo>
                    <a:cubicBezTo>
                      <a:pt x="6178400" y="5669647"/>
                      <a:pt x="6188116" y="5684320"/>
                      <a:pt x="6170972" y="5695178"/>
                    </a:cubicBezTo>
                    <a:cubicBezTo>
                      <a:pt x="6180116" y="5714607"/>
                      <a:pt x="6187737" y="5731564"/>
                      <a:pt x="6195927" y="5748136"/>
                    </a:cubicBezTo>
                    <a:cubicBezTo>
                      <a:pt x="6198974" y="5754234"/>
                      <a:pt x="6203929" y="5759378"/>
                      <a:pt x="6206787" y="5765474"/>
                    </a:cubicBezTo>
                    <a:cubicBezTo>
                      <a:pt x="6209834" y="5771953"/>
                      <a:pt x="6211739" y="5779191"/>
                      <a:pt x="6213264" y="5786239"/>
                    </a:cubicBezTo>
                    <a:cubicBezTo>
                      <a:pt x="6220122" y="5817674"/>
                      <a:pt x="6226408" y="5849107"/>
                      <a:pt x="6233839" y="5880348"/>
                    </a:cubicBezTo>
                    <a:cubicBezTo>
                      <a:pt x="6235362" y="5886447"/>
                      <a:pt x="6241458" y="5891590"/>
                      <a:pt x="6245457" y="5897114"/>
                    </a:cubicBezTo>
                    <a:cubicBezTo>
                      <a:pt x="6248126" y="5900735"/>
                      <a:pt x="6252127" y="5904353"/>
                      <a:pt x="6252699" y="5908355"/>
                    </a:cubicBezTo>
                    <a:cubicBezTo>
                      <a:pt x="6257271" y="5938836"/>
                      <a:pt x="6262606" y="5969124"/>
                      <a:pt x="6264891" y="5999796"/>
                    </a:cubicBezTo>
                    <a:cubicBezTo>
                      <a:pt x="6266794" y="6025515"/>
                      <a:pt x="6266225" y="6050282"/>
                      <a:pt x="6299372" y="6056948"/>
                    </a:cubicBezTo>
                    <a:cubicBezTo>
                      <a:pt x="6305088" y="6058092"/>
                      <a:pt x="6311185" y="6066284"/>
                      <a:pt x="6314041" y="6072569"/>
                    </a:cubicBezTo>
                    <a:cubicBezTo>
                      <a:pt x="6322233" y="6090477"/>
                      <a:pt x="6327758" y="6109530"/>
                      <a:pt x="6336139" y="6127247"/>
                    </a:cubicBezTo>
                    <a:cubicBezTo>
                      <a:pt x="6364144" y="6185351"/>
                      <a:pt x="6381862" y="6246121"/>
                      <a:pt x="6378623" y="6311084"/>
                    </a:cubicBezTo>
                    <a:cubicBezTo>
                      <a:pt x="6377671" y="6331277"/>
                      <a:pt x="6367382" y="6350899"/>
                      <a:pt x="6363571" y="6363664"/>
                    </a:cubicBezTo>
                    <a:cubicBezTo>
                      <a:pt x="6378623" y="6400429"/>
                      <a:pt x="6393101" y="6431292"/>
                      <a:pt x="6403960" y="6463490"/>
                    </a:cubicBezTo>
                    <a:cubicBezTo>
                      <a:pt x="6413676" y="6491874"/>
                      <a:pt x="6419772" y="6521593"/>
                      <a:pt x="6426820" y="6550742"/>
                    </a:cubicBezTo>
                    <a:cubicBezTo>
                      <a:pt x="6429489" y="6561411"/>
                      <a:pt x="6431012" y="6572269"/>
                      <a:pt x="6432347" y="6583128"/>
                    </a:cubicBezTo>
                    <a:cubicBezTo>
                      <a:pt x="6436537" y="6617036"/>
                      <a:pt x="6426440" y="6652472"/>
                      <a:pt x="6442443" y="6685617"/>
                    </a:cubicBezTo>
                    <a:cubicBezTo>
                      <a:pt x="6450825" y="6702955"/>
                      <a:pt x="6460921" y="6720103"/>
                      <a:pt x="6465303" y="6738388"/>
                    </a:cubicBezTo>
                    <a:cubicBezTo>
                      <a:pt x="6470066" y="6758011"/>
                      <a:pt x="6477496" y="6777207"/>
                      <a:pt x="6482807" y="6796804"/>
                    </a:cubicBezTo>
                    <a:lnTo>
                      <a:pt x="6487578" y="6857457"/>
                    </a:lnTo>
                    <a:lnTo>
                      <a:pt x="6360339" y="6857457"/>
                    </a:lnTo>
                    <a:lnTo>
                      <a:pt x="6360339" y="6857998"/>
                    </a:lnTo>
                    <a:lnTo>
                      <a:pt x="0" y="6857998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8E2B1E3-4A4F-4862-B32A-0B74233B99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5682343" y="2"/>
                <a:ext cx="6509657" cy="6857998"/>
              </a:xfrm>
              <a:custGeom>
                <a:avLst/>
                <a:gdLst>
                  <a:gd name="connsiteX0" fmla="*/ 5757500 w 6509657"/>
                  <a:gd name="connsiteY0" fmla="*/ 6118149 h 6857998"/>
                  <a:gd name="connsiteX1" fmla="*/ 5778719 w 6509657"/>
                  <a:gd name="connsiteY1" fmla="*/ 6133723 h 6857998"/>
                  <a:gd name="connsiteX2" fmla="*/ 5794879 w 6509657"/>
                  <a:gd name="connsiteY2" fmla="*/ 6149380 h 6857998"/>
                  <a:gd name="connsiteX3" fmla="*/ 5800355 w 6509657"/>
                  <a:gd name="connsiteY3" fmla="*/ 6166562 h 6857998"/>
                  <a:gd name="connsiteX4" fmla="*/ 5794879 w 6509657"/>
                  <a:gd name="connsiteY4" fmla="*/ 6149379 h 6857998"/>
                  <a:gd name="connsiteX5" fmla="*/ 5778719 w 6509657"/>
                  <a:gd name="connsiteY5" fmla="*/ 6133722 h 6857998"/>
                  <a:gd name="connsiteX6" fmla="*/ 5757500 w 6509657"/>
                  <a:gd name="connsiteY6" fmla="*/ 6118149 h 6857998"/>
                  <a:gd name="connsiteX7" fmla="*/ 5665657 w 6509657"/>
                  <a:gd name="connsiteY7" fmla="*/ 4941372 h 6857998"/>
                  <a:gd name="connsiteX8" fmla="*/ 5668987 w 6509657"/>
                  <a:gd name="connsiteY8" fmla="*/ 4950869 h 6857998"/>
                  <a:gd name="connsiteX9" fmla="*/ 5678672 w 6509657"/>
                  <a:gd name="connsiteY9" fmla="*/ 4991382 h 6857998"/>
                  <a:gd name="connsiteX10" fmla="*/ 5668987 w 6509657"/>
                  <a:gd name="connsiteY10" fmla="*/ 4950868 h 6857998"/>
                  <a:gd name="connsiteX11" fmla="*/ 5669596 w 6509657"/>
                  <a:gd name="connsiteY11" fmla="*/ 4749807 h 6857998"/>
                  <a:gd name="connsiteX12" fmla="*/ 5654889 w 6509657"/>
                  <a:gd name="connsiteY12" fmla="*/ 4799797 h 6857998"/>
                  <a:gd name="connsiteX13" fmla="*/ 5669596 w 6509657"/>
                  <a:gd name="connsiteY13" fmla="*/ 4749807 h 6857998"/>
                  <a:gd name="connsiteX14" fmla="*/ 5687394 w 6509657"/>
                  <a:gd name="connsiteY14" fmla="*/ 4543185 h 6857998"/>
                  <a:gd name="connsiteX15" fmla="*/ 5692800 w 6509657"/>
                  <a:gd name="connsiteY15" fmla="*/ 4557092 h 6857998"/>
                  <a:gd name="connsiteX16" fmla="*/ 5719165 w 6509657"/>
                  <a:gd name="connsiteY16" fmla="*/ 4602021 h 6857998"/>
                  <a:gd name="connsiteX17" fmla="*/ 5692800 w 6509657"/>
                  <a:gd name="connsiteY17" fmla="*/ 4557091 h 6857998"/>
                  <a:gd name="connsiteX18" fmla="*/ 6153612 w 6509657"/>
                  <a:gd name="connsiteY18" fmla="*/ 2819253 h 6857998"/>
                  <a:gd name="connsiteX19" fmla="*/ 6165256 w 6509657"/>
                  <a:gd name="connsiteY19" fmla="*/ 2827484 h 6857998"/>
                  <a:gd name="connsiteX20" fmla="*/ 6165258 w 6509657"/>
                  <a:gd name="connsiteY20" fmla="*/ 2827486 h 6857998"/>
                  <a:gd name="connsiteX21" fmla="*/ 6193761 w 6509657"/>
                  <a:gd name="connsiteY21" fmla="*/ 2861156 h 6857998"/>
                  <a:gd name="connsiteX22" fmla="*/ 6184107 w 6509657"/>
                  <a:gd name="connsiteY22" fmla="*/ 2842392 h 6857998"/>
                  <a:gd name="connsiteX23" fmla="*/ 6165258 w 6509657"/>
                  <a:gd name="connsiteY23" fmla="*/ 2827486 h 6857998"/>
                  <a:gd name="connsiteX24" fmla="*/ 6165256 w 6509657"/>
                  <a:gd name="connsiteY24" fmla="*/ 2827483 h 6857998"/>
                  <a:gd name="connsiteX25" fmla="*/ 6083958 w 6509657"/>
                  <a:gd name="connsiteY25" fmla="*/ 1974015 h 6857998"/>
                  <a:gd name="connsiteX26" fmla="*/ 6077444 w 6509657"/>
                  <a:gd name="connsiteY26" fmla="*/ 1999763 h 6857998"/>
                  <a:gd name="connsiteX27" fmla="*/ 6059716 w 6509657"/>
                  <a:gd name="connsiteY27" fmla="*/ 2023547 h 6857998"/>
                  <a:gd name="connsiteX28" fmla="*/ 6083958 w 6509657"/>
                  <a:gd name="connsiteY28" fmla="*/ 1974015 h 6857998"/>
                  <a:gd name="connsiteX29" fmla="*/ 6066764 w 6509657"/>
                  <a:gd name="connsiteY29" fmla="*/ 1768838 h 6857998"/>
                  <a:gd name="connsiteX30" fmla="*/ 6058162 w 6509657"/>
                  <a:gd name="connsiteY30" fmla="*/ 1785412 h 6857998"/>
                  <a:gd name="connsiteX31" fmla="*/ 6057382 w 6509657"/>
                  <a:gd name="connsiteY31" fmla="*/ 1801558 h 6857998"/>
                  <a:gd name="connsiteX32" fmla="*/ 6066764 w 6509657"/>
                  <a:gd name="connsiteY32" fmla="*/ 1768838 h 6857998"/>
                  <a:gd name="connsiteX33" fmla="*/ 6176353 w 6509657"/>
                  <a:gd name="connsiteY33" fmla="*/ 520953 h 6857998"/>
                  <a:gd name="connsiteX34" fmla="*/ 6169625 w 6509657"/>
                  <a:gd name="connsiteY34" fmla="*/ 549926 h 6857998"/>
                  <a:gd name="connsiteX35" fmla="*/ 6163371 w 6509657"/>
                  <a:gd name="connsiteY35" fmla="*/ 566616 h 6857998"/>
                  <a:gd name="connsiteX36" fmla="*/ 6157421 w 6509657"/>
                  <a:gd name="connsiteY36" fmla="*/ 581804 h 6857998"/>
                  <a:gd name="connsiteX37" fmla="*/ 6157002 w 6509657"/>
                  <a:gd name="connsiteY37" fmla="*/ 583595 h 6857998"/>
                  <a:gd name="connsiteX38" fmla="*/ 6154828 w 6509657"/>
                  <a:gd name="connsiteY38" fmla="*/ 589388 h 6857998"/>
                  <a:gd name="connsiteX39" fmla="*/ 6150205 w 6509657"/>
                  <a:gd name="connsiteY39" fmla="*/ 612658 h 6857998"/>
                  <a:gd name="connsiteX40" fmla="*/ 6157002 w 6509657"/>
                  <a:gd name="connsiteY40" fmla="*/ 583595 h 6857998"/>
                  <a:gd name="connsiteX41" fmla="*/ 6163319 w 6509657"/>
                  <a:gd name="connsiteY41" fmla="*/ 566754 h 6857998"/>
                  <a:gd name="connsiteX42" fmla="*/ 6163371 w 6509657"/>
                  <a:gd name="connsiteY42" fmla="*/ 566616 h 6857998"/>
                  <a:gd name="connsiteX43" fmla="*/ 6169209 w 6509657"/>
                  <a:gd name="connsiteY43" fmla="*/ 551717 h 6857998"/>
                  <a:gd name="connsiteX44" fmla="*/ 6169625 w 6509657"/>
                  <a:gd name="connsiteY44" fmla="*/ 549926 h 6857998"/>
                  <a:gd name="connsiteX45" fmla="*/ 6171790 w 6509657"/>
                  <a:gd name="connsiteY45" fmla="*/ 544146 h 6857998"/>
                  <a:gd name="connsiteX46" fmla="*/ 6176353 w 6509657"/>
                  <a:gd name="connsiteY46" fmla="*/ 520953 h 6857998"/>
                  <a:gd name="connsiteX47" fmla="*/ 6125250 w 6509657"/>
                  <a:gd name="connsiteY47" fmla="*/ 268794 h 6857998"/>
                  <a:gd name="connsiteX48" fmla="*/ 6120374 w 6509657"/>
                  <a:gd name="connsiteY48" fmla="*/ 299164 h 6857998"/>
                  <a:gd name="connsiteX49" fmla="*/ 6121819 w 6509657"/>
                  <a:gd name="connsiteY49" fmla="*/ 328017 h 6857998"/>
                  <a:gd name="connsiteX50" fmla="*/ 0 w 6509657"/>
                  <a:gd name="connsiteY50" fmla="*/ 0 h 6857998"/>
                  <a:gd name="connsiteX51" fmla="*/ 6442666 w 6509657"/>
                  <a:gd name="connsiteY51" fmla="*/ 0 h 6857998"/>
                  <a:gd name="connsiteX52" fmla="*/ 6438451 w 6509657"/>
                  <a:gd name="connsiteY52" fmla="*/ 24480 h 6857998"/>
                  <a:gd name="connsiteX53" fmla="*/ 6426440 w 6509657"/>
                  <a:gd name="connsiteY53" fmla="*/ 47806 h 6857998"/>
                  <a:gd name="connsiteX54" fmla="*/ 6417296 w 6509657"/>
                  <a:gd name="connsiteY54" fmla="*/ 105718 h 6857998"/>
                  <a:gd name="connsiteX55" fmla="*/ 6418631 w 6509657"/>
                  <a:gd name="connsiteY55" fmla="*/ 152584 h 6857998"/>
                  <a:gd name="connsiteX56" fmla="*/ 6420344 w 6509657"/>
                  <a:gd name="connsiteY56" fmla="*/ 234883 h 6857998"/>
                  <a:gd name="connsiteX57" fmla="*/ 6424727 w 6509657"/>
                  <a:gd name="connsiteY57" fmla="*/ 261173 h 6857998"/>
                  <a:gd name="connsiteX58" fmla="*/ 6412152 w 6509657"/>
                  <a:gd name="connsiteY58" fmla="*/ 380050 h 6857998"/>
                  <a:gd name="connsiteX59" fmla="*/ 6411200 w 6509657"/>
                  <a:gd name="connsiteY59" fmla="*/ 447870 h 6857998"/>
                  <a:gd name="connsiteX60" fmla="*/ 6395577 w 6509657"/>
                  <a:gd name="connsiteY60" fmla="*/ 524262 h 6857998"/>
                  <a:gd name="connsiteX61" fmla="*/ 6396339 w 6509657"/>
                  <a:gd name="connsiteY61" fmla="*/ 546552 h 6857998"/>
                  <a:gd name="connsiteX62" fmla="*/ 6397674 w 6509657"/>
                  <a:gd name="connsiteY62" fmla="*/ 571508 h 6857998"/>
                  <a:gd name="connsiteX63" fmla="*/ 6398818 w 6509657"/>
                  <a:gd name="connsiteY63" fmla="*/ 648092 h 6857998"/>
                  <a:gd name="connsiteX64" fmla="*/ 6404531 w 6509657"/>
                  <a:gd name="connsiteY64" fmla="*/ 694576 h 6857998"/>
                  <a:gd name="connsiteX65" fmla="*/ 6401104 w 6509657"/>
                  <a:gd name="connsiteY65" fmla="*/ 783158 h 6857998"/>
                  <a:gd name="connsiteX66" fmla="*/ 6406056 w 6509657"/>
                  <a:gd name="connsiteY66" fmla="*/ 815929 h 6857998"/>
                  <a:gd name="connsiteX67" fmla="*/ 6406628 w 6509657"/>
                  <a:gd name="connsiteY67" fmla="*/ 898797 h 6857998"/>
                  <a:gd name="connsiteX68" fmla="*/ 6403770 w 6509657"/>
                  <a:gd name="connsiteY68" fmla="*/ 973095 h 6857998"/>
                  <a:gd name="connsiteX69" fmla="*/ 6405294 w 6509657"/>
                  <a:gd name="connsiteY69" fmla="*/ 1044725 h 6857998"/>
                  <a:gd name="connsiteX70" fmla="*/ 6411580 w 6509657"/>
                  <a:gd name="connsiteY70" fmla="*/ 1095972 h 6857998"/>
                  <a:gd name="connsiteX71" fmla="*/ 6415391 w 6509657"/>
                  <a:gd name="connsiteY71" fmla="*/ 1151600 h 6857998"/>
                  <a:gd name="connsiteX72" fmla="*/ 6438060 w 6509657"/>
                  <a:gd name="connsiteY72" fmla="*/ 1304955 h 6857998"/>
                  <a:gd name="connsiteX73" fmla="*/ 6432537 w 6509657"/>
                  <a:gd name="connsiteY73" fmla="*/ 1333341 h 6857998"/>
                  <a:gd name="connsiteX74" fmla="*/ 6427393 w 6509657"/>
                  <a:gd name="connsiteY74" fmla="*/ 1494509 h 6857998"/>
                  <a:gd name="connsiteX75" fmla="*/ 6427775 w 6509657"/>
                  <a:gd name="connsiteY75" fmla="*/ 1529563 h 6857998"/>
                  <a:gd name="connsiteX76" fmla="*/ 6405294 w 6509657"/>
                  <a:gd name="connsiteY76" fmla="*/ 1623675 h 6857998"/>
                  <a:gd name="connsiteX77" fmla="*/ 6440919 w 6509657"/>
                  <a:gd name="connsiteY77" fmla="*/ 1768838 h 6857998"/>
                  <a:gd name="connsiteX78" fmla="*/ 6485496 w 6509657"/>
                  <a:gd name="connsiteY78" fmla="*/ 1904673 h 6857998"/>
                  <a:gd name="connsiteX79" fmla="*/ 6491212 w 6509657"/>
                  <a:gd name="connsiteY79" fmla="*/ 1921817 h 6857998"/>
                  <a:gd name="connsiteX80" fmla="*/ 6500928 w 6509657"/>
                  <a:gd name="connsiteY80" fmla="*/ 1970586 h 6857998"/>
                  <a:gd name="connsiteX81" fmla="*/ 6504358 w 6509657"/>
                  <a:gd name="connsiteY81" fmla="*/ 2030977 h 6857998"/>
                  <a:gd name="connsiteX82" fmla="*/ 6509406 w 6509657"/>
                  <a:gd name="connsiteY82" fmla="*/ 2069340 h 6857998"/>
                  <a:gd name="connsiteX83" fmla="*/ 6509657 w 6509657"/>
                  <a:gd name="connsiteY83" fmla="*/ 2072225 h 6857998"/>
                  <a:gd name="connsiteX84" fmla="*/ 6509657 w 6509657"/>
                  <a:gd name="connsiteY84" fmla="*/ 2131532 h 6857998"/>
                  <a:gd name="connsiteX85" fmla="*/ 6508786 w 6509657"/>
                  <a:gd name="connsiteY85" fmla="*/ 2138304 h 6857998"/>
                  <a:gd name="connsiteX86" fmla="*/ 6502262 w 6509657"/>
                  <a:gd name="connsiteY86" fmla="*/ 2168903 h 6857998"/>
                  <a:gd name="connsiteX87" fmla="*/ 6486640 w 6509657"/>
                  <a:gd name="connsiteY87" fmla="*/ 2254633 h 6857998"/>
                  <a:gd name="connsiteX88" fmla="*/ 6471780 w 6509657"/>
                  <a:gd name="connsiteY88" fmla="*/ 2335405 h 6857998"/>
                  <a:gd name="connsiteX89" fmla="*/ 6489306 w 6509657"/>
                  <a:gd name="connsiteY89" fmla="*/ 2360933 h 6857998"/>
                  <a:gd name="connsiteX90" fmla="*/ 6504547 w 6509657"/>
                  <a:gd name="connsiteY90" fmla="*/ 2400369 h 6857998"/>
                  <a:gd name="connsiteX91" fmla="*/ 6486258 w 6509657"/>
                  <a:gd name="connsiteY91" fmla="*/ 2444184 h 6857998"/>
                  <a:gd name="connsiteX92" fmla="*/ 6448350 w 6509657"/>
                  <a:gd name="connsiteY92" fmla="*/ 2546678 h 6857998"/>
                  <a:gd name="connsiteX93" fmla="*/ 6446633 w 6509657"/>
                  <a:gd name="connsiteY93" fmla="*/ 2611450 h 6857998"/>
                  <a:gd name="connsiteX94" fmla="*/ 6430441 w 6509657"/>
                  <a:gd name="connsiteY94" fmla="*/ 2752235 h 6857998"/>
                  <a:gd name="connsiteX95" fmla="*/ 6407389 w 6509657"/>
                  <a:gd name="connsiteY95" fmla="*/ 2844248 h 6857998"/>
                  <a:gd name="connsiteX96" fmla="*/ 6381291 w 6509657"/>
                  <a:gd name="connsiteY96" fmla="*/ 2910353 h 6857998"/>
                  <a:gd name="connsiteX97" fmla="*/ 6347189 w 6509657"/>
                  <a:gd name="connsiteY97" fmla="*/ 3005035 h 6857998"/>
                  <a:gd name="connsiteX98" fmla="*/ 6329473 w 6509657"/>
                  <a:gd name="connsiteY98" fmla="*/ 3100099 h 6857998"/>
                  <a:gd name="connsiteX99" fmla="*/ 6307182 w 6509657"/>
                  <a:gd name="connsiteY99" fmla="*/ 3168870 h 6857998"/>
                  <a:gd name="connsiteX100" fmla="*/ 6291942 w 6509657"/>
                  <a:gd name="connsiteY100" fmla="*/ 3252885 h 6857998"/>
                  <a:gd name="connsiteX101" fmla="*/ 6291371 w 6509657"/>
                  <a:gd name="connsiteY101" fmla="*/ 3323372 h 6857998"/>
                  <a:gd name="connsiteX102" fmla="*/ 6294039 w 6509657"/>
                  <a:gd name="connsiteY102" fmla="*/ 3433866 h 6857998"/>
                  <a:gd name="connsiteX103" fmla="*/ 6247937 w 6509657"/>
                  <a:gd name="connsiteY103" fmla="*/ 3569124 h 6857998"/>
                  <a:gd name="connsiteX104" fmla="*/ 6237648 w 6509657"/>
                  <a:gd name="connsiteY104" fmla="*/ 3623799 h 6857998"/>
                  <a:gd name="connsiteX105" fmla="*/ 6232886 w 6509657"/>
                  <a:gd name="connsiteY105" fmla="*/ 3675238 h 6857998"/>
                  <a:gd name="connsiteX106" fmla="*/ 6202214 w 6509657"/>
                  <a:gd name="connsiteY106" fmla="*/ 3784397 h 6857998"/>
                  <a:gd name="connsiteX107" fmla="*/ 6192116 w 6509657"/>
                  <a:gd name="connsiteY107" fmla="*/ 3828785 h 6857998"/>
                  <a:gd name="connsiteX108" fmla="*/ 6192308 w 6509657"/>
                  <a:gd name="connsiteY108" fmla="*/ 3890891 h 6857998"/>
                  <a:gd name="connsiteX109" fmla="*/ 6178210 w 6509657"/>
                  <a:gd name="connsiteY109" fmla="*/ 4003861 h 6857998"/>
                  <a:gd name="connsiteX110" fmla="*/ 6137060 w 6509657"/>
                  <a:gd name="connsiteY110" fmla="*/ 4116641 h 6857998"/>
                  <a:gd name="connsiteX111" fmla="*/ 6141062 w 6509657"/>
                  <a:gd name="connsiteY111" fmla="*/ 4164458 h 6857998"/>
                  <a:gd name="connsiteX112" fmla="*/ 6140110 w 6509657"/>
                  <a:gd name="connsiteY112" fmla="*/ 4181603 h 6857998"/>
                  <a:gd name="connsiteX113" fmla="*/ 6117439 w 6509657"/>
                  <a:gd name="connsiteY113" fmla="*/ 4335722 h 6857998"/>
                  <a:gd name="connsiteX114" fmla="*/ 6114962 w 6509657"/>
                  <a:gd name="connsiteY114" fmla="*/ 4351154 h 6857998"/>
                  <a:gd name="connsiteX115" fmla="*/ 6094769 w 6509657"/>
                  <a:gd name="connsiteY115" fmla="*/ 4423545 h 6857998"/>
                  <a:gd name="connsiteX116" fmla="*/ 6082195 w 6509657"/>
                  <a:gd name="connsiteY116" fmla="*/ 4606053 h 6857998"/>
                  <a:gd name="connsiteX117" fmla="*/ 6080672 w 6509657"/>
                  <a:gd name="connsiteY117" fmla="*/ 4617291 h 6857998"/>
                  <a:gd name="connsiteX118" fmla="*/ 6090768 w 6509657"/>
                  <a:gd name="connsiteY118" fmla="*/ 4678445 h 6857998"/>
                  <a:gd name="connsiteX119" fmla="*/ 6105056 w 6509657"/>
                  <a:gd name="connsiteY119" fmla="*/ 4708734 h 6857998"/>
                  <a:gd name="connsiteX120" fmla="*/ 6119916 w 6509657"/>
                  <a:gd name="connsiteY120" fmla="*/ 4755980 h 6857998"/>
                  <a:gd name="connsiteX121" fmla="*/ 6125441 w 6509657"/>
                  <a:gd name="connsiteY121" fmla="*/ 4803988 h 6857998"/>
                  <a:gd name="connsiteX122" fmla="*/ 6102960 w 6509657"/>
                  <a:gd name="connsiteY122" fmla="*/ 4884572 h 6857998"/>
                  <a:gd name="connsiteX123" fmla="*/ 6100674 w 6509657"/>
                  <a:gd name="connsiteY123" fmla="*/ 4913909 h 6857998"/>
                  <a:gd name="connsiteX124" fmla="*/ 6089816 w 6509657"/>
                  <a:gd name="connsiteY124" fmla="*/ 4979253 h 6857998"/>
                  <a:gd name="connsiteX125" fmla="*/ 6090577 w 6509657"/>
                  <a:gd name="connsiteY125" fmla="*/ 5036405 h 6857998"/>
                  <a:gd name="connsiteX126" fmla="*/ 6107914 w 6509657"/>
                  <a:gd name="connsiteY126" fmla="*/ 5082317 h 6857998"/>
                  <a:gd name="connsiteX127" fmla="*/ 6111342 w 6509657"/>
                  <a:gd name="connsiteY127" fmla="*/ 5148995 h 6857998"/>
                  <a:gd name="connsiteX128" fmla="*/ 6098770 w 6509657"/>
                  <a:gd name="connsiteY128" fmla="*/ 5192051 h 6857998"/>
                  <a:gd name="connsiteX129" fmla="*/ 6097056 w 6509657"/>
                  <a:gd name="connsiteY129" fmla="*/ 5200813 h 6857998"/>
                  <a:gd name="connsiteX130" fmla="*/ 6096291 w 6509657"/>
                  <a:gd name="connsiteY130" fmla="*/ 5313403 h 6857998"/>
                  <a:gd name="connsiteX131" fmla="*/ 6134203 w 6509657"/>
                  <a:gd name="connsiteY131" fmla="*/ 5453995 h 6857998"/>
                  <a:gd name="connsiteX132" fmla="*/ 6142206 w 6509657"/>
                  <a:gd name="connsiteY132" fmla="*/ 5477239 h 6857998"/>
                  <a:gd name="connsiteX133" fmla="*/ 6156112 w 6509657"/>
                  <a:gd name="connsiteY133" fmla="*/ 5590590 h 6857998"/>
                  <a:gd name="connsiteX134" fmla="*/ 6170210 w 6509657"/>
                  <a:gd name="connsiteY134" fmla="*/ 5651360 h 6857998"/>
                  <a:gd name="connsiteX135" fmla="*/ 6170972 w 6509657"/>
                  <a:gd name="connsiteY135" fmla="*/ 5695178 h 6857998"/>
                  <a:gd name="connsiteX136" fmla="*/ 6195927 w 6509657"/>
                  <a:gd name="connsiteY136" fmla="*/ 5748136 h 6857998"/>
                  <a:gd name="connsiteX137" fmla="*/ 6206787 w 6509657"/>
                  <a:gd name="connsiteY137" fmla="*/ 5765474 h 6857998"/>
                  <a:gd name="connsiteX138" fmla="*/ 6213264 w 6509657"/>
                  <a:gd name="connsiteY138" fmla="*/ 5786239 h 6857998"/>
                  <a:gd name="connsiteX139" fmla="*/ 6233839 w 6509657"/>
                  <a:gd name="connsiteY139" fmla="*/ 5880348 h 6857998"/>
                  <a:gd name="connsiteX140" fmla="*/ 6245457 w 6509657"/>
                  <a:gd name="connsiteY140" fmla="*/ 5897114 h 6857998"/>
                  <a:gd name="connsiteX141" fmla="*/ 6252699 w 6509657"/>
                  <a:gd name="connsiteY141" fmla="*/ 5908355 h 6857998"/>
                  <a:gd name="connsiteX142" fmla="*/ 6264891 w 6509657"/>
                  <a:gd name="connsiteY142" fmla="*/ 5999796 h 6857998"/>
                  <a:gd name="connsiteX143" fmla="*/ 6299372 w 6509657"/>
                  <a:gd name="connsiteY143" fmla="*/ 6056948 h 6857998"/>
                  <a:gd name="connsiteX144" fmla="*/ 6314041 w 6509657"/>
                  <a:gd name="connsiteY144" fmla="*/ 6072569 h 6857998"/>
                  <a:gd name="connsiteX145" fmla="*/ 6336139 w 6509657"/>
                  <a:gd name="connsiteY145" fmla="*/ 6127247 h 6857998"/>
                  <a:gd name="connsiteX146" fmla="*/ 6378623 w 6509657"/>
                  <a:gd name="connsiteY146" fmla="*/ 6311084 h 6857998"/>
                  <a:gd name="connsiteX147" fmla="*/ 6363571 w 6509657"/>
                  <a:gd name="connsiteY147" fmla="*/ 6363664 h 6857998"/>
                  <a:gd name="connsiteX148" fmla="*/ 6403960 w 6509657"/>
                  <a:gd name="connsiteY148" fmla="*/ 6463490 h 6857998"/>
                  <a:gd name="connsiteX149" fmla="*/ 6426820 w 6509657"/>
                  <a:gd name="connsiteY149" fmla="*/ 6550742 h 6857998"/>
                  <a:gd name="connsiteX150" fmla="*/ 6432347 w 6509657"/>
                  <a:gd name="connsiteY150" fmla="*/ 6583128 h 6857998"/>
                  <a:gd name="connsiteX151" fmla="*/ 6442443 w 6509657"/>
                  <a:gd name="connsiteY151" fmla="*/ 6685617 h 6857998"/>
                  <a:gd name="connsiteX152" fmla="*/ 6465303 w 6509657"/>
                  <a:gd name="connsiteY152" fmla="*/ 6738388 h 6857998"/>
                  <a:gd name="connsiteX153" fmla="*/ 6482807 w 6509657"/>
                  <a:gd name="connsiteY153" fmla="*/ 6796804 h 6857998"/>
                  <a:gd name="connsiteX154" fmla="*/ 6487578 w 6509657"/>
                  <a:gd name="connsiteY154" fmla="*/ 6857457 h 6857998"/>
                  <a:gd name="connsiteX155" fmla="*/ 6360339 w 6509657"/>
                  <a:gd name="connsiteY155" fmla="*/ 6857457 h 6857998"/>
                  <a:gd name="connsiteX156" fmla="*/ 6360339 w 6509657"/>
                  <a:gd name="connsiteY156" fmla="*/ 6857998 h 6857998"/>
                  <a:gd name="connsiteX157" fmla="*/ 0 w 6509657"/>
                  <a:gd name="connsiteY157" fmla="*/ 6857998 h 6857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</a:cxnLst>
                <a:rect l="l" t="t" r="r" b="b"/>
                <a:pathLst>
                  <a:path w="6509657" h="6857998">
                    <a:moveTo>
                      <a:pt x="5757500" y="6118149"/>
                    </a:moveTo>
                    <a:cubicBezTo>
                      <a:pt x="5764049" y="6124102"/>
                      <a:pt x="5771670" y="6129341"/>
                      <a:pt x="5778719" y="6133723"/>
                    </a:cubicBezTo>
                    <a:cubicBezTo>
                      <a:pt x="5785863" y="6138152"/>
                      <a:pt x="5791209" y="6143474"/>
                      <a:pt x="5794879" y="6149380"/>
                    </a:cubicBezTo>
                    <a:lnTo>
                      <a:pt x="5800355" y="6166562"/>
                    </a:lnTo>
                    <a:lnTo>
                      <a:pt x="5794879" y="6149379"/>
                    </a:lnTo>
                    <a:cubicBezTo>
                      <a:pt x="5791209" y="6143474"/>
                      <a:pt x="5785863" y="6138152"/>
                      <a:pt x="5778719" y="6133722"/>
                    </a:cubicBezTo>
                    <a:cubicBezTo>
                      <a:pt x="5771670" y="6129341"/>
                      <a:pt x="5764049" y="6124102"/>
                      <a:pt x="5757500" y="6118149"/>
                    </a:cubicBezTo>
                    <a:close/>
                    <a:moveTo>
                      <a:pt x="5665657" y="4941372"/>
                    </a:moveTo>
                    <a:lnTo>
                      <a:pt x="5668987" y="4950869"/>
                    </a:lnTo>
                    <a:lnTo>
                      <a:pt x="5678672" y="4991382"/>
                    </a:lnTo>
                    <a:lnTo>
                      <a:pt x="5668987" y="4950868"/>
                    </a:lnTo>
                    <a:close/>
                    <a:moveTo>
                      <a:pt x="5669596" y="4749807"/>
                    </a:moveTo>
                    <a:cubicBezTo>
                      <a:pt x="5657460" y="4762826"/>
                      <a:pt x="5656603" y="4781365"/>
                      <a:pt x="5654889" y="4799797"/>
                    </a:cubicBezTo>
                    <a:cubicBezTo>
                      <a:pt x="5656603" y="4781365"/>
                      <a:pt x="5657460" y="4762827"/>
                      <a:pt x="5669596" y="4749807"/>
                    </a:cubicBezTo>
                    <a:close/>
                    <a:moveTo>
                      <a:pt x="5687394" y="4543185"/>
                    </a:moveTo>
                    <a:cubicBezTo>
                      <a:pt x="5688372" y="4548281"/>
                      <a:pt x="5690419" y="4553662"/>
                      <a:pt x="5692800" y="4557092"/>
                    </a:cubicBezTo>
                    <a:cubicBezTo>
                      <a:pt x="5704421" y="4573618"/>
                      <a:pt x="5713208" y="4588275"/>
                      <a:pt x="5719165" y="4602021"/>
                    </a:cubicBezTo>
                    <a:cubicBezTo>
                      <a:pt x="5713208" y="4588275"/>
                      <a:pt x="5704421" y="4573618"/>
                      <a:pt x="5692800" y="4557091"/>
                    </a:cubicBezTo>
                    <a:close/>
                    <a:moveTo>
                      <a:pt x="6153612" y="2819253"/>
                    </a:moveTo>
                    <a:lnTo>
                      <a:pt x="6165256" y="2827484"/>
                    </a:lnTo>
                    <a:lnTo>
                      <a:pt x="6165258" y="2827486"/>
                    </a:lnTo>
                    <a:lnTo>
                      <a:pt x="6193761" y="2861156"/>
                    </a:lnTo>
                    <a:lnTo>
                      <a:pt x="6184107" y="2842392"/>
                    </a:lnTo>
                    <a:lnTo>
                      <a:pt x="6165258" y="2827486"/>
                    </a:lnTo>
                    <a:lnTo>
                      <a:pt x="6165256" y="2827483"/>
                    </a:lnTo>
                    <a:close/>
                    <a:moveTo>
                      <a:pt x="6083958" y="1974015"/>
                    </a:moveTo>
                    <a:lnTo>
                      <a:pt x="6077444" y="1999763"/>
                    </a:lnTo>
                    <a:cubicBezTo>
                      <a:pt x="6073635" y="2008056"/>
                      <a:pt x="6067955" y="2016020"/>
                      <a:pt x="6059716" y="2023547"/>
                    </a:cubicBezTo>
                    <a:cubicBezTo>
                      <a:pt x="6076195" y="2008497"/>
                      <a:pt x="6082433" y="1991685"/>
                      <a:pt x="6083958" y="1974015"/>
                    </a:cubicBezTo>
                    <a:close/>
                    <a:moveTo>
                      <a:pt x="6066764" y="1768838"/>
                    </a:moveTo>
                    <a:cubicBezTo>
                      <a:pt x="6062383" y="1774411"/>
                      <a:pt x="6059620" y="1779948"/>
                      <a:pt x="6058162" y="1785412"/>
                    </a:cubicBezTo>
                    <a:lnTo>
                      <a:pt x="6057382" y="1801558"/>
                    </a:lnTo>
                    <a:cubicBezTo>
                      <a:pt x="6055715" y="1790986"/>
                      <a:pt x="6058001" y="1779981"/>
                      <a:pt x="6066764" y="1768838"/>
                    </a:cubicBezTo>
                    <a:close/>
                    <a:moveTo>
                      <a:pt x="6176353" y="520953"/>
                    </a:moveTo>
                    <a:lnTo>
                      <a:pt x="6169625" y="549926"/>
                    </a:lnTo>
                    <a:lnTo>
                      <a:pt x="6163371" y="566616"/>
                    </a:lnTo>
                    <a:lnTo>
                      <a:pt x="6157421" y="581804"/>
                    </a:lnTo>
                    <a:lnTo>
                      <a:pt x="6157002" y="583595"/>
                    </a:lnTo>
                    <a:lnTo>
                      <a:pt x="6154828" y="589388"/>
                    </a:lnTo>
                    <a:cubicBezTo>
                      <a:pt x="6152427" y="597005"/>
                      <a:pt x="6150670" y="604728"/>
                      <a:pt x="6150205" y="612658"/>
                    </a:cubicBezTo>
                    <a:lnTo>
                      <a:pt x="6157002" y="583595"/>
                    </a:lnTo>
                    <a:lnTo>
                      <a:pt x="6163319" y="566754"/>
                    </a:lnTo>
                    <a:lnTo>
                      <a:pt x="6163371" y="566616"/>
                    </a:lnTo>
                    <a:lnTo>
                      <a:pt x="6169209" y="551717"/>
                    </a:lnTo>
                    <a:lnTo>
                      <a:pt x="6169625" y="549926"/>
                    </a:lnTo>
                    <a:lnTo>
                      <a:pt x="6171790" y="544146"/>
                    </a:lnTo>
                    <a:cubicBezTo>
                      <a:pt x="6174177" y="536547"/>
                      <a:pt x="6175914" y="528850"/>
                      <a:pt x="6176353" y="520953"/>
                    </a:cubicBezTo>
                    <a:close/>
                    <a:moveTo>
                      <a:pt x="6125250" y="268794"/>
                    </a:moveTo>
                    <a:cubicBezTo>
                      <a:pt x="6122725" y="279176"/>
                      <a:pt x="6121022" y="289296"/>
                      <a:pt x="6120374" y="299164"/>
                    </a:cubicBezTo>
                    <a:cubicBezTo>
                      <a:pt x="6119725" y="309031"/>
                      <a:pt x="6120130" y="318646"/>
                      <a:pt x="6121819" y="328017"/>
                    </a:cubicBezTo>
                    <a:close/>
                    <a:moveTo>
                      <a:pt x="0" y="0"/>
                    </a:moveTo>
                    <a:lnTo>
                      <a:pt x="6442666" y="0"/>
                    </a:lnTo>
                    <a:lnTo>
                      <a:pt x="6438451" y="24480"/>
                    </a:lnTo>
                    <a:cubicBezTo>
                      <a:pt x="6435966" y="32636"/>
                      <a:pt x="6432204" y="40471"/>
                      <a:pt x="6426440" y="47806"/>
                    </a:cubicBezTo>
                    <a:cubicBezTo>
                      <a:pt x="6411580" y="66857"/>
                      <a:pt x="6415009" y="85336"/>
                      <a:pt x="6417296" y="105718"/>
                    </a:cubicBezTo>
                    <a:cubicBezTo>
                      <a:pt x="6419010" y="121150"/>
                      <a:pt x="6418439" y="136963"/>
                      <a:pt x="6418631" y="152584"/>
                    </a:cubicBezTo>
                    <a:cubicBezTo>
                      <a:pt x="6419200" y="180017"/>
                      <a:pt x="6419391" y="207450"/>
                      <a:pt x="6420344" y="234883"/>
                    </a:cubicBezTo>
                    <a:cubicBezTo>
                      <a:pt x="6420724" y="243648"/>
                      <a:pt x="6425489" y="252600"/>
                      <a:pt x="6424727" y="261173"/>
                    </a:cubicBezTo>
                    <a:cubicBezTo>
                      <a:pt x="6421106" y="300800"/>
                      <a:pt x="6415391" y="340425"/>
                      <a:pt x="6412152" y="380050"/>
                    </a:cubicBezTo>
                    <a:cubicBezTo>
                      <a:pt x="6410248" y="402529"/>
                      <a:pt x="6413865" y="425581"/>
                      <a:pt x="6411200" y="447870"/>
                    </a:cubicBezTo>
                    <a:cubicBezTo>
                      <a:pt x="6408152" y="473587"/>
                      <a:pt x="6400342" y="498733"/>
                      <a:pt x="6395577" y="524262"/>
                    </a:cubicBezTo>
                    <a:cubicBezTo>
                      <a:pt x="6394245" y="531310"/>
                      <a:pt x="6395960" y="539121"/>
                      <a:pt x="6396339" y="546552"/>
                    </a:cubicBezTo>
                    <a:cubicBezTo>
                      <a:pt x="6396721" y="554933"/>
                      <a:pt x="6397483" y="563125"/>
                      <a:pt x="6397674" y="571508"/>
                    </a:cubicBezTo>
                    <a:cubicBezTo>
                      <a:pt x="6398056" y="597037"/>
                      <a:pt x="6397483" y="622564"/>
                      <a:pt x="6398818" y="648092"/>
                    </a:cubicBezTo>
                    <a:cubicBezTo>
                      <a:pt x="6399579" y="663713"/>
                      <a:pt x="6407389" y="680096"/>
                      <a:pt x="6404531" y="694576"/>
                    </a:cubicBezTo>
                    <a:cubicBezTo>
                      <a:pt x="6399008" y="724104"/>
                      <a:pt x="6411390" y="753633"/>
                      <a:pt x="6401104" y="783158"/>
                    </a:cubicBezTo>
                    <a:cubicBezTo>
                      <a:pt x="6398056" y="792306"/>
                      <a:pt x="6405676" y="804877"/>
                      <a:pt x="6406056" y="815929"/>
                    </a:cubicBezTo>
                    <a:cubicBezTo>
                      <a:pt x="6407008" y="843552"/>
                      <a:pt x="6406818" y="871173"/>
                      <a:pt x="6406628" y="898797"/>
                    </a:cubicBezTo>
                    <a:cubicBezTo>
                      <a:pt x="6406438" y="923562"/>
                      <a:pt x="6409104" y="949281"/>
                      <a:pt x="6403770" y="973095"/>
                    </a:cubicBezTo>
                    <a:cubicBezTo>
                      <a:pt x="6398056" y="998052"/>
                      <a:pt x="6398818" y="1020529"/>
                      <a:pt x="6405294" y="1044725"/>
                    </a:cubicBezTo>
                    <a:cubicBezTo>
                      <a:pt x="6409676" y="1061298"/>
                      <a:pt x="6410248" y="1078826"/>
                      <a:pt x="6411580" y="1095972"/>
                    </a:cubicBezTo>
                    <a:cubicBezTo>
                      <a:pt x="6413104" y="1114449"/>
                      <a:pt x="6409104" y="1134834"/>
                      <a:pt x="6415391" y="1151600"/>
                    </a:cubicBezTo>
                    <a:cubicBezTo>
                      <a:pt x="6434060" y="1201512"/>
                      <a:pt x="6438060" y="1252757"/>
                      <a:pt x="6438060" y="1304955"/>
                    </a:cubicBezTo>
                    <a:cubicBezTo>
                      <a:pt x="6438060" y="1314483"/>
                      <a:pt x="6435395" y="1324198"/>
                      <a:pt x="6432537" y="1333341"/>
                    </a:cubicBezTo>
                    <a:cubicBezTo>
                      <a:pt x="6415391" y="1386684"/>
                      <a:pt x="6416914" y="1440216"/>
                      <a:pt x="6427393" y="1494509"/>
                    </a:cubicBezTo>
                    <a:cubicBezTo>
                      <a:pt x="6429679" y="1505751"/>
                      <a:pt x="6430060" y="1518324"/>
                      <a:pt x="6427775" y="1529563"/>
                    </a:cubicBezTo>
                    <a:cubicBezTo>
                      <a:pt x="6421106" y="1561189"/>
                      <a:pt x="6410056" y="1591859"/>
                      <a:pt x="6405294" y="1623675"/>
                    </a:cubicBezTo>
                    <a:cubicBezTo>
                      <a:pt x="6397483" y="1676253"/>
                      <a:pt x="6423771" y="1721785"/>
                      <a:pt x="6440919" y="1768838"/>
                    </a:cubicBezTo>
                    <a:cubicBezTo>
                      <a:pt x="6457112" y="1813610"/>
                      <a:pt x="6493689" y="1851709"/>
                      <a:pt x="6485496" y="1904673"/>
                    </a:cubicBezTo>
                    <a:cubicBezTo>
                      <a:pt x="6484735" y="1910004"/>
                      <a:pt x="6489878" y="1915912"/>
                      <a:pt x="6491212" y="1921817"/>
                    </a:cubicBezTo>
                    <a:cubicBezTo>
                      <a:pt x="6494833" y="1938009"/>
                      <a:pt x="6499211" y="1954202"/>
                      <a:pt x="6500928" y="1970586"/>
                    </a:cubicBezTo>
                    <a:cubicBezTo>
                      <a:pt x="6503215" y="1990589"/>
                      <a:pt x="6502454" y="2010974"/>
                      <a:pt x="6504358" y="2030977"/>
                    </a:cubicBezTo>
                    <a:cubicBezTo>
                      <a:pt x="6505501" y="2043835"/>
                      <a:pt x="6507596" y="2056600"/>
                      <a:pt x="6509406" y="2069340"/>
                    </a:cubicBezTo>
                    <a:lnTo>
                      <a:pt x="6509657" y="2072225"/>
                    </a:lnTo>
                    <a:lnTo>
                      <a:pt x="6509657" y="2131532"/>
                    </a:lnTo>
                    <a:lnTo>
                      <a:pt x="6508786" y="2138304"/>
                    </a:lnTo>
                    <a:cubicBezTo>
                      <a:pt x="6506595" y="2148519"/>
                      <a:pt x="6503977" y="2158712"/>
                      <a:pt x="6502262" y="2168903"/>
                    </a:cubicBezTo>
                    <a:cubicBezTo>
                      <a:pt x="6497499" y="2197670"/>
                      <a:pt x="6498833" y="2229296"/>
                      <a:pt x="6486640" y="2254633"/>
                    </a:cubicBezTo>
                    <a:cubicBezTo>
                      <a:pt x="6473686" y="2281683"/>
                      <a:pt x="6467780" y="2307402"/>
                      <a:pt x="6471780" y="2335405"/>
                    </a:cubicBezTo>
                    <a:cubicBezTo>
                      <a:pt x="6473114" y="2344741"/>
                      <a:pt x="6481116" y="2356744"/>
                      <a:pt x="6489306" y="2360933"/>
                    </a:cubicBezTo>
                    <a:cubicBezTo>
                      <a:pt x="6507595" y="2370270"/>
                      <a:pt x="6510835" y="2383032"/>
                      <a:pt x="6504547" y="2400369"/>
                    </a:cubicBezTo>
                    <a:cubicBezTo>
                      <a:pt x="6499211" y="2415420"/>
                      <a:pt x="6496546" y="2433897"/>
                      <a:pt x="6486258" y="2444184"/>
                    </a:cubicBezTo>
                    <a:cubicBezTo>
                      <a:pt x="6457112" y="2473333"/>
                      <a:pt x="6456160" y="2510483"/>
                      <a:pt x="6448350" y="2546678"/>
                    </a:cubicBezTo>
                    <a:cubicBezTo>
                      <a:pt x="6443585" y="2568774"/>
                      <a:pt x="6443395" y="2589352"/>
                      <a:pt x="6446633" y="2611450"/>
                    </a:cubicBezTo>
                    <a:cubicBezTo>
                      <a:pt x="6453872" y="2659455"/>
                      <a:pt x="6443585" y="2706131"/>
                      <a:pt x="6430441" y="2752235"/>
                    </a:cubicBezTo>
                    <a:cubicBezTo>
                      <a:pt x="6421679" y="2782716"/>
                      <a:pt x="6416344" y="2813958"/>
                      <a:pt x="6407389" y="2844248"/>
                    </a:cubicBezTo>
                    <a:cubicBezTo>
                      <a:pt x="6400531" y="2866918"/>
                      <a:pt x="6392339" y="2889587"/>
                      <a:pt x="6381291" y="2910353"/>
                    </a:cubicBezTo>
                    <a:cubicBezTo>
                      <a:pt x="6365097" y="2940455"/>
                      <a:pt x="6340712" y="2966742"/>
                      <a:pt x="6347189" y="3005035"/>
                    </a:cubicBezTo>
                    <a:cubicBezTo>
                      <a:pt x="6352904" y="3038756"/>
                      <a:pt x="6340904" y="3069235"/>
                      <a:pt x="6329473" y="3100099"/>
                    </a:cubicBezTo>
                    <a:cubicBezTo>
                      <a:pt x="6321091" y="3122770"/>
                      <a:pt x="6312516" y="3145436"/>
                      <a:pt x="6307182" y="3168870"/>
                    </a:cubicBezTo>
                    <a:cubicBezTo>
                      <a:pt x="6300896" y="3196686"/>
                      <a:pt x="6303564" y="3228119"/>
                      <a:pt x="6291942" y="3252885"/>
                    </a:cubicBezTo>
                    <a:cubicBezTo>
                      <a:pt x="6279750" y="3278795"/>
                      <a:pt x="6287942" y="3300319"/>
                      <a:pt x="6291371" y="3323372"/>
                    </a:cubicBezTo>
                    <a:cubicBezTo>
                      <a:pt x="6296706" y="3360139"/>
                      <a:pt x="6306612" y="3396719"/>
                      <a:pt x="6294039" y="3433866"/>
                    </a:cubicBezTo>
                    <a:cubicBezTo>
                      <a:pt x="6278798" y="3479015"/>
                      <a:pt x="6262414" y="3523785"/>
                      <a:pt x="6247937" y="3569124"/>
                    </a:cubicBezTo>
                    <a:cubicBezTo>
                      <a:pt x="6242410" y="3586653"/>
                      <a:pt x="6240124" y="3605509"/>
                      <a:pt x="6237648" y="3623799"/>
                    </a:cubicBezTo>
                    <a:cubicBezTo>
                      <a:pt x="6235551" y="3641134"/>
                      <a:pt x="6240887" y="3661899"/>
                      <a:pt x="6232886" y="3675238"/>
                    </a:cubicBezTo>
                    <a:cubicBezTo>
                      <a:pt x="6212312" y="3709529"/>
                      <a:pt x="6202214" y="3744770"/>
                      <a:pt x="6202214" y="3784397"/>
                    </a:cubicBezTo>
                    <a:cubicBezTo>
                      <a:pt x="6202214" y="3799258"/>
                      <a:pt x="6193641" y="3813737"/>
                      <a:pt x="6192116" y="3828785"/>
                    </a:cubicBezTo>
                    <a:cubicBezTo>
                      <a:pt x="6190212" y="3849362"/>
                      <a:pt x="6185068" y="3872985"/>
                      <a:pt x="6192308" y="3890891"/>
                    </a:cubicBezTo>
                    <a:cubicBezTo>
                      <a:pt x="6209454" y="3932993"/>
                      <a:pt x="6195163" y="3967091"/>
                      <a:pt x="6178210" y="4003861"/>
                    </a:cubicBezTo>
                    <a:cubicBezTo>
                      <a:pt x="6161446" y="4040058"/>
                      <a:pt x="6148111" y="4078159"/>
                      <a:pt x="6137060" y="4116641"/>
                    </a:cubicBezTo>
                    <a:cubicBezTo>
                      <a:pt x="6133060" y="4131119"/>
                      <a:pt x="6139729" y="4148453"/>
                      <a:pt x="6141062" y="4164458"/>
                    </a:cubicBezTo>
                    <a:cubicBezTo>
                      <a:pt x="6141443" y="4170174"/>
                      <a:pt x="6142014" y="4176461"/>
                      <a:pt x="6140110" y="4181603"/>
                    </a:cubicBezTo>
                    <a:cubicBezTo>
                      <a:pt x="6121819" y="4231324"/>
                      <a:pt x="6107914" y="4281810"/>
                      <a:pt x="6117439" y="4335722"/>
                    </a:cubicBezTo>
                    <a:cubicBezTo>
                      <a:pt x="6118392" y="4340674"/>
                      <a:pt x="6116295" y="4346201"/>
                      <a:pt x="6114962" y="4351154"/>
                    </a:cubicBezTo>
                    <a:cubicBezTo>
                      <a:pt x="6108104" y="4375349"/>
                      <a:pt x="6097246" y="4398972"/>
                      <a:pt x="6094769" y="4423545"/>
                    </a:cubicBezTo>
                    <a:cubicBezTo>
                      <a:pt x="6088673" y="4484127"/>
                      <a:pt x="6086195" y="4545086"/>
                      <a:pt x="6082195" y="4606053"/>
                    </a:cubicBezTo>
                    <a:cubicBezTo>
                      <a:pt x="6082006" y="4609863"/>
                      <a:pt x="6082006" y="4613864"/>
                      <a:pt x="6080672" y="4617291"/>
                    </a:cubicBezTo>
                    <a:cubicBezTo>
                      <a:pt x="6072479" y="4639772"/>
                      <a:pt x="6075148" y="4659393"/>
                      <a:pt x="6090768" y="4678445"/>
                    </a:cubicBezTo>
                    <a:cubicBezTo>
                      <a:pt x="6097626" y="4686828"/>
                      <a:pt x="6101246" y="4698258"/>
                      <a:pt x="6105056" y="4708734"/>
                    </a:cubicBezTo>
                    <a:cubicBezTo>
                      <a:pt x="6110772" y="4724167"/>
                      <a:pt x="6116295" y="4739978"/>
                      <a:pt x="6119916" y="4755980"/>
                    </a:cubicBezTo>
                    <a:cubicBezTo>
                      <a:pt x="6123345" y="4771793"/>
                      <a:pt x="6128106" y="4788747"/>
                      <a:pt x="6125441" y="4803988"/>
                    </a:cubicBezTo>
                    <a:cubicBezTo>
                      <a:pt x="6120679" y="4831420"/>
                      <a:pt x="6110010" y="4857522"/>
                      <a:pt x="6102960" y="4884572"/>
                    </a:cubicBezTo>
                    <a:cubicBezTo>
                      <a:pt x="6100482" y="4893907"/>
                      <a:pt x="6100866" y="4904195"/>
                      <a:pt x="6100674" y="4913909"/>
                    </a:cubicBezTo>
                    <a:cubicBezTo>
                      <a:pt x="6100104" y="4936201"/>
                      <a:pt x="6105628" y="4959061"/>
                      <a:pt x="6089816" y="4979253"/>
                    </a:cubicBezTo>
                    <a:cubicBezTo>
                      <a:pt x="6074956" y="4997922"/>
                      <a:pt x="6079337" y="5016785"/>
                      <a:pt x="6090577" y="5036405"/>
                    </a:cubicBezTo>
                    <a:cubicBezTo>
                      <a:pt x="6098579" y="5050504"/>
                      <a:pt x="6104866" y="5066505"/>
                      <a:pt x="6107914" y="5082317"/>
                    </a:cubicBezTo>
                    <a:cubicBezTo>
                      <a:pt x="6112104" y="5104036"/>
                      <a:pt x="6113820" y="5125562"/>
                      <a:pt x="6111342" y="5148995"/>
                    </a:cubicBezTo>
                    <a:cubicBezTo>
                      <a:pt x="6109628" y="5165570"/>
                      <a:pt x="6108866" y="5179097"/>
                      <a:pt x="6098770" y="5192051"/>
                    </a:cubicBezTo>
                    <a:cubicBezTo>
                      <a:pt x="6097246" y="5194145"/>
                      <a:pt x="6096864" y="5197955"/>
                      <a:pt x="6097056" y="5200813"/>
                    </a:cubicBezTo>
                    <a:cubicBezTo>
                      <a:pt x="6100294" y="5238343"/>
                      <a:pt x="6098579" y="5275491"/>
                      <a:pt x="6096291" y="5313403"/>
                    </a:cubicBezTo>
                    <a:cubicBezTo>
                      <a:pt x="6093247" y="5361598"/>
                      <a:pt x="6102198" y="5412276"/>
                      <a:pt x="6134203" y="5453995"/>
                    </a:cubicBezTo>
                    <a:cubicBezTo>
                      <a:pt x="6138967" y="5460092"/>
                      <a:pt x="6141062" y="5469236"/>
                      <a:pt x="6142206" y="5477239"/>
                    </a:cubicBezTo>
                    <a:cubicBezTo>
                      <a:pt x="6147158" y="5514957"/>
                      <a:pt x="6150587" y="5552869"/>
                      <a:pt x="6156112" y="5590590"/>
                    </a:cubicBezTo>
                    <a:cubicBezTo>
                      <a:pt x="6159160" y="5611164"/>
                      <a:pt x="6161827" y="5632691"/>
                      <a:pt x="6170210" y="5651360"/>
                    </a:cubicBezTo>
                    <a:cubicBezTo>
                      <a:pt x="6178400" y="5669647"/>
                      <a:pt x="6188116" y="5684320"/>
                      <a:pt x="6170972" y="5695178"/>
                    </a:cubicBezTo>
                    <a:cubicBezTo>
                      <a:pt x="6180116" y="5714607"/>
                      <a:pt x="6187737" y="5731564"/>
                      <a:pt x="6195927" y="5748136"/>
                    </a:cubicBezTo>
                    <a:cubicBezTo>
                      <a:pt x="6198974" y="5754234"/>
                      <a:pt x="6203929" y="5759378"/>
                      <a:pt x="6206787" y="5765474"/>
                    </a:cubicBezTo>
                    <a:cubicBezTo>
                      <a:pt x="6209834" y="5771953"/>
                      <a:pt x="6211739" y="5779191"/>
                      <a:pt x="6213264" y="5786239"/>
                    </a:cubicBezTo>
                    <a:cubicBezTo>
                      <a:pt x="6220122" y="5817674"/>
                      <a:pt x="6226408" y="5849107"/>
                      <a:pt x="6233839" y="5880348"/>
                    </a:cubicBezTo>
                    <a:cubicBezTo>
                      <a:pt x="6235362" y="5886447"/>
                      <a:pt x="6241458" y="5891590"/>
                      <a:pt x="6245457" y="5897114"/>
                    </a:cubicBezTo>
                    <a:cubicBezTo>
                      <a:pt x="6248126" y="5900735"/>
                      <a:pt x="6252127" y="5904353"/>
                      <a:pt x="6252699" y="5908355"/>
                    </a:cubicBezTo>
                    <a:cubicBezTo>
                      <a:pt x="6257271" y="5938836"/>
                      <a:pt x="6262606" y="5969124"/>
                      <a:pt x="6264891" y="5999796"/>
                    </a:cubicBezTo>
                    <a:cubicBezTo>
                      <a:pt x="6266794" y="6025515"/>
                      <a:pt x="6266225" y="6050282"/>
                      <a:pt x="6299372" y="6056948"/>
                    </a:cubicBezTo>
                    <a:cubicBezTo>
                      <a:pt x="6305088" y="6058092"/>
                      <a:pt x="6311185" y="6066284"/>
                      <a:pt x="6314041" y="6072569"/>
                    </a:cubicBezTo>
                    <a:cubicBezTo>
                      <a:pt x="6322233" y="6090477"/>
                      <a:pt x="6327758" y="6109530"/>
                      <a:pt x="6336139" y="6127247"/>
                    </a:cubicBezTo>
                    <a:cubicBezTo>
                      <a:pt x="6364144" y="6185351"/>
                      <a:pt x="6381862" y="6246121"/>
                      <a:pt x="6378623" y="6311084"/>
                    </a:cubicBezTo>
                    <a:cubicBezTo>
                      <a:pt x="6377671" y="6331277"/>
                      <a:pt x="6367382" y="6350899"/>
                      <a:pt x="6363571" y="6363664"/>
                    </a:cubicBezTo>
                    <a:cubicBezTo>
                      <a:pt x="6378623" y="6400429"/>
                      <a:pt x="6393101" y="6431292"/>
                      <a:pt x="6403960" y="6463490"/>
                    </a:cubicBezTo>
                    <a:cubicBezTo>
                      <a:pt x="6413676" y="6491874"/>
                      <a:pt x="6419772" y="6521593"/>
                      <a:pt x="6426820" y="6550742"/>
                    </a:cubicBezTo>
                    <a:cubicBezTo>
                      <a:pt x="6429489" y="6561411"/>
                      <a:pt x="6431012" y="6572269"/>
                      <a:pt x="6432347" y="6583128"/>
                    </a:cubicBezTo>
                    <a:cubicBezTo>
                      <a:pt x="6436537" y="6617036"/>
                      <a:pt x="6426440" y="6652472"/>
                      <a:pt x="6442443" y="6685617"/>
                    </a:cubicBezTo>
                    <a:cubicBezTo>
                      <a:pt x="6450825" y="6702955"/>
                      <a:pt x="6460921" y="6720103"/>
                      <a:pt x="6465303" y="6738388"/>
                    </a:cubicBezTo>
                    <a:cubicBezTo>
                      <a:pt x="6470066" y="6758011"/>
                      <a:pt x="6477496" y="6777207"/>
                      <a:pt x="6482807" y="6796804"/>
                    </a:cubicBezTo>
                    <a:lnTo>
                      <a:pt x="6487578" y="6857457"/>
                    </a:lnTo>
                    <a:lnTo>
                      <a:pt x="6360339" y="6857457"/>
                    </a:lnTo>
                    <a:lnTo>
                      <a:pt x="6360339" y="6857998"/>
                    </a:lnTo>
                    <a:lnTo>
                      <a:pt x="0" y="6857998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C28038CF-635C-47B0-AD1A-45C825434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32356" y="0"/>
              <a:ext cx="874718" cy="6857455"/>
              <a:chOff x="5632356" y="0"/>
              <a:chExt cx="874718" cy="6857455"/>
            </a:xfrm>
          </p:grpSpPr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3A20C87C-ECA0-4812-8A87-05BC76504A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2640986" y="2991370"/>
                <a:ext cx="6857455" cy="874716"/>
              </a:xfrm>
              <a:custGeom>
                <a:avLst/>
                <a:gdLst>
                  <a:gd name="connsiteX0" fmla="*/ 6857455 w 6857455"/>
                  <a:gd name="connsiteY0" fmla="*/ 804643 h 874716"/>
                  <a:gd name="connsiteX1" fmla="*/ 6857455 w 6857455"/>
                  <a:gd name="connsiteY1" fmla="*/ 562246 h 874716"/>
                  <a:gd name="connsiteX2" fmla="*/ 6829178 w 6857455"/>
                  <a:gd name="connsiteY2" fmla="*/ 551284 h 874716"/>
                  <a:gd name="connsiteX3" fmla="*/ 6766024 w 6857455"/>
                  <a:gd name="connsiteY3" fmla="*/ 500372 h 874716"/>
                  <a:gd name="connsiteX4" fmla="*/ 6734971 w 6857455"/>
                  <a:gd name="connsiteY4" fmla="*/ 500944 h 874716"/>
                  <a:gd name="connsiteX5" fmla="*/ 6683915 w 6857455"/>
                  <a:gd name="connsiteY5" fmla="*/ 507040 h 874716"/>
                  <a:gd name="connsiteX6" fmla="*/ 6628860 w 6857455"/>
                  <a:gd name="connsiteY6" fmla="*/ 495418 h 874716"/>
                  <a:gd name="connsiteX7" fmla="*/ 6588662 w 6857455"/>
                  <a:gd name="connsiteY7" fmla="*/ 487227 h 874716"/>
                  <a:gd name="connsiteX8" fmla="*/ 6476074 w 6857455"/>
                  <a:gd name="connsiteY8" fmla="*/ 511230 h 874716"/>
                  <a:gd name="connsiteX9" fmla="*/ 6382345 w 6857455"/>
                  <a:gd name="connsiteY9" fmla="*/ 534853 h 874716"/>
                  <a:gd name="connsiteX10" fmla="*/ 6369391 w 6857455"/>
                  <a:gd name="connsiteY10" fmla="*/ 531615 h 874716"/>
                  <a:gd name="connsiteX11" fmla="*/ 6244799 w 6857455"/>
                  <a:gd name="connsiteY11" fmla="*/ 512182 h 874716"/>
                  <a:gd name="connsiteX12" fmla="*/ 6190315 w 6857455"/>
                  <a:gd name="connsiteY12" fmla="*/ 485703 h 874716"/>
                  <a:gd name="connsiteX13" fmla="*/ 6115446 w 6857455"/>
                  <a:gd name="connsiteY13" fmla="*/ 462270 h 874716"/>
                  <a:gd name="connsiteX14" fmla="*/ 6032194 w 6857455"/>
                  <a:gd name="connsiteY14" fmla="*/ 434266 h 874716"/>
                  <a:gd name="connsiteX15" fmla="*/ 5971042 w 6857455"/>
                  <a:gd name="connsiteY15" fmla="*/ 420738 h 874716"/>
                  <a:gd name="connsiteX16" fmla="*/ 5880933 w 6857455"/>
                  <a:gd name="connsiteY16" fmla="*/ 430646 h 874716"/>
                  <a:gd name="connsiteX17" fmla="*/ 5862452 w 6857455"/>
                  <a:gd name="connsiteY17" fmla="*/ 438648 h 874716"/>
                  <a:gd name="connsiteX18" fmla="*/ 5685283 w 6857455"/>
                  <a:gd name="connsiteY18" fmla="*/ 498658 h 874716"/>
                  <a:gd name="connsiteX19" fmla="*/ 5567169 w 6857455"/>
                  <a:gd name="connsiteY19" fmla="*/ 499420 h 874716"/>
                  <a:gd name="connsiteX20" fmla="*/ 5527923 w 6857455"/>
                  <a:gd name="connsiteY20" fmla="*/ 490466 h 874716"/>
                  <a:gd name="connsiteX21" fmla="*/ 5456292 w 6857455"/>
                  <a:gd name="connsiteY21" fmla="*/ 450650 h 874716"/>
                  <a:gd name="connsiteX22" fmla="*/ 5424670 w 6857455"/>
                  <a:gd name="connsiteY22" fmla="*/ 444934 h 874716"/>
                  <a:gd name="connsiteX23" fmla="*/ 5368662 w 6857455"/>
                  <a:gd name="connsiteY23" fmla="*/ 441124 h 874716"/>
                  <a:gd name="connsiteX24" fmla="*/ 5247118 w 6857455"/>
                  <a:gd name="connsiteY24" fmla="*/ 444934 h 874716"/>
                  <a:gd name="connsiteX25" fmla="*/ 5088617 w 6857455"/>
                  <a:gd name="connsiteY25" fmla="*/ 428742 h 874716"/>
                  <a:gd name="connsiteX26" fmla="*/ 5025750 w 6857455"/>
                  <a:gd name="connsiteY26" fmla="*/ 433694 h 874716"/>
                  <a:gd name="connsiteX27" fmla="*/ 4957930 w 6857455"/>
                  <a:gd name="connsiteY27" fmla="*/ 442268 h 874716"/>
                  <a:gd name="connsiteX28" fmla="*/ 4938116 w 6857455"/>
                  <a:gd name="connsiteY28" fmla="*/ 441886 h 874716"/>
                  <a:gd name="connsiteX29" fmla="*/ 4833910 w 6857455"/>
                  <a:gd name="connsiteY29" fmla="*/ 421693 h 874716"/>
                  <a:gd name="connsiteX30" fmla="*/ 4810095 w 6857455"/>
                  <a:gd name="connsiteY30" fmla="*/ 408167 h 874716"/>
                  <a:gd name="connsiteX31" fmla="*/ 4747991 w 6857455"/>
                  <a:gd name="connsiteY31" fmla="*/ 413691 h 874716"/>
                  <a:gd name="connsiteX32" fmla="*/ 4692745 w 6857455"/>
                  <a:gd name="connsiteY32" fmla="*/ 435790 h 874716"/>
                  <a:gd name="connsiteX33" fmla="*/ 4375933 w 6857455"/>
                  <a:gd name="connsiteY33" fmla="*/ 483417 h 874716"/>
                  <a:gd name="connsiteX34" fmla="*/ 4185426 w 6857455"/>
                  <a:gd name="connsiteY34" fmla="*/ 484179 h 874716"/>
                  <a:gd name="connsiteX35" fmla="*/ 4052072 w 6857455"/>
                  <a:gd name="connsiteY35" fmla="*/ 505134 h 874716"/>
                  <a:gd name="connsiteX36" fmla="*/ 4029973 w 6857455"/>
                  <a:gd name="connsiteY36" fmla="*/ 527233 h 874716"/>
                  <a:gd name="connsiteX37" fmla="*/ 3948626 w 6857455"/>
                  <a:gd name="connsiteY37" fmla="*/ 550666 h 874716"/>
                  <a:gd name="connsiteX38" fmla="*/ 3871280 w 6857455"/>
                  <a:gd name="connsiteY38" fmla="*/ 502275 h 874716"/>
                  <a:gd name="connsiteX39" fmla="*/ 3774312 w 6857455"/>
                  <a:gd name="connsiteY39" fmla="*/ 429122 h 874716"/>
                  <a:gd name="connsiteX40" fmla="*/ 3721543 w 6857455"/>
                  <a:gd name="connsiteY40" fmla="*/ 428552 h 874716"/>
                  <a:gd name="connsiteX41" fmla="*/ 3612763 w 6857455"/>
                  <a:gd name="connsiteY41" fmla="*/ 414263 h 874716"/>
                  <a:gd name="connsiteX42" fmla="*/ 3537323 w 6857455"/>
                  <a:gd name="connsiteY42" fmla="*/ 389878 h 874716"/>
                  <a:gd name="connsiteX43" fmla="*/ 3431593 w 6857455"/>
                  <a:gd name="connsiteY43" fmla="*/ 360921 h 874716"/>
                  <a:gd name="connsiteX44" fmla="*/ 3392158 w 6857455"/>
                  <a:gd name="connsiteY44" fmla="*/ 345681 h 874716"/>
                  <a:gd name="connsiteX45" fmla="*/ 3297856 w 6857455"/>
                  <a:gd name="connsiteY45" fmla="*/ 323010 h 874716"/>
                  <a:gd name="connsiteX46" fmla="*/ 3219748 w 6857455"/>
                  <a:gd name="connsiteY46" fmla="*/ 308151 h 874716"/>
                  <a:gd name="connsiteX47" fmla="*/ 3156692 w 6857455"/>
                  <a:gd name="connsiteY47" fmla="*/ 261668 h 874716"/>
                  <a:gd name="connsiteX48" fmla="*/ 3136497 w 6857455"/>
                  <a:gd name="connsiteY48" fmla="*/ 237663 h 874716"/>
                  <a:gd name="connsiteX49" fmla="*/ 3119733 w 6857455"/>
                  <a:gd name="connsiteY49" fmla="*/ 222233 h 874716"/>
                  <a:gd name="connsiteX50" fmla="*/ 3045436 w 6857455"/>
                  <a:gd name="connsiteY50" fmla="*/ 131742 h 874716"/>
                  <a:gd name="connsiteX51" fmla="*/ 3037054 w 6857455"/>
                  <a:gd name="connsiteY51" fmla="*/ 124121 h 874716"/>
                  <a:gd name="connsiteX52" fmla="*/ 2936466 w 6857455"/>
                  <a:gd name="connsiteY52" fmla="*/ 82400 h 874716"/>
                  <a:gd name="connsiteX53" fmla="*/ 2901031 w 6857455"/>
                  <a:gd name="connsiteY53" fmla="*/ 59731 h 874716"/>
                  <a:gd name="connsiteX54" fmla="*/ 2828259 w 6857455"/>
                  <a:gd name="connsiteY54" fmla="*/ 3149 h 874716"/>
                  <a:gd name="connsiteX55" fmla="*/ 2799492 w 6857455"/>
                  <a:gd name="connsiteY55" fmla="*/ 1245 h 874716"/>
                  <a:gd name="connsiteX56" fmla="*/ 2693570 w 6857455"/>
                  <a:gd name="connsiteY56" fmla="*/ 35154 h 874716"/>
                  <a:gd name="connsiteX57" fmla="*/ 2639847 w 6857455"/>
                  <a:gd name="connsiteY57" fmla="*/ 73448 h 874716"/>
                  <a:gd name="connsiteX58" fmla="*/ 2621178 w 6857455"/>
                  <a:gd name="connsiteY58" fmla="*/ 88688 h 874716"/>
                  <a:gd name="connsiteX59" fmla="*/ 2489348 w 6857455"/>
                  <a:gd name="connsiteY59" fmla="*/ 72304 h 874716"/>
                  <a:gd name="connsiteX60" fmla="*/ 2452580 w 6857455"/>
                  <a:gd name="connsiteY60" fmla="*/ 68683 h 874716"/>
                  <a:gd name="connsiteX61" fmla="*/ 2326464 w 6857455"/>
                  <a:gd name="connsiteY61" fmla="*/ 50395 h 874716"/>
                  <a:gd name="connsiteX62" fmla="*/ 2300365 w 6857455"/>
                  <a:gd name="connsiteY62" fmla="*/ 54777 h 874716"/>
                  <a:gd name="connsiteX63" fmla="*/ 2130434 w 6857455"/>
                  <a:gd name="connsiteY63" fmla="*/ 58397 h 874716"/>
                  <a:gd name="connsiteX64" fmla="*/ 2118621 w 6857455"/>
                  <a:gd name="connsiteY64" fmla="*/ 47919 h 874716"/>
                  <a:gd name="connsiteX65" fmla="*/ 2057659 w 6857455"/>
                  <a:gd name="connsiteY65" fmla="*/ 16866 h 874716"/>
                  <a:gd name="connsiteX66" fmla="*/ 1976314 w 6857455"/>
                  <a:gd name="connsiteY66" fmla="*/ 8865 h 874716"/>
                  <a:gd name="connsiteX67" fmla="*/ 1961454 w 6857455"/>
                  <a:gd name="connsiteY67" fmla="*/ 11724 h 874716"/>
                  <a:gd name="connsiteX68" fmla="*/ 1906588 w 6857455"/>
                  <a:gd name="connsiteY68" fmla="*/ 30964 h 874716"/>
                  <a:gd name="connsiteX69" fmla="*/ 1783330 w 6857455"/>
                  <a:gd name="connsiteY69" fmla="*/ 48871 h 874716"/>
                  <a:gd name="connsiteX70" fmla="*/ 1759327 w 6857455"/>
                  <a:gd name="connsiteY70" fmla="*/ 55349 h 874716"/>
                  <a:gd name="connsiteX71" fmla="*/ 1716082 w 6857455"/>
                  <a:gd name="connsiteY71" fmla="*/ 65445 h 874716"/>
                  <a:gd name="connsiteX72" fmla="*/ 1598920 w 6857455"/>
                  <a:gd name="connsiteY72" fmla="*/ 72114 h 874716"/>
                  <a:gd name="connsiteX73" fmla="*/ 1542150 w 6857455"/>
                  <a:gd name="connsiteY73" fmla="*/ 62207 h 874716"/>
                  <a:gd name="connsiteX74" fmla="*/ 1516813 w 6857455"/>
                  <a:gd name="connsiteY74" fmla="*/ 62779 h 874716"/>
                  <a:gd name="connsiteX75" fmla="*/ 1432228 w 6857455"/>
                  <a:gd name="connsiteY75" fmla="*/ 88116 h 874716"/>
                  <a:gd name="connsiteX76" fmla="*/ 1224765 w 6857455"/>
                  <a:gd name="connsiteY76" fmla="*/ 71924 h 874716"/>
                  <a:gd name="connsiteX77" fmla="*/ 1159231 w 6857455"/>
                  <a:gd name="connsiteY77" fmla="*/ 58207 h 874716"/>
                  <a:gd name="connsiteX78" fmla="*/ 1124370 w 6857455"/>
                  <a:gd name="connsiteY78" fmla="*/ 56301 h 874716"/>
                  <a:gd name="connsiteX79" fmla="*/ 1075600 w 6857455"/>
                  <a:gd name="connsiteY79" fmla="*/ 75542 h 874716"/>
                  <a:gd name="connsiteX80" fmla="*/ 986633 w 6857455"/>
                  <a:gd name="connsiteY80" fmla="*/ 79162 h 874716"/>
                  <a:gd name="connsiteX81" fmla="*/ 861089 w 6857455"/>
                  <a:gd name="connsiteY81" fmla="*/ 76304 h 874716"/>
                  <a:gd name="connsiteX82" fmla="*/ 759168 w 6857455"/>
                  <a:gd name="connsiteY82" fmla="*/ 104689 h 874716"/>
                  <a:gd name="connsiteX83" fmla="*/ 723735 w 6857455"/>
                  <a:gd name="connsiteY83" fmla="*/ 140696 h 874716"/>
                  <a:gd name="connsiteX84" fmla="*/ 647532 w 6857455"/>
                  <a:gd name="connsiteY84" fmla="*/ 147934 h 874716"/>
                  <a:gd name="connsiteX85" fmla="*/ 552659 w 6857455"/>
                  <a:gd name="connsiteY85" fmla="*/ 95926 h 874716"/>
                  <a:gd name="connsiteX86" fmla="*/ 541800 w 6857455"/>
                  <a:gd name="connsiteY86" fmla="*/ 97640 h 874716"/>
                  <a:gd name="connsiteX87" fmla="*/ 375107 w 6857455"/>
                  <a:gd name="connsiteY87" fmla="*/ 123169 h 874716"/>
                  <a:gd name="connsiteX88" fmla="*/ 273567 w 6857455"/>
                  <a:gd name="connsiteY88" fmla="*/ 145458 h 874716"/>
                  <a:gd name="connsiteX89" fmla="*/ 264043 w 6857455"/>
                  <a:gd name="connsiteY89" fmla="*/ 154792 h 874716"/>
                  <a:gd name="connsiteX90" fmla="*/ 169360 w 6857455"/>
                  <a:gd name="connsiteY90" fmla="*/ 177273 h 874716"/>
                  <a:gd name="connsiteX91" fmla="*/ 89347 w 6857455"/>
                  <a:gd name="connsiteY91" fmla="*/ 157460 h 874716"/>
                  <a:gd name="connsiteX92" fmla="*/ 34291 w 6857455"/>
                  <a:gd name="connsiteY92" fmla="*/ 145268 h 874716"/>
                  <a:gd name="connsiteX93" fmla="*/ 0 w 6857455"/>
                  <a:gd name="connsiteY93" fmla="*/ 142056 h 874716"/>
                  <a:gd name="connsiteX94" fmla="*/ 0 w 6857455"/>
                  <a:gd name="connsiteY94" fmla="*/ 849556 h 874716"/>
                  <a:gd name="connsiteX95" fmla="*/ 60652 w 6857455"/>
                  <a:gd name="connsiteY95" fmla="*/ 844783 h 874716"/>
                  <a:gd name="connsiteX96" fmla="*/ 119068 w 6857455"/>
                  <a:gd name="connsiteY96" fmla="*/ 827281 h 874716"/>
                  <a:gd name="connsiteX97" fmla="*/ 171840 w 6857455"/>
                  <a:gd name="connsiteY97" fmla="*/ 804420 h 874716"/>
                  <a:gd name="connsiteX98" fmla="*/ 274329 w 6857455"/>
                  <a:gd name="connsiteY98" fmla="*/ 794324 h 874716"/>
                  <a:gd name="connsiteX99" fmla="*/ 306715 w 6857455"/>
                  <a:gd name="connsiteY99" fmla="*/ 788798 h 874716"/>
                  <a:gd name="connsiteX100" fmla="*/ 393967 w 6857455"/>
                  <a:gd name="connsiteY100" fmla="*/ 765937 h 874716"/>
                  <a:gd name="connsiteX101" fmla="*/ 493793 w 6857455"/>
                  <a:gd name="connsiteY101" fmla="*/ 725549 h 874716"/>
                  <a:gd name="connsiteX102" fmla="*/ 546373 w 6857455"/>
                  <a:gd name="connsiteY102" fmla="*/ 740600 h 874716"/>
                  <a:gd name="connsiteX103" fmla="*/ 730211 w 6857455"/>
                  <a:gd name="connsiteY103" fmla="*/ 698116 h 874716"/>
                  <a:gd name="connsiteX104" fmla="*/ 784889 w 6857455"/>
                  <a:gd name="connsiteY104" fmla="*/ 676018 h 874716"/>
                  <a:gd name="connsiteX105" fmla="*/ 800509 w 6857455"/>
                  <a:gd name="connsiteY105" fmla="*/ 661349 h 874716"/>
                  <a:gd name="connsiteX106" fmla="*/ 857661 w 6857455"/>
                  <a:gd name="connsiteY106" fmla="*/ 626868 h 874716"/>
                  <a:gd name="connsiteX107" fmla="*/ 949102 w 6857455"/>
                  <a:gd name="connsiteY107" fmla="*/ 614676 h 874716"/>
                  <a:gd name="connsiteX108" fmla="*/ 960342 w 6857455"/>
                  <a:gd name="connsiteY108" fmla="*/ 607435 h 874716"/>
                  <a:gd name="connsiteX109" fmla="*/ 977109 w 6857455"/>
                  <a:gd name="connsiteY109" fmla="*/ 595815 h 874716"/>
                  <a:gd name="connsiteX110" fmla="*/ 1071218 w 6857455"/>
                  <a:gd name="connsiteY110" fmla="*/ 575240 h 874716"/>
                  <a:gd name="connsiteX111" fmla="*/ 1091983 w 6857455"/>
                  <a:gd name="connsiteY111" fmla="*/ 568764 h 874716"/>
                  <a:gd name="connsiteX112" fmla="*/ 1109321 w 6857455"/>
                  <a:gd name="connsiteY112" fmla="*/ 557904 h 874716"/>
                  <a:gd name="connsiteX113" fmla="*/ 1162279 w 6857455"/>
                  <a:gd name="connsiteY113" fmla="*/ 532949 h 874716"/>
                  <a:gd name="connsiteX114" fmla="*/ 1206097 w 6857455"/>
                  <a:gd name="connsiteY114" fmla="*/ 532187 h 874716"/>
                  <a:gd name="connsiteX115" fmla="*/ 1266867 w 6857455"/>
                  <a:gd name="connsiteY115" fmla="*/ 518088 h 874716"/>
                  <a:gd name="connsiteX116" fmla="*/ 1380219 w 6857455"/>
                  <a:gd name="connsiteY116" fmla="*/ 504182 h 874716"/>
                  <a:gd name="connsiteX117" fmla="*/ 1403461 w 6857455"/>
                  <a:gd name="connsiteY117" fmla="*/ 496180 h 874716"/>
                  <a:gd name="connsiteX118" fmla="*/ 1544054 w 6857455"/>
                  <a:gd name="connsiteY118" fmla="*/ 458268 h 874716"/>
                  <a:gd name="connsiteX119" fmla="*/ 1656644 w 6857455"/>
                  <a:gd name="connsiteY119" fmla="*/ 459032 h 874716"/>
                  <a:gd name="connsiteX120" fmla="*/ 1665406 w 6857455"/>
                  <a:gd name="connsiteY120" fmla="*/ 460747 h 874716"/>
                  <a:gd name="connsiteX121" fmla="*/ 1708461 w 6857455"/>
                  <a:gd name="connsiteY121" fmla="*/ 473318 h 874716"/>
                  <a:gd name="connsiteX122" fmla="*/ 1775140 w 6857455"/>
                  <a:gd name="connsiteY122" fmla="*/ 469891 h 874716"/>
                  <a:gd name="connsiteX123" fmla="*/ 1821051 w 6857455"/>
                  <a:gd name="connsiteY123" fmla="*/ 452554 h 874716"/>
                  <a:gd name="connsiteX124" fmla="*/ 1878203 w 6857455"/>
                  <a:gd name="connsiteY124" fmla="*/ 451792 h 874716"/>
                  <a:gd name="connsiteX125" fmla="*/ 1943547 w 6857455"/>
                  <a:gd name="connsiteY125" fmla="*/ 462651 h 874716"/>
                  <a:gd name="connsiteX126" fmla="*/ 1972884 w 6857455"/>
                  <a:gd name="connsiteY126" fmla="*/ 464937 h 874716"/>
                  <a:gd name="connsiteX127" fmla="*/ 2053469 w 6857455"/>
                  <a:gd name="connsiteY127" fmla="*/ 487417 h 874716"/>
                  <a:gd name="connsiteX128" fmla="*/ 2101477 w 6857455"/>
                  <a:gd name="connsiteY128" fmla="*/ 481893 h 874716"/>
                  <a:gd name="connsiteX129" fmla="*/ 2148722 w 6857455"/>
                  <a:gd name="connsiteY129" fmla="*/ 467033 h 874716"/>
                  <a:gd name="connsiteX130" fmla="*/ 2179011 w 6857455"/>
                  <a:gd name="connsiteY130" fmla="*/ 452744 h 874716"/>
                  <a:gd name="connsiteX131" fmla="*/ 2240165 w 6857455"/>
                  <a:gd name="connsiteY131" fmla="*/ 442648 h 874716"/>
                  <a:gd name="connsiteX132" fmla="*/ 2251404 w 6857455"/>
                  <a:gd name="connsiteY132" fmla="*/ 444172 h 874716"/>
                  <a:gd name="connsiteX133" fmla="*/ 2433912 w 6857455"/>
                  <a:gd name="connsiteY133" fmla="*/ 456746 h 874716"/>
                  <a:gd name="connsiteX134" fmla="*/ 2506302 w 6857455"/>
                  <a:gd name="connsiteY134" fmla="*/ 476939 h 874716"/>
                  <a:gd name="connsiteX135" fmla="*/ 2521735 w 6857455"/>
                  <a:gd name="connsiteY135" fmla="*/ 479415 h 874716"/>
                  <a:gd name="connsiteX136" fmla="*/ 2675854 w 6857455"/>
                  <a:gd name="connsiteY136" fmla="*/ 502086 h 874716"/>
                  <a:gd name="connsiteX137" fmla="*/ 2692998 w 6857455"/>
                  <a:gd name="connsiteY137" fmla="*/ 503038 h 874716"/>
                  <a:gd name="connsiteX138" fmla="*/ 2740816 w 6857455"/>
                  <a:gd name="connsiteY138" fmla="*/ 499037 h 874716"/>
                  <a:gd name="connsiteX139" fmla="*/ 2853596 w 6857455"/>
                  <a:gd name="connsiteY139" fmla="*/ 540187 h 874716"/>
                  <a:gd name="connsiteX140" fmla="*/ 2966565 w 6857455"/>
                  <a:gd name="connsiteY140" fmla="*/ 554286 h 874716"/>
                  <a:gd name="connsiteX141" fmla="*/ 3028671 w 6857455"/>
                  <a:gd name="connsiteY141" fmla="*/ 554094 h 874716"/>
                  <a:gd name="connsiteX142" fmla="*/ 3073059 w 6857455"/>
                  <a:gd name="connsiteY142" fmla="*/ 564192 h 874716"/>
                  <a:gd name="connsiteX143" fmla="*/ 3182219 w 6857455"/>
                  <a:gd name="connsiteY143" fmla="*/ 594862 h 874716"/>
                  <a:gd name="connsiteX144" fmla="*/ 3233656 w 6857455"/>
                  <a:gd name="connsiteY144" fmla="*/ 599625 h 874716"/>
                  <a:gd name="connsiteX145" fmla="*/ 3288332 w 6857455"/>
                  <a:gd name="connsiteY145" fmla="*/ 609914 h 874716"/>
                  <a:gd name="connsiteX146" fmla="*/ 3423591 w 6857455"/>
                  <a:gd name="connsiteY146" fmla="*/ 656015 h 874716"/>
                  <a:gd name="connsiteX147" fmla="*/ 3534084 w 6857455"/>
                  <a:gd name="connsiteY147" fmla="*/ 653349 h 874716"/>
                  <a:gd name="connsiteX148" fmla="*/ 3604571 w 6857455"/>
                  <a:gd name="connsiteY148" fmla="*/ 653918 h 874716"/>
                  <a:gd name="connsiteX149" fmla="*/ 3688586 w 6857455"/>
                  <a:gd name="connsiteY149" fmla="*/ 669160 h 874716"/>
                  <a:gd name="connsiteX150" fmla="*/ 3757358 w 6857455"/>
                  <a:gd name="connsiteY150" fmla="*/ 691450 h 874716"/>
                  <a:gd name="connsiteX151" fmla="*/ 3852421 w 6857455"/>
                  <a:gd name="connsiteY151" fmla="*/ 709167 h 874716"/>
                  <a:gd name="connsiteX152" fmla="*/ 3947104 w 6857455"/>
                  <a:gd name="connsiteY152" fmla="*/ 743267 h 874716"/>
                  <a:gd name="connsiteX153" fmla="*/ 4013208 w 6857455"/>
                  <a:gd name="connsiteY153" fmla="*/ 769367 h 874716"/>
                  <a:gd name="connsiteX154" fmla="*/ 4105222 w 6857455"/>
                  <a:gd name="connsiteY154" fmla="*/ 792418 h 874716"/>
                  <a:gd name="connsiteX155" fmla="*/ 4246006 w 6857455"/>
                  <a:gd name="connsiteY155" fmla="*/ 808610 h 874716"/>
                  <a:gd name="connsiteX156" fmla="*/ 4310779 w 6857455"/>
                  <a:gd name="connsiteY156" fmla="*/ 810326 h 874716"/>
                  <a:gd name="connsiteX157" fmla="*/ 4413272 w 6857455"/>
                  <a:gd name="connsiteY157" fmla="*/ 848235 h 874716"/>
                  <a:gd name="connsiteX158" fmla="*/ 4457087 w 6857455"/>
                  <a:gd name="connsiteY158" fmla="*/ 866524 h 874716"/>
                  <a:gd name="connsiteX159" fmla="*/ 4496523 w 6857455"/>
                  <a:gd name="connsiteY159" fmla="*/ 851284 h 874716"/>
                  <a:gd name="connsiteX160" fmla="*/ 4522050 w 6857455"/>
                  <a:gd name="connsiteY160" fmla="*/ 833757 h 874716"/>
                  <a:gd name="connsiteX161" fmla="*/ 4602824 w 6857455"/>
                  <a:gd name="connsiteY161" fmla="*/ 848618 h 874716"/>
                  <a:gd name="connsiteX162" fmla="*/ 4688553 w 6857455"/>
                  <a:gd name="connsiteY162" fmla="*/ 864238 h 874716"/>
                  <a:gd name="connsiteX163" fmla="*/ 4749895 w 6857455"/>
                  <a:gd name="connsiteY163" fmla="*/ 874716 h 874716"/>
                  <a:gd name="connsiteX164" fmla="*/ 4826480 w 6857455"/>
                  <a:gd name="connsiteY164" fmla="*/ 866334 h 874716"/>
                  <a:gd name="connsiteX165" fmla="*/ 4886870 w 6857455"/>
                  <a:gd name="connsiteY165" fmla="*/ 862906 h 874716"/>
                  <a:gd name="connsiteX166" fmla="*/ 4935639 w 6857455"/>
                  <a:gd name="connsiteY166" fmla="*/ 853190 h 874716"/>
                  <a:gd name="connsiteX167" fmla="*/ 4952784 w 6857455"/>
                  <a:gd name="connsiteY167" fmla="*/ 847473 h 874716"/>
                  <a:gd name="connsiteX168" fmla="*/ 5088617 w 6857455"/>
                  <a:gd name="connsiteY168" fmla="*/ 802896 h 874716"/>
                  <a:gd name="connsiteX169" fmla="*/ 5233781 w 6857455"/>
                  <a:gd name="connsiteY169" fmla="*/ 767271 h 874716"/>
                  <a:gd name="connsiteX170" fmla="*/ 5327893 w 6857455"/>
                  <a:gd name="connsiteY170" fmla="*/ 789752 h 874716"/>
                  <a:gd name="connsiteX171" fmla="*/ 5362946 w 6857455"/>
                  <a:gd name="connsiteY171" fmla="*/ 789370 h 874716"/>
                  <a:gd name="connsiteX172" fmla="*/ 5524115 w 6857455"/>
                  <a:gd name="connsiteY172" fmla="*/ 794514 h 874716"/>
                  <a:gd name="connsiteX173" fmla="*/ 5552500 w 6857455"/>
                  <a:gd name="connsiteY173" fmla="*/ 800038 h 874716"/>
                  <a:gd name="connsiteX174" fmla="*/ 5705857 w 6857455"/>
                  <a:gd name="connsiteY174" fmla="*/ 777367 h 874716"/>
                  <a:gd name="connsiteX175" fmla="*/ 5761485 w 6857455"/>
                  <a:gd name="connsiteY175" fmla="*/ 773557 h 874716"/>
                  <a:gd name="connsiteX176" fmla="*/ 5812731 w 6857455"/>
                  <a:gd name="connsiteY176" fmla="*/ 767271 h 874716"/>
                  <a:gd name="connsiteX177" fmla="*/ 5884361 w 6857455"/>
                  <a:gd name="connsiteY177" fmla="*/ 765747 h 874716"/>
                  <a:gd name="connsiteX178" fmla="*/ 5958660 w 6857455"/>
                  <a:gd name="connsiteY178" fmla="*/ 768605 h 874716"/>
                  <a:gd name="connsiteX179" fmla="*/ 6041528 w 6857455"/>
                  <a:gd name="connsiteY179" fmla="*/ 768033 h 874716"/>
                  <a:gd name="connsiteX180" fmla="*/ 6074297 w 6857455"/>
                  <a:gd name="connsiteY180" fmla="*/ 763081 h 874716"/>
                  <a:gd name="connsiteX181" fmla="*/ 6162880 w 6857455"/>
                  <a:gd name="connsiteY181" fmla="*/ 766509 h 874716"/>
                  <a:gd name="connsiteX182" fmla="*/ 6209364 w 6857455"/>
                  <a:gd name="connsiteY182" fmla="*/ 760795 h 874716"/>
                  <a:gd name="connsiteX183" fmla="*/ 6285948 w 6857455"/>
                  <a:gd name="connsiteY183" fmla="*/ 759651 h 874716"/>
                  <a:gd name="connsiteX184" fmla="*/ 6310905 w 6857455"/>
                  <a:gd name="connsiteY184" fmla="*/ 758316 h 874716"/>
                  <a:gd name="connsiteX185" fmla="*/ 6333194 w 6857455"/>
                  <a:gd name="connsiteY185" fmla="*/ 757554 h 874716"/>
                  <a:gd name="connsiteX186" fmla="*/ 6409586 w 6857455"/>
                  <a:gd name="connsiteY186" fmla="*/ 773177 h 874716"/>
                  <a:gd name="connsiteX187" fmla="*/ 6477407 w 6857455"/>
                  <a:gd name="connsiteY187" fmla="*/ 774129 h 874716"/>
                  <a:gd name="connsiteX188" fmla="*/ 6596283 w 6857455"/>
                  <a:gd name="connsiteY188" fmla="*/ 786703 h 874716"/>
                  <a:gd name="connsiteX189" fmla="*/ 6622573 w 6857455"/>
                  <a:gd name="connsiteY189" fmla="*/ 782321 h 874716"/>
                  <a:gd name="connsiteX190" fmla="*/ 6704872 w 6857455"/>
                  <a:gd name="connsiteY190" fmla="*/ 780607 h 874716"/>
                  <a:gd name="connsiteX191" fmla="*/ 6751738 w 6857455"/>
                  <a:gd name="connsiteY191" fmla="*/ 779273 h 874716"/>
                  <a:gd name="connsiteX192" fmla="*/ 6809650 w 6857455"/>
                  <a:gd name="connsiteY192" fmla="*/ 788417 h 874716"/>
                  <a:gd name="connsiteX193" fmla="*/ 6832976 w 6857455"/>
                  <a:gd name="connsiteY193" fmla="*/ 800428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</a:cxnLst>
                <a:rect l="l" t="t" r="r" b="b"/>
                <a:pathLst>
                  <a:path w="6857455" h="874716">
                    <a:moveTo>
                      <a:pt x="6857455" y="804643"/>
                    </a:moveTo>
                    <a:lnTo>
                      <a:pt x="6857455" y="562246"/>
                    </a:lnTo>
                    <a:lnTo>
                      <a:pt x="6829178" y="551284"/>
                    </a:lnTo>
                    <a:cubicBezTo>
                      <a:pt x="6805745" y="539044"/>
                      <a:pt x="6784885" y="521708"/>
                      <a:pt x="6766024" y="500372"/>
                    </a:cubicBezTo>
                    <a:cubicBezTo>
                      <a:pt x="6755166" y="488179"/>
                      <a:pt x="6746784" y="486845"/>
                      <a:pt x="6734971" y="500944"/>
                    </a:cubicBezTo>
                    <a:cubicBezTo>
                      <a:pt x="6721257" y="517326"/>
                      <a:pt x="6701634" y="510850"/>
                      <a:pt x="6683915" y="507040"/>
                    </a:cubicBezTo>
                    <a:cubicBezTo>
                      <a:pt x="6665629" y="503230"/>
                      <a:pt x="6647148" y="499228"/>
                      <a:pt x="6628860" y="495418"/>
                    </a:cubicBezTo>
                    <a:cubicBezTo>
                      <a:pt x="6615335" y="492752"/>
                      <a:pt x="6601999" y="490466"/>
                      <a:pt x="6588662" y="487227"/>
                    </a:cubicBezTo>
                    <a:cubicBezTo>
                      <a:pt x="6547133" y="477129"/>
                      <a:pt x="6509794" y="480177"/>
                      <a:pt x="6476074" y="511230"/>
                    </a:cubicBezTo>
                    <a:cubicBezTo>
                      <a:pt x="6450356" y="535043"/>
                      <a:pt x="6417399" y="542093"/>
                      <a:pt x="6382345" y="534853"/>
                    </a:cubicBezTo>
                    <a:cubicBezTo>
                      <a:pt x="6377963" y="533901"/>
                      <a:pt x="6372439" y="530091"/>
                      <a:pt x="6369391" y="531615"/>
                    </a:cubicBezTo>
                    <a:cubicBezTo>
                      <a:pt x="6323479" y="553904"/>
                      <a:pt x="6287092" y="514658"/>
                      <a:pt x="6244799" y="512182"/>
                    </a:cubicBezTo>
                    <a:cubicBezTo>
                      <a:pt x="6226130" y="511040"/>
                      <a:pt x="6207079" y="496942"/>
                      <a:pt x="6190315" y="485703"/>
                    </a:cubicBezTo>
                    <a:cubicBezTo>
                      <a:pt x="6167262" y="470271"/>
                      <a:pt x="6146687" y="455412"/>
                      <a:pt x="6115446" y="462270"/>
                    </a:cubicBezTo>
                    <a:cubicBezTo>
                      <a:pt x="6084203" y="469319"/>
                      <a:pt x="6055627" y="456364"/>
                      <a:pt x="6032194" y="434266"/>
                    </a:cubicBezTo>
                    <a:cubicBezTo>
                      <a:pt x="6014287" y="417501"/>
                      <a:pt x="5994665" y="415977"/>
                      <a:pt x="5971042" y="420738"/>
                    </a:cubicBezTo>
                    <a:cubicBezTo>
                      <a:pt x="5941513" y="426645"/>
                      <a:pt x="5910842" y="427027"/>
                      <a:pt x="5880933" y="430646"/>
                    </a:cubicBezTo>
                    <a:cubicBezTo>
                      <a:pt x="5874454" y="431408"/>
                      <a:pt x="5866265" y="434076"/>
                      <a:pt x="5862452" y="438648"/>
                    </a:cubicBezTo>
                    <a:cubicBezTo>
                      <a:pt x="5815779" y="495418"/>
                      <a:pt x="5750055" y="495990"/>
                      <a:pt x="5685283" y="498658"/>
                    </a:cubicBezTo>
                    <a:cubicBezTo>
                      <a:pt x="5646039" y="500372"/>
                      <a:pt x="5606604" y="500372"/>
                      <a:pt x="5567169" y="499420"/>
                    </a:cubicBezTo>
                    <a:cubicBezTo>
                      <a:pt x="5553832" y="499228"/>
                      <a:pt x="5539736" y="496180"/>
                      <a:pt x="5527923" y="490466"/>
                    </a:cubicBezTo>
                    <a:cubicBezTo>
                      <a:pt x="5503348" y="478463"/>
                      <a:pt x="5480680" y="462843"/>
                      <a:pt x="5456292" y="450650"/>
                    </a:cubicBezTo>
                    <a:cubicBezTo>
                      <a:pt x="5447151" y="445886"/>
                      <a:pt x="5435338" y="445696"/>
                      <a:pt x="5424670" y="444934"/>
                    </a:cubicBezTo>
                    <a:cubicBezTo>
                      <a:pt x="5405809" y="443410"/>
                      <a:pt x="5384854" y="447982"/>
                      <a:pt x="5368662" y="441124"/>
                    </a:cubicBezTo>
                    <a:cubicBezTo>
                      <a:pt x="5326559" y="423407"/>
                      <a:pt x="5287123" y="427407"/>
                      <a:pt x="5247118" y="444934"/>
                    </a:cubicBezTo>
                    <a:cubicBezTo>
                      <a:pt x="5191108" y="469509"/>
                      <a:pt x="5138148" y="467605"/>
                      <a:pt x="5088617" y="428742"/>
                    </a:cubicBezTo>
                    <a:cubicBezTo>
                      <a:pt x="5066328" y="411215"/>
                      <a:pt x="5044609" y="419596"/>
                      <a:pt x="5025750" y="433694"/>
                    </a:cubicBezTo>
                    <a:cubicBezTo>
                      <a:pt x="5004032" y="450078"/>
                      <a:pt x="4982885" y="454268"/>
                      <a:pt x="4957930" y="442268"/>
                    </a:cubicBezTo>
                    <a:cubicBezTo>
                      <a:pt x="4952404" y="439600"/>
                      <a:pt x="4944594" y="440933"/>
                      <a:pt x="4938116" y="441886"/>
                    </a:cubicBezTo>
                    <a:cubicBezTo>
                      <a:pt x="4901158" y="446648"/>
                      <a:pt x="4864009" y="454650"/>
                      <a:pt x="4833910" y="421693"/>
                    </a:cubicBezTo>
                    <a:cubicBezTo>
                      <a:pt x="4828004" y="415214"/>
                      <a:pt x="4818097" y="412549"/>
                      <a:pt x="4810095" y="408167"/>
                    </a:cubicBezTo>
                    <a:cubicBezTo>
                      <a:pt x="4776566" y="390258"/>
                      <a:pt x="4777900" y="391974"/>
                      <a:pt x="4747991" y="413691"/>
                    </a:cubicBezTo>
                    <a:cubicBezTo>
                      <a:pt x="4732369" y="425121"/>
                      <a:pt x="4710842" y="436742"/>
                      <a:pt x="4692745" y="435790"/>
                    </a:cubicBezTo>
                    <a:cubicBezTo>
                      <a:pt x="4583584" y="430075"/>
                      <a:pt x="4479758" y="457508"/>
                      <a:pt x="4375933" y="483417"/>
                    </a:cubicBezTo>
                    <a:cubicBezTo>
                      <a:pt x="4311923" y="499420"/>
                      <a:pt x="4249436" y="500372"/>
                      <a:pt x="4185426" y="484179"/>
                    </a:cubicBezTo>
                    <a:cubicBezTo>
                      <a:pt x="4139133" y="472367"/>
                      <a:pt x="4095315" y="491800"/>
                      <a:pt x="4052072" y="505134"/>
                    </a:cubicBezTo>
                    <a:cubicBezTo>
                      <a:pt x="4043117" y="507799"/>
                      <a:pt x="4034735" y="518278"/>
                      <a:pt x="4029973" y="527233"/>
                    </a:cubicBezTo>
                    <a:cubicBezTo>
                      <a:pt x="4012826" y="558858"/>
                      <a:pt x="3984441" y="563810"/>
                      <a:pt x="3948626" y="550666"/>
                    </a:cubicBezTo>
                    <a:cubicBezTo>
                      <a:pt x="3920241" y="540377"/>
                      <a:pt x="3894332" y="526661"/>
                      <a:pt x="3871280" y="502275"/>
                    </a:cubicBezTo>
                    <a:cubicBezTo>
                      <a:pt x="3844229" y="473701"/>
                      <a:pt x="3816224" y="441124"/>
                      <a:pt x="3774312" y="429122"/>
                    </a:cubicBezTo>
                    <a:cubicBezTo>
                      <a:pt x="3756214" y="423979"/>
                      <a:pt x="3740593" y="423217"/>
                      <a:pt x="3721543" y="428552"/>
                    </a:cubicBezTo>
                    <a:cubicBezTo>
                      <a:pt x="3684583" y="438837"/>
                      <a:pt x="3647436" y="446078"/>
                      <a:pt x="3612763" y="414263"/>
                    </a:cubicBezTo>
                    <a:cubicBezTo>
                      <a:pt x="3593712" y="396736"/>
                      <a:pt x="3567994" y="385496"/>
                      <a:pt x="3537323" y="389878"/>
                    </a:cubicBezTo>
                    <a:cubicBezTo>
                      <a:pt x="3499031" y="395402"/>
                      <a:pt x="3464168" y="381496"/>
                      <a:pt x="3431593" y="360921"/>
                    </a:cubicBezTo>
                    <a:cubicBezTo>
                      <a:pt x="3419971" y="353491"/>
                      <a:pt x="3405682" y="349301"/>
                      <a:pt x="3392158" y="345681"/>
                    </a:cubicBezTo>
                    <a:cubicBezTo>
                      <a:pt x="3360915" y="337298"/>
                      <a:pt x="3329480" y="329868"/>
                      <a:pt x="3297856" y="323010"/>
                    </a:cubicBezTo>
                    <a:cubicBezTo>
                      <a:pt x="3271948" y="317296"/>
                      <a:pt x="3245849" y="313104"/>
                      <a:pt x="3219748" y="308151"/>
                    </a:cubicBezTo>
                    <a:cubicBezTo>
                      <a:pt x="3191173" y="302817"/>
                      <a:pt x="3168502" y="290433"/>
                      <a:pt x="3156692" y="261668"/>
                    </a:cubicBezTo>
                    <a:cubicBezTo>
                      <a:pt x="3152882" y="252524"/>
                      <a:pt x="3143737" y="245283"/>
                      <a:pt x="3136497" y="237663"/>
                    </a:cubicBezTo>
                    <a:cubicBezTo>
                      <a:pt x="3131355" y="232139"/>
                      <a:pt x="3124495" y="227947"/>
                      <a:pt x="3119733" y="222233"/>
                    </a:cubicBezTo>
                    <a:cubicBezTo>
                      <a:pt x="3094776" y="192132"/>
                      <a:pt x="3070201" y="161843"/>
                      <a:pt x="3045436" y="131742"/>
                    </a:cubicBezTo>
                    <a:cubicBezTo>
                      <a:pt x="3042958" y="128884"/>
                      <a:pt x="3040292" y="125455"/>
                      <a:pt x="3037054" y="124121"/>
                    </a:cubicBezTo>
                    <a:cubicBezTo>
                      <a:pt x="3003525" y="110215"/>
                      <a:pt x="2969614" y="97070"/>
                      <a:pt x="2936466" y="82400"/>
                    </a:cubicBezTo>
                    <a:cubicBezTo>
                      <a:pt x="2923702" y="76686"/>
                      <a:pt x="2910558" y="69637"/>
                      <a:pt x="2901031" y="59731"/>
                    </a:cubicBezTo>
                    <a:cubicBezTo>
                      <a:pt x="2879314" y="37250"/>
                      <a:pt x="2859502" y="12866"/>
                      <a:pt x="2828259" y="3149"/>
                    </a:cubicBezTo>
                    <a:cubicBezTo>
                      <a:pt x="2819114" y="293"/>
                      <a:pt x="2808256" y="-1231"/>
                      <a:pt x="2799492" y="1245"/>
                    </a:cubicBezTo>
                    <a:cubicBezTo>
                      <a:pt x="2763867" y="11532"/>
                      <a:pt x="2729005" y="24296"/>
                      <a:pt x="2693570" y="35154"/>
                    </a:cubicBezTo>
                    <a:cubicBezTo>
                      <a:pt x="2671092" y="41823"/>
                      <a:pt x="2650707" y="49825"/>
                      <a:pt x="2639847" y="73448"/>
                    </a:cubicBezTo>
                    <a:cubicBezTo>
                      <a:pt x="2636801" y="80114"/>
                      <a:pt x="2628226" y="87354"/>
                      <a:pt x="2621178" y="88688"/>
                    </a:cubicBezTo>
                    <a:cubicBezTo>
                      <a:pt x="2575839" y="97260"/>
                      <a:pt x="2531069" y="101451"/>
                      <a:pt x="2489348" y="72304"/>
                    </a:cubicBezTo>
                    <a:cubicBezTo>
                      <a:pt x="2480585" y="66017"/>
                      <a:pt x="2464201" y="66017"/>
                      <a:pt x="2452580" y="68683"/>
                    </a:cubicBezTo>
                    <a:cubicBezTo>
                      <a:pt x="2407811" y="78590"/>
                      <a:pt x="2365328" y="82020"/>
                      <a:pt x="2326464" y="50395"/>
                    </a:cubicBezTo>
                    <a:cubicBezTo>
                      <a:pt x="2321892" y="46585"/>
                      <a:pt x="2307224" y="50015"/>
                      <a:pt x="2300365" y="54777"/>
                    </a:cubicBezTo>
                    <a:cubicBezTo>
                      <a:pt x="2234259" y="101261"/>
                      <a:pt x="2198064" y="102405"/>
                      <a:pt x="2130434" y="58397"/>
                    </a:cubicBezTo>
                    <a:cubicBezTo>
                      <a:pt x="2126052" y="55539"/>
                      <a:pt x="2120337" y="52301"/>
                      <a:pt x="2118621" y="47919"/>
                    </a:cubicBezTo>
                    <a:cubicBezTo>
                      <a:pt x="2107001" y="19914"/>
                      <a:pt x="2082236" y="19152"/>
                      <a:pt x="2057659" y="16866"/>
                    </a:cubicBezTo>
                    <a:cubicBezTo>
                      <a:pt x="2030608" y="14390"/>
                      <a:pt x="2003555" y="11152"/>
                      <a:pt x="1976314" y="8865"/>
                    </a:cubicBezTo>
                    <a:cubicBezTo>
                      <a:pt x="1971550" y="8483"/>
                      <a:pt x="1966216" y="10007"/>
                      <a:pt x="1961454" y="11724"/>
                    </a:cubicBezTo>
                    <a:cubicBezTo>
                      <a:pt x="1943165" y="18010"/>
                      <a:pt x="1925449" y="27154"/>
                      <a:pt x="1906588" y="30964"/>
                    </a:cubicBezTo>
                    <a:cubicBezTo>
                      <a:pt x="1865821" y="39156"/>
                      <a:pt x="1826385" y="55539"/>
                      <a:pt x="1783330" y="48871"/>
                    </a:cubicBezTo>
                    <a:cubicBezTo>
                      <a:pt x="1775902" y="47729"/>
                      <a:pt x="1767327" y="53253"/>
                      <a:pt x="1759327" y="55349"/>
                    </a:cubicBezTo>
                    <a:cubicBezTo>
                      <a:pt x="1744849" y="58969"/>
                      <a:pt x="1730750" y="64111"/>
                      <a:pt x="1716082" y="65445"/>
                    </a:cubicBezTo>
                    <a:cubicBezTo>
                      <a:pt x="1677218" y="68875"/>
                      <a:pt x="1637975" y="71924"/>
                      <a:pt x="1598920" y="72114"/>
                    </a:cubicBezTo>
                    <a:cubicBezTo>
                      <a:pt x="1580061" y="72304"/>
                      <a:pt x="1561201" y="65065"/>
                      <a:pt x="1542150" y="62207"/>
                    </a:cubicBezTo>
                    <a:cubicBezTo>
                      <a:pt x="1533578" y="60873"/>
                      <a:pt x="1519669" y="58587"/>
                      <a:pt x="1516813" y="62779"/>
                    </a:cubicBezTo>
                    <a:cubicBezTo>
                      <a:pt x="1494714" y="94592"/>
                      <a:pt x="1463661" y="88496"/>
                      <a:pt x="1432228" y="88116"/>
                    </a:cubicBezTo>
                    <a:cubicBezTo>
                      <a:pt x="1362884" y="87354"/>
                      <a:pt x="1295826" y="60493"/>
                      <a:pt x="1224765" y="71924"/>
                    </a:cubicBezTo>
                    <a:cubicBezTo>
                      <a:pt x="1204191" y="75162"/>
                      <a:pt x="1181330" y="62397"/>
                      <a:pt x="1159231" y="58207"/>
                    </a:cubicBezTo>
                    <a:cubicBezTo>
                      <a:pt x="1147801" y="56111"/>
                      <a:pt x="1135228" y="53633"/>
                      <a:pt x="1124370" y="56301"/>
                    </a:cubicBezTo>
                    <a:cubicBezTo>
                      <a:pt x="1107605" y="60493"/>
                      <a:pt x="1091411" y="68113"/>
                      <a:pt x="1075600" y="75542"/>
                    </a:cubicBezTo>
                    <a:cubicBezTo>
                      <a:pt x="1046261" y="89258"/>
                      <a:pt x="1016162" y="89258"/>
                      <a:pt x="986633" y="79162"/>
                    </a:cubicBezTo>
                    <a:cubicBezTo>
                      <a:pt x="944722" y="64873"/>
                      <a:pt x="903193" y="64873"/>
                      <a:pt x="861089" y="76304"/>
                    </a:cubicBezTo>
                    <a:cubicBezTo>
                      <a:pt x="826990" y="85638"/>
                      <a:pt x="791935" y="92116"/>
                      <a:pt x="759168" y="104689"/>
                    </a:cubicBezTo>
                    <a:cubicBezTo>
                      <a:pt x="744689" y="110215"/>
                      <a:pt x="732497" y="126597"/>
                      <a:pt x="723735" y="140696"/>
                    </a:cubicBezTo>
                    <a:cubicBezTo>
                      <a:pt x="706018" y="169271"/>
                      <a:pt x="674013" y="169081"/>
                      <a:pt x="647532" y="147934"/>
                    </a:cubicBezTo>
                    <a:cubicBezTo>
                      <a:pt x="619717" y="125645"/>
                      <a:pt x="584664" y="112501"/>
                      <a:pt x="552659" y="95926"/>
                    </a:cubicBezTo>
                    <a:cubicBezTo>
                      <a:pt x="549993" y="94592"/>
                      <a:pt x="545039" y="96116"/>
                      <a:pt x="541800" y="97640"/>
                    </a:cubicBezTo>
                    <a:cubicBezTo>
                      <a:pt x="488649" y="122407"/>
                      <a:pt x="433593" y="126979"/>
                      <a:pt x="375107" y="123169"/>
                    </a:cubicBezTo>
                    <a:cubicBezTo>
                      <a:pt x="341960" y="121073"/>
                      <a:pt x="307289" y="137076"/>
                      <a:pt x="273567" y="145458"/>
                    </a:cubicBezTo>
                    <a:cubicBezTo>
                      <a:pt x="269757" y="146410"/>
                      <a:pt x="266519" y="151174"/>
                      <a:pt x="264043" y="154792"/>
                    </a:cubicBezTo>
                    <a:cubicBezTo>
                      <a:pt x="240228" y="190800"/>
                      <a:pt x="208223" y="200706"/>
                      <a:pt x="169360" y="177273"/>
                    </a:cubicBezTo>
                    <a:cubicBezTo>
                      <a:pt x="143643" y="161651"/>
                      <a:pt x="118114" y="158032"/>
                      <a:pt x="89347" y="157460"/>
                    </a:cubicBezTo>
                    <a:cubicBezTo>
                      <a:pt x="71059" y="157078"/>
                      <a:pt x="52962" y="147934"/>
                      <a:pt x="34291" y="145268"/>
                    </a:cubicBezTo>
                    <a:lnTo>
                      <a:pt x="0" y="142056"/>
                    </a:lnTo>
                    <a:lnTo>
                      <a:pt x="0" y="849556"/>
                    </a:lnTo>
                    <a:lnTo>
                      <a:pt x="60652" y="844783"/>
                    </a:lnTo>
                    <a:cubicBezTo>
                      <a:pt x="80251" y="839473"/>
                      <a:pt x="99446" y="832043"/>
                      <a:pt x="119068" y="827281"/>
                    </a:cubicBezTo>
                    <a:cubicBezTo>
                      <a:pt x="137355" y="822899"/>
                      <a:pt x="154501" y="812802"/>
                      <a:pt x="171840" y="804420"/>
                    </a:cubicBezTo>
                    <a:cubicBezTo>
                      <a:pt x="204985" y="788417"/>
                      <a:pt x="240420" y="798514"/>
                      <a:pt x="274329" y="794324"/>
                    </a:cubicBezTo>
                    <a:cubicBezTo>
                      <a:pt x="285188" y="792990"/>
                      <a:pt x="296046" y="791466"/>
                      <a:pt x="306715" y="788798"/>
                    </a:cubicBezTo>
                    <a:cubicBezTo>
                      <a:pt x="335864" y="781749"/>
                      <a:pt x="365583" y="775653"/>
                      <a:pt x="393967" y="765937"/>
                    </a:cubicBezTo>
                    <a:cubicBezTo>
                      <a:pt x="426165" y="755078"/>
                      <a:pt x="457028" y="740600"/>
                      <a:pt x="493793" y="725549"/>
                    </a:cubicBezTo>
                    <a:cubicBezTo>
                      <a:pt x="506557" y="729360"/>
                      <a:pt x="526180" y="739648"/>
                      <a:pt x="546373" y="740600"/>
                    </a:cubicBezTo>
                    <a:cubicBezTo>
                      <a:pt x="611337" y="743838"/>
                      <a:pt x="672107" y="726121"/>
                      <a:pt x="730211" y="698116"/>
                    </a:cubicBezTo>
                    <a:cubicBezTo>
                      <a:pt x="747927" y="689734"/>
                      <a:pt x="766980" y="684210"/>
                      <a:pt x="784889" y="676018"/>
                    </a:cubicBezTo>
                    <a:cubicBezTo>
                      <a:pt x="791173" y="673161"/>
                      <a:pt x="799365" y="667065"/>
                      <a:pt x="800509" y="661349"/>
                    </a:cubicBezTo>
                    <a:cubicBezTo>
                      <a:pt x="807175" y="628201"/>
                      <a:pt x="831942" y="628772"/>
                      <a:pt x="857661" y="626868"/>
                    </a:cubicBezTo>
                    <a:cubicBezTo>
                      <a:pt x="888332" y="624582"/>
                      <a:pt x="918621" y="619248"/>
                      <a:pt x="949102" y="614676"/>
                    </a:cubicBezTo>
                    <a:cubicBezTo>
                      <a:pt x="953104" y="614104"/>
                      <a:pt x="956722" y="610104"/>
                      <a:pt x="960342" y="607435"/>
                    </a:cubicBezTo>
                    <a:cubicBezTo>
                      <a:pt x="965867" y="603435"/>
                      <a:pt x="971011" y="597339"/>
                      <a:pt x="977109" y="595815"/>
                    </a:cubicBezTo>
                    <a:cubicBezTo>
                      <a:pt x="1008350" y="588385"/>
                      <a:pt x="1039783" y="582099"/>
                      <a:pt x="1071218" y="575240"/>
                    </a:cubicBezTo>
                    <a:cubicBezTo>
                      <a:pt x="1078266" y="573716"/>
                      <a:pt x="1085505" y="571812"/>
                      <a:pt x="1091983" y="568764"/>
                    </a:cubicBezTo>
                    <a:cubicBezTo>
                      <a:pt x="1098079" y="565906"/>
                      <a:pt x="1103223" y="560952"/>
                      <a:pt x="1109321" y="557904"/>
                    </a:cubicBezTo>
                    <a:cubicBezTo>
                      <a:pt x="1125892" y="549714"/>
                      <a:pt x="1142851" y="542093"/>
                      <a:pt x="1162279" y="532949"/>
                    </a:cubicBezTo>
                    <a:cubicBezTo>
                      <a:pt x="1173138" y="550094"/>
                      <a:pt x="1187810" y="540377"/>
                      <a:pt x="1206097" y="532187"/>
                    </a:cubicBezTo>
                    <a:cubicBezTo>
                      <a:pt x="1224765" y="523805"/>
                      <a:pt x="1246292" y="521137"/>
                      <a:pt x="1266867" y="518088"/>
                    </a:cubicBezTo>
                    <a:cubicBezTo>
                      <a:pt x="1304588" y="512564"/>
                      <a:pt x="1342499" y="509134"/>
                      <a:pt x="1380219" y="504182"/>
                    </a:cubicBezTo>
                    <a:cubicBezTo>
                      <a:pt x="1388221" y="503038"/>
                      <a:pt x="1397365" y="500944"/>
                      <a:pt x="1403461" y="496180"/>
                    </a:cubicBezTo>
                    <a:cubicBezTo>
                      <a:pt x="1445181" y="464175"/>
                      <a:pt x="1495858" y="455222"/>
                      <a:pt x="1544054" y="458268"/>
                    </a:cubicBezTo>
                    <a:cubicBezTo>
                      <a:pt x="1581965" y="460557"/>
                      <a:pt x="1619114" y="462270"/>
                      <a:pt x="1656644" y="459032"/>
                    </a:cubicBezTo>
                    <a:cubicBezTo>
                      <a:pt x="1659502" y="458841"/>
                      <a:pt x="1663312" y="459223"/>
                      <a:pt x="1665406" y="460747"/>
                    </a:cubicBezTo>
                    <a:cubicBezTo>
                      <a:pt x="1678360" y="470843"/>
                      <a:pt x="1691887" y="471605"/>
                      <a:pt x="1708461" y="473318"/>
                    </a:cubicBezTo>
                    <a:cubicBezTo>
                      <a:pt x="1731894" y="475797"/>
                      <a:pt x="1753421" y="474081"/>
                      <a:pt x="1775140" y="469891"/>
                    </a:cubicBezTo>
                    <a:cubicBezTo>
                      <a:pt x="1790952" y="466843"/>
                      <a:pt x="1806953" y="460557"/>
                      <a:pt x="1821051" y="452554"/>
                    </a:cubicBezTo>
                    <a:cubicBezTo>
                      <a:pt x="1840672" y="441314"/>
                      <a:pt x="1859535" y="436934"/>
                      <a:pt x="1878203" y="451792"/>
                    </a:cubicBezTo>
                    <a:cubicBezTo>
                      <a:pt x="1898396" y="467605"/>
                      <a:pt x="1921257" y="462081"/>
                      <a:pt x="1943547" y="462651"/>
                    </a:cubicBezTo>
                    <a:cubicBezTo>
                      <a:pt x="1953262" y="462843"/>
                      <a:pt x="1963550" y="462461"/>
                      <a:pt x="1972884" y="464937"/>
                    </a:cubicBezTo>
                    <a:cubicBezTo>
                      <a:pt x="1999935" y="471987"/>
                      <a:pt x="2026036" y="482655"/>
                      <a:pt x="2053469" y="487417"/>
                    </a:cubicBezTo>
                    <a:cubicBezTo>
                      <a:pt x="2068710" y="490084"/>
                      <a:pt x="2085664" y="485321"/>
                      <a:pt x="2101477" y="481893"/>
                    </a:cubicBezTo>
                    <a:cubicBezTo>
                      <a:pt x="2117479" y="478273"/>
                      <a:pt x="2133290" y="472749"/>
                      <a:pt x="2148722" y="467033"/>
                    </a:cubicBezTo>
                    <a:cubicBezTo>
                      <a:pt x="2159199" y="463223"/>
                      <a:pt x="2170629" y="459603"/>
                      <a:pt x="2179011" y="452744"/>
                    </a:cubicBezTo>
                    <a:cubicBezTo>
                      <a:pt x="2198064" y="437124"/>
                      <a:pt x="2217685" y="434455"/>
                      <a:pt x="2240165" y="442648"/>
                    </a:cubicBezTo>
                    <a:cubicBezTo>
                      <a:pt x="2243593" y="443982"/>
                      <a:pt x="2247594" y="443982"/>
                      <a:pt x="2251404" y="444172"/>
                    </a:cubicBezTo>
                    <a:cubicBezTo>
                      <a:pt x="2312370" y="448172"/>
                      <a:pt x="2373330" y="450650"/>
                      <a:pt x="2433912" y="456746"/>
                    </a:cubicBezTo>
                    <a:cubicBezTo>
                      <a:pt x="2458485" y="459223"/>
                      <a:pt x="2482107" y="470081"/>
                      <a:pt x="2506302" y="476939"/>
                    </a:cubicBezTo>
                    <a:cubicBezTo>
                      <a:pt x="2511256" y="478273"/>
                      <a:pt x="2516783" y="480369"/>
                      <a:pt x="2521735" y="479415"/>
                    </a:cubicBezTo>
                    <a:cubicBezTo>
                      <a:pt x="2575647" y="469891"/>
                      <a:pt x="2626132" y="483797"/>
                      <a:pt x="2675854" y="502086"/>
                    </a:cubicBezTo>
                    <a:cubicBezTo>
                      <a:pt x="2680996" y="503992"/>
                      <a:pt x="2687282" y="503419"/>
                      <a:pt x="2692998" y="503038"/>
                    </a:cubicBezTo>
                    <a:cubicBezTo>
                      <a:pt x="2709003" y="501706"/>
                      <a:pt x="2726337" y="495038"/>
                      <a:pt x="2740816" y="499037"/>
                    </a:cubicBezTo>
                    <a:cubicBezTo>
                      <a:pt x="2779297" y="510088"/>
                      <a:pt x="2817398" y="523423"/>
                      <a:pt x="2853596" y="540187"/>
                    </a:cubicBezTo>
                    <a:cubicBezTo>
                      <a:pt x="2890365" y="557142"/>
                      <a:pt x="2924464" y="571430"/>
                      <a:pt x="2966565" y="554286"/>
                    </a:cubicBezTo>
                    <a:cubicBezTo>
                      <a:pt x="2984472" y="547045"/>
                      <a:pt x="3008095" y="552190"/>
                      <a:pt x="3028671" y="554094"/>
                    </a:cubicBezTo>
                    <a:cubicBezTo>
                      <a:pt x="3043720" y="555618"/>
                      <a:pt x="3058198" y="564192"/>
                      <a:pt x="3073059" y="564192"/>
                    </a:cubicBezTo>
                    <a:cubicBezTo>
                      <a:pt x="3112686" y="564192"/>
                      <a:pt x="3147927" y="574288"/>
                      <a:pt x="3182219" y="594862"/>
                    </a:cubicBezTo>
                    <a:cubicBezTo>
                      <a:pt x="3195557" y="602863"/>
                      <a:pt x="3216322" y="597529"/>
                      <a:pt x="3233656" y="599625"/>
                    </a:cubicBezTo>
                    <a:cubicBezTo>
                      <a:pt x="3251947" y="602101"/>
                      <a:pt x="3270804" y="604387"/>
                      <a:pt x="3288332" y="609914"/>
                    </a:cubicBezTo>
                    <a:cubicBezTo>
                      <a:pt x="3333672" y="624392"/>
                      <a:pt x="3378441" y="640774"/>
                      <a:pt x="3423591" y="656015"/>
                    </a:cubicBezTo>
                    <a:cubicBezTo>
                      <a:pt x="3460738" y="668590"/>
                      <a:pt x="3497317" y="658683"/>
                      <a:pt x="3534084" y="653349"/>
                    </a:cubicBezTo>
                    <a:cubicBezTo>
                      <a:pt x="3557137" y="649919"/>
                      <a:pt x="3578662" y="641727"/>
                      <a:pt x="3604571" y="653918"/>
                    </a:cubicBezTo>
                    <a:cubicBezTo>
                      <a:pt x="3629338" y="665541"/>
                      <a:pt x="3660771" y="662873"/>
                      <a:pt x="3688586" y="669160"/>
                    </a:cubicBezTo>
                    <a:cubicBezTo>
                      <a:pt x="3712020" y="674494"/>
                      <a:pt x="3734687" y="683068"/>
                      <a:pt x="3757358" y="691450"/>
                    </a:cubicBezTo>
                    <a:cubicBezTo>
                      <a:pt x="3788221" y="702881"/>
                      <a:pt x="3818700" y="714881"/>
                      <a:pt x="3852421" y="709167"/>
                    </a:cubicBezTo>
                    <a:cubicBezTo>
                      <a:pt x="3890714" y="702689"/>
                      <a:pt x="3917001" y="727073"/>
                      <a:pt x="3947104" y="743267"/>
                    </a:cubicBezTo>
                    <a:cubicBezTo>
                      <a:pt x="3967869" y="754316"/>
                      <a:pt x="3990538" y="762509"/>
                      <a:pt x="4013208" y="769367"/>
                    </a:cubicBezTo>
                    <a:cubicBezTo>
                      <a:pt x="4043497" y="778321"/>
                      <a:pt x="4074740" y="783655"/>
                      <a:pt x="4105222" y="792418"/>
                    </a:cubicBezTo>
                    <a:cubicBezTo>
                      <a:pt x="4151325" y="805561"/>
                      <a:pt x="4198001" y="815850"/>
                      <a:pt x="4246006" y="808610"/>
                    </a:cubicBezTo>
                    <a:cubicBezTo>
                      <a:pt x="4268105" y="805372"/>
                      <a:pt x="4288682" y="805561"/>
                      <a:pt x="4310779" y="810326"/>
                    </a:cubicBezTo>
                    <a:cubicBezTo>
                      <a:pt x="4346974" y="818136"/>
                      <a:pt x="4384123" y="819089"/>
                      <a:pt x="4413272" y="848235"/>
                    </a:cubicBezTo>
                    <a:cubicBezTo>
                      <a:pt x="4423558" y="858524"/>
                      <a:pt x="4442037" y="861190"/>
                      <a:pt x="4457087" y="866524"/>
                    </a:cubicBezTo>
                    <a:cubicBezTo>
                      <a:pt x="4474424" y="872812"/>
                      <a:pt x="4487186" y="869572"/>
                      <a:pt x="4496523" y="851284"/>
                    </a:cubicBezTo>
                    <a:cubicBezTo>
                      <a:pt x="4500713" y="843093"/>
                      <a:pt x="4512715" y="835091"/>
                      <a:pt x="4522050" y="833757"/>
                    </a:cubicBezTo>
                    <a:cubicBezTo>
                      <a:pt x="4550055" y="829757"/>
                      <a:pt x="4575773" y="835663"/>
                      <a:pt x="4602824" y="848618"/>
                    </a:cubicBezTo>
                    <a:cubicBezTo>
                      <a:pt x="4628161" y="860810"/>
                      <a:pt x="4659786" y="859476"/>
                      <a:pt x="4688553" y="864238"/>
                    </a:cubicBezTo>
                    <a:cubicBezTo>
                      <a:pt x="4708936" y="867668"/>
                      <a:pt x="4729321" y="874716"/>
                      <a:pt x="4749895" y="874716"/>
                    </a:cubicBezTo>
                    <a:cubicBezTo>
                      <a:pt x="4775424" y="874716"/>
                      <a:pt x="4800761" y="868620"/>
                      <a:pt x="4826480" y="866334"/>
                    </a:cubicBezTo>
                    <a:cubicBezTo>
                      <a:pt x="4846482" y="864430"/>
                      <a:pt x="4866867" y="865192"/>
                      <a:pt x="4886870" y="862906"/>
                    </a:cubicBezTo>
                    <a:cubicBezTo>
                      <a:pt x="4903254" y="861190"/>
                      <a:pt x="4919447" y="856810"/>
                      <a:pt x="4935639" y="853190"/>
                    </a:cubicBezTo>
                    <a:cubicBezTo>
                      <a:pt x="4941546" y="851856"/>
                      <a:pt x="4947452" y="846711"/>
                      <a:pt x="4952784" y="847473"/>
                    </a:cubicBezTo>
                    <a:cubicBezTo>
                      <a:pt x="5005745" y="855666"/>
                      <a:pt x="5043847" y="819089"/>
                      <a:pt x="5088617" y="802896"/>
                    </a:cubicBezTo>
                    <a:cubicBezTo>
                      <a:pt x="5135672" y="785749"/>
                      <a:pt x="5181204" y="759461"/>
                      <a:pt x="5233781" y="767271"/>
                    </a:cubicBezTo>
                    <a:cubicBezTo>
                      <a:pt x="5265596" y="772033"/>
                      <a:pt x="5296267" y="783083"/>
                      <a:pt x="5327893" y="789752"/>
                    </a:cubicBezTo>
                    <a:cubicBezTo>
                      <a:pt x="5339132" y="792038"/>
                      <a:pt x="5351705" y="791656"/>
                      <a:pt x="5362946" y="789370"/>
                    </a:cubicBezTo>
                    <a:cubicBezTo>
                      <a:pt x="5417240" y="778891"/>
                      <a:pt x="5470771" y="777367"/>
                      <a:pt x="5524115" y="794514"/>
                    </a:cubicBezTo>
                    <a:cubicBezTo>
                      <a:pt x="5533257" y="797372"/>
                      <a:pt x="5542974" y="800038"/>
                      <a:pt x="5552500" y="800038"/>
                    </a:cubicBezTo>
                    <a:cubicBezTo>
                      <a:pt x="5604697" y="800038"/>
                      <a:pt x="5655944" y="796038"/>
                      <a:pt x="5705857" y="777367"/>
                    </a:cubicBezTo>
                    <a:cubicBezTo>
                      <a:pt x="5722622" y="771080"/>
                      <a:pt x="5743006" y="775081"/>
                      <a:pt x="5761485" y="773557"/>
                    </a:cubicBezTo>
                    <a:cubicBezTo>
                      <a:pt x="5778629" y="772224"/>
                      <a:pt x="5796156" y="771653"/>
                      <a:pt x="5812731" y="767271"/>
                    </a:cubicBezTo>
                    <a:cubicBezTo>
                      <a:pt x="5836925" y="760795"/>
                      <a:pt x="5859404" y="760033"/>
                      <a:pt x="5884361" y="765747"/>
                    </a:cubicBezTo>
                    <a:cubicBezTo>
                      <a:pt x="5908174" y="771080"/>
                      <a:pt x="5933892" y="768415"/>
                      <a:pt x="5958660" y="768605"/>
                    </a:cubicBezTo>
                    <a:cubicBezTo>
                      <a:pt x="5986282" y="768795"/>
                      <a:pt x="6013906" y="768984"/>
                      <a:pt x="6041528" y="768033"/>
                    </a:cubicBezTo>
                    <a:cubicBezTo>
                      <a:pt x="6052579" y="767653"/>
                      <a:pt x="6065151" y="760033"/>
                      <a:pt x="6074297" y="763081"/>
                    </a:cubicBezTo>
                    <a:cubicBezTo>
                      <a:pt x="6103824" y="773366"/>
                      <a:pt x="6133353" y="760985"/>
                      <a:pt x="6162880" y="766509"/>
                    </a:cubicBezTo>
                    <a:cubicBezTo>
                      <a:pt x="6177360" y="769367"/>
                      <a:pt x="6193743" y="761557"/>
                      <a:pt x="6209364" y="760795"/>
                    </a:cubicBezTo>
                    <a:cubicBezTo>
                      <a:pt x="6234892" y="759461"/>
                      <a:pt x="6260419" y="760033"/>
                      <a:pt x="6285948" y="759651"/>
                    </a:cubicBezTo>
                    <a:cubicBezTo>
                      <a:pt x="6294330" y="759461"/>
                      <a:pt x="6302523" y="758699"/>
                      <a:pt x="6310905" y="758316"/>
                    </a:cubicBezTo>
                    <a:cubicBezTo>
                      <a:pt x="6318335" y="757936"/>
                      <a:pt x="6326145" y="756222"/>
                      <a:pt x="6333194" y="757554"/>
                    </a:cubicBezTo>
                    <a:cubicBezTo>
                      <a:pt x="6358723" y="762318"/>
                      <a:pt x="6383869" y="770129"/>
                      <a:pt x="6409586" y="773177"/>
                    </a:cubicBezTo>
                    <a:cubicBezTo>
                      <a:pt x="6431875" y="775843"/>
                      <a:pt x="6454928" y="772224"/>
                      <a:pt x="6477407" y="774129"/>
                    </a:cubicBezTo>
                    <a:cubicBezTo>
                      <a:pt x="6517032" y="777367"/>
                      <a:pt x="6556657" y="783083"/>
                      <a:pt x="6596283" y="786703"/>
                    </a:cubicBezTo>
                    <a:cubicBezTo>
                      <a:pt x="6604857" y="787465"/>
                      <a:pt x="6613809" y="782701"/>
                      <a:pt x="6622573" y="782321"/>
                    </a:cubicBezTo>
                    <a:cubicBezTo>
                      <a:pt x="6650006" y="781369"/>
                      <a:pt x="6677439" y="781177"/>
                      <a:pt x="6704872" y="780607"/>
                    </a:cubicBezTo>
                    <a:cubicBezTo>
                      <a:pt x="6720493" y="780415"/>
                      <a:pt x="6736305" y="780987"/>
                      <a:pt x="6751738" y="779273"/>
                    </a:cubicBezTo>
                    <a:cubicBezTo>
                      <a:pt x="6772120" y="776987"/>
                      <a:pt x="6790599" y="773557"/>
                      <a:pt x="6809650" y="788417"/>
                    </a:cubicBezTo>
                    <a:cubicBezTo>
                      <a:pt x="6816984" y="794180"/>
                      <a:pt x="6824819" y="797942"/>
                      <a:pt x="6832976" y="8004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62ADFEB1-865E-4545-83BC-455BF39EF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2640988" y="2991370"/>
                <a:ext cx="6857455" cy="874716"/>
              </a:xfrm>
              <a:custGeom>
                <a:avLst/>
                <a:gdLst>
                  <a:gd name="connsiteX0" fmla="*/ 6857455 w 6857455"/>
                  <a:gd name="connsiteY0" fmla="*/ 804643 h 874716"/>
                  <a:gd name="connsiteX1" fmla="*/ 6857455 w 6857455"/>
                  <a:gd name="connsiteY1" fmla="*/ 562246 h 874716"/>
                  <a:gd name="connsiteX2" fmla="*/ 6829178 w 6857455"/>
                  <a:gd name="connsiteY2" fmla="*/ 551284 h 874716"/>
                  <a:gd name="connsiteX3" fmla="*/ 6766024 w 6857455"/>
                  <a:gd name="connsiteY3" fmla="*/ 500372 h 874716"/>
                  <a:gd name="connsiteX4" fmla="*/ 6734971 w 6857455"/>
                  <a:gd name="connsiteY4" fmla="*/ 500944 h 874716"/>
                  <a:gd name="connsiteX5" fmla="*/ 6683915 w 6857455"/>
                  <a:gd name="connsiteY5" fmla="*/ 507040 h 874716"/>
                  <a:gd name="connsiteX6" fmla="*/ 6628860 w 6857455"/>
                  <a:gd name="connsiteY6" fmla="*/ 495418 h 874716"/>
                  <a:gd name="connsiteX7" fmla="*/ 6588662 w 6857455"/>
                  <a:gd name="connsiteY7" fmla="*/ 487227 h 874716"/>
                  <a:gd name="connsiteX8" fmla="*/ 6476074 w 6857455"/>
                  <a:gd name="connsiteY8" fmla="*/ 511230 h 874716"/>
                  <a:gd name="connsiteX9" fmla="*/ 6382345 w 6857455"/>
                  <a:gd name="connsiteY9" fmla="*/ 534853 h 874716"/>
                  <a:gd name="connsiteX10" fmla="*/ 6369391 w 6857455"/>
                  <a:gd name="connsiteY10" fmla="*/ 531615 h 874716"/>
                  <a:gd name="connsiteX11" fmla="*/ 6244799 w 6857455"/>
                  <a:gd name="connsiteY11" fmla="*/ 512182 h 874716"/>
                  <a:gd name="connsiteX12" fmla="*/ 6190315 w 6857455"/>
                  <a:gd name="connsiteY12" fmla="*/ 485703 h 874716"/>
                  <a:gd name="connsiteX13" fmla="*/ 6115446 w 6857455"/>
                  <a:gd name="connsiteY13" fmla="*/ 462270 h 874716"/>
                  <a:gd name="connsiteX14" fmla="*/ 6032194 w 6857455"/>
                  <a:gd name="connsiteY14" fmla="*/ 434266 h 874716"/>
                  <a:gd name="connsiteX15" fmla="*/ 5971042 w 6857455"/>
                  <a:gd name="connsiteY15" fmla="*/ 420738 h 874716"/>
                  <a:gd name="connsiteX16" fmla="*/ 5880933 w 6857455"/>
                  <a:gd name="connsiteY16" fmla="*/ 430646 h 874716"/>
                  <a:gd name="connsiteX17" fmla="*/ 5862452 w 6857455"/>
                  <a:gd name="connsiteY17" fmla="*/ 438648 h 874716"/>
                  <a:gd name="connsiteX18" fmla="*/ 5685283 w 6857455"/>
                  <a:gd name="connsiteY18" fmla="*/ 498658 h 874716"/>
                  <a:gd name="connsiteX19" fmla="*/ 5567169 w 6857455"/>
                  <a:gd name="connsiteY19" fmla="*/ 499420 h 874716"/>
                  <a:gd name="connsiteX20" fmla="*/ 5527923 w 6857455"/>
                  <a:gd name="connsiteY20" fmla="*/ 490466 h 874716"/>
                  <a:gd name="connsiteX21" fmla="*/ 5456292 w 6857455"/>
                  <a:gd name="connsiteY21" fmla="*/ 450650 h 874716"/>
                  <a:gd name="connsiteX22" fmla="*/ 5424670 w 6857455"/>
                  <a:gd name="connsiteY22" fmla="*/ 444934 h 874716"/>
                  <a:gd name="connsiteX23" fmla="*/ 5368662 w 6857455"/>
                  <a:gd name="connsiteY23" fmla="*/ 441124 h 874716"/>
                  <a:gd name="connsiteX24" fmla="*/ 5247118 w 6857455"/>
                  <a:gd name="connsiteY24" fmla="*/ 444934 h 874716"/>
                  <a:gd name="connsiteX25" fmla="*/ 5088617 w 6857455"/>
                  <a:gd name="connsiteY25" fmla="*/ 428742 h 874716"/>
                  <a:gd name="connsiteX26" fmla="*/ 5025750 w 6857455"/>
                  <a:gd name="connsiteY26" fmla="*/ 433694 h 874716"/>
                  <a:gd name="connsiteX27" fmla="*/ 4957930 w 6857455"/>
                  <a:gd name="connsiteY27" fmla="*/ 442268 h 874716"/>
                  <a:gd name="connsiteX28" fmla="*/ 4938116 w 6857455"/>
                  <a:gd name="connsiteY28" fmla="*/ 441886 h 874716"/>
                  <a:gd name="connsiteX29" fmla="*/ 4833910 w 6857455"/>
                  <a:gd name="connsiteY29" fmla="*/ 421693 h 874716"/>
                  <a:gd name="connsiteX30" fmla="*/ 4810095 w 6857455"/>
                  <a:gd name="connsiteY30" fmla="*/ 408167 h 874716"/>
                  <a:gd name="connsiteX31" fmla="*/ 4747991 w 6857455"/>
                  <a:gd name="connsiteY31" fmla="*/ 413691 h 874716"/>
                  <a:gd name="connsiteX32" fmla="*/ 4692745 w 6857455"/>
                  <a:gd name="connsiteY32" fmla="*/ 435790 h 874716"/>
                  <a:gd name="connsiteX33" fmla="*/ 4375933 w 6857455"/>
                  <a:gd name="connsiteY33" fmla="*/ 483417 h 874716"/>
                  <a:gd name="connsiteX34" fmla="*/ 4185426 w 6857455"/>
                  <a:gd name="connsiteY34" fmla="*/ 484179 h 874716"/>
                  <a:gd name="connsiteX35" fmla="*/ 4052072 w 6857455"/>
                  <a:gd name="connsiteY35" fmla="*/ 505134 h 874716"/>
                  <a:gd name="connsiteX36" fmla="*/ 4029973 w 6857455"/>
                  <a:gd name="connsiteY36" fmla="*/ 527233 h 874716"/>
                  <a:gd name="connsiteX37" fmla="*/ 3948626 w 6857455"/>
                  <a:gd name="connsiteY37" fmla="*/ 550666 h 874716"/>
                  <a:gd name="connsiteX38" fmla="*/ 3871280 w 6857455"/>
                  <a:gd name="connsiteY38" fmla="*/ 502275 h 874716"/>
                  <a:gd name="connsiteX39" fmla="*/ 3774312 w 6857455"/>
                  <a:gd name="connsiteY39" fmla="*/ 429122 h 874716"/>
                  <a:gd name="connsiteX40" fmla="*/ 3721543 w 6857455"/>
                  <a:gd name="connsiteY40" fmla="*/ 428552 h 874716"/>
                  <a:gd name="connsiteX41" fmla="*/ 3612763 w 6857455"/>
                  <a:gd name="connsiteY41" fmla="*/ 414263 h 874716"/>
                  <a:gd name="connsiteX42" fmla="*/ 3537323 w 6857455"/>
                  <a:gd name="connsiteY42" fmla="*/ 389878 h 874716"/>
                  <a:gd name="connsiteX43" fmla="*/ 3431593 w 6857455"/>
                  <a:gd name="connsiteY43" fmla="*/ 360921 h 874716"/>
                  <a:gd name="connsiteX44" fmla="*/ 3392158 w 6857455"/>
                  <a:gd name="connsiteY44" fmla="*/ 345681 h 874716"/>
                  <a:gd name="connsiteX45" fmla="*/ 3297856 w 6857455"/>
                  <a:gd name="connsiteY45" fmla="*/ 323010 h 874716"/>
                  <a:gd name="connsiteX46" fmla="*/ 3219748 w 6857455"/>
                  <a:gd name="connsiteY46" fmla="*/ 308151 h 874716"/>
                  <a:gd name="connsiteX47" fmla="*/ 3156692 w 6857455"/>
                  <a:gd name="connsiteY47" fmla="*/ 261668 h 874716"/>
                  <a:gd name="connsiteX48" fmla="*/ 3136497 w 6857455"/>
                  <a:gd name="connsiteY48" fmla="*/ 237663 h 874716"/>
                  <a:gd name="connsiteX49" fmla="*/ 3119733 w 6857455"/>
                  <a:gd name="connsiteY49" fmla="*/ 222233 h 874716"/>
                  <a:gd name="connsiteX50" fmla="*/ 3045436 w 6857455"/>
                  <a:gd name="connsiteY50" fmla="*/ 131742 h 874716"/>
                  <a:gd name="connsiteX51" fmla="*/ 3037054 w 6857455"/>
                  <a:gd name="connsiteY51" fmla="*/ 124121 h 874716"/>
                  <a:gd name="connsiteX52" fmla="*/ 2936466 w 6857455"/>
                  <a:gd name="connsiteY52" fmla="*/ 82400 h 874716"/>
                  <a:gd name="connsiteX53" fmla="*/ 2901031 w 6857455"/>
                  <a:gd name="connsiteY53" fmla="*/ 59731 h 874716"/>
                  <a:gd name="connsiteX54" fmla="*/ 2828259 w 6857455"/>
                  <a:gd name="connsiteY54" fmla="*/ 3149 h 874716"/>
                  <a:gd name="connsiteX55" fmla="*/ 2799492 w 6857455"/>
                  <a:gd name="connsiteY55" fmla="*/ 1245 h 874716"/>
                  <a:gd name="connsiteX56" fmla="*/ 2693570 w 6857455"/>
                  <a:gd name="connsiteY56" fmla="*/ 35154 h 874716"/>
                  <a:gd name="connsiteX57" fmla="*/ 2639847 w 6857455"/>
                  <a:gd name="connsiteY57" fmla="*/ 73448 h 874716"/>
                  <a:gd name="connsiteX58" fmla="*/ 2621178 w 6857455"/>
                  <a:gd name="connsiteY58" fmla="*/ 88688 h 874716"/>
                  <a:gd name="connsiteX59" fmla="*/ 2489348 w 6857455"/>
                  <a:gd name="connsiteY59" fmla="*/ 72304 h 874716"/>
                  <a:gd name="connsiteX60" fmla="*/ 2452580 w 6857455"/>
                  <a:gd name="connsiteY60" fmla="*/ 68683 h 874716"/>
                  <a:gd name="connsiteX61" fmla="*/ 2326464 w 6857455"/>
                  <a:gd name="connsiteY61" fmla="*/ 50395 h 874716"/>
                  <a:gd name="connsiteX62" fmla="*/ 2300365 w 6857455"/>
                  <a:gd name="connsiteY62" fmla="*/ 54777 h 874716"/>
                  <a:gd name="connsiteX63" fmla="*/ 2130434 w 6857455"/>
                  <a:gd name="connsiteY63" fmla="*/ 58397 h 874716"/>
                  <a:gd name="connsiteX64" fmla="*/ 2118621 w 6857455"/>
                  <a:gd name="connsiteY64" fmla="*/ 47919 h 874716"/>
                  <a:gd name="connsiteX65" fmla="*/ 2057659 w 6857455"/>
                  <a:gd name="connsiteY65" fmla="*/ 16866 h 874716"/>
                  <a:gd name="connsiteX66" fmla="*/ 1976314 w 6857455"/>
                  <a:gd name="connsiteY66" fmla="*/ 8865 h 874716"/>
                  <a:gd name="connsiteX67" fmla="*/ 1961454 w 6857455"/>
                  <a:gd name="connsiteY67" fmla="*/ 11724 h 874716"/>
                  <a:gd name="connsiteX68" fmla="*/ 1906588 w 6857455"/>
                  <a:gd name="connsiteY68" fmla="*/ 30964 h 874716"/>
                  <a:gd name="connsiteX69" fmla="*/ 1783330 w 6857455"/>
                  <a:gd name="connsiteY69" fmla="*/ 48871 h 874716"/>
                  <a:gd name="connsiteX70" fmla="*/ 1759327 w 6857455"/>
                  <a:gd name="connsiteY70" fmla="*/ 55349 h 874716"/>
                  <a:gd name="connsiteX71" fmla="*/ 1716082 w 6857455"/>
                  <a:gd name="connsiteY71" fmla="*/ 65445 h 874716"/>
                  <a:gd name="connsiteX72" fmla="*/ 1598920 w 6857455"/>
                  <a:gd name="connsiteY72" fmla="*/ 72114 h 874716"/>
                  <a:gd name="connsiteX73" fmla="*/ 1542150 w 6857455"/>
                  <a:gd name="connsiteY73" fmla="*/ 62207 h 874716"/>
                  <a:gd name="connsiteX74" fmla="*/ 1516813 w 6857455"/>
                  <a:gd name="connsiteY74" fmla="*/ 62779 h 874716"/>
                  <a:gd name="connsiteX75" fmla="*/ 1432228 w 6857455"/>
                  <a:gd name="connsiteY75" fmla="*/ 88116 h 874716"/>
                  <a:gd name="connsiteX76" fmla="*/ 1224765 w 6857455"/>
                  <a:gd name="connsiteY76" fmla="*/ 71924 h 874716"/>
                  <a:gd name="connsiteX77" fmla="*/ 1159231 w 6857455"/>
                  <a:gd name="connsiteY77" fmla="*/ 58207 h 874716"/>
                  <a:gd name="connsiteX78" fmla="*/ 1124370 w 6857455"/>
                  <a:gd name="connsiteY78" fmla="*/ 56301 h 874716"/>
                  <a:gd name="connsiteX79" fmla="*/ 1075600 w 6857455"/>
                  <a:gd name="connsiteY79" fmla="*/ 75542 h 874716"/>
                  <a:gd name="connsiteX80" fmla="*/ 986633 w 6857455"/>
                  <a:gd name="connsiteY80" fmla="*/ 79162 h 874716"/>
                  <a:gd name="connsiteX81" fmla="*/ 861089 w 6857455"/>
                  <a:gd name="connsiteY81" fmla="*/ 76304 h 874716"/>
                  <a:gd name="connsiteX82" fmla="*/ 759168 w 6857455"/>
                  <a:gd name="connsiteY82" fmla="*/ 104689 h 874716"/>
                  <a:gd name="connsiteX83" fmla="*/ 723735 w 6857455"/>
                  <a:gd name="connsiteY83" fmla="*/ 140696 h 874716"/>
                  <a:gd name="connsiteX84" fmla="*/ 647532 w 6857455"/>
                  <a:gd name="connsiteY84" fmla="*/ 147934 h 874716"/>
                  <a:gd name="connsiteX85" fmla="*/ 552659 w 6857455"/>
                  <a:gd name="connsiteY85" fmla="*/ 95926 h 874716"/>
                  <a:gd name="connsiteX86" fmla="*/ 541800 w 6857455"/>
                  <a:gd name="connsiteY86" fmla="*/ 97640 h 874716"/>
                  <a:gd name="connsiteX87" fmla="*/ 375107 w 6857455"/>
                  <a:gd name="connsiteY87" fmla="*/ 123169 h 874716"/>
                  <a:gd name="connsiteX88" fmla="*/ 273567 w 6857455"/>
                  <a:gd name="connsiteY88" fmla="*/ 145458 h 874716"/>
                  <a:gd name="connsiteX89" fmla="*/ 264043 w 6857455"/>
                  <a:gd name="connsiteY89" fmla="*/ 154792 h 874716"/>
                  <a:gd name="connsiteX90" fmla="*/ 169360 w 6857455"/>
                  <a:gd name="connsiteY90" fmla="*/ 177273 h 874716"/>
                  <a:gd name="connsiteX91" fmla="*/ 89347 w 6857455"/>
                  <a:gd name="connsiteY91" fmla="*/ 157460 h 874716"/>
                  <a:gd name="connsiteX92" fmla="*/ 34291 w 6857455"/>
                  <a:gd name="connsiteY92" fmla="*/ 145268 h 874716"/>
                  <a:gd name="connsiteX93" fmla="*/ 0 w 6857455"/>
                  <a:gd name="connsiteY93" fmla="*/ 142056 h 874716"/>
                  <a:gd name="connsiteX94" fmla="*/ 0 w 6857455"/>
                  <a:gd name="connsiteY94" fmla="*/ 849556 h 874716"/>
                  <a:gd name="connsiteX95" fmla="*/ 60652 w 6857455"/>
                  <a:gd name="connsiteY95" fmla="*/ 844783 h 874716"/>
                  <a:gd name="connsiteX96" fmla="*/ 119068 w 6857455"/>
                  <a:gd name="connsiteY96" fmla="*/ 827281 h 874716"/>
                  <a:gd name="connsiteX97" fmla="*/ 171840 w 6857455"/>
                  <a:gd name="connsiteY97" fmla="*/ 804420 h 874716"/>
                  <a:gd name="connsiteX98" fmla="*/ 274329 w 6857455"/>
                  <a:gd name="connsiteY98" fmla="*/ 794324 h 874716"/>
                  <a:gd name="connsiteX99" fmla="*/ 306715 w 6857455"/>
                  <a:gd name="connsiteY99" fmla="*/ 788798 h 874716"/>
                  <a:gd name="connsiteX100" fmla="*/ 393967 w 6857455"/>
                  <a:gd name="connsiteY100" fmla="*/ 765937 h 874716"/>
                  <a:gd name="connsiteX101" fmla="*/ 493793 w 6857455"/>
                  <a:gd name="connsiteY101" fmla="*/ 725549 h 874716"/>
                  <a:gd name="connsiteX102" fmla="*/ 546373 w 6857455"/>
                  <a:gd name="connsiteY102" fmla="*/ 740600 h 874716"/>
                  <a:gd name="connsiteX103" fmla="*/ 730211 w 6857455"/>
                  <a:gd name="connsiteY103" fmla="*/ 698116 h 874716"/>
                  <a:gd name="connsiteX104" fmla="*/ 784889 w 6857455"/>
                  <a:gd name="connsiteY104" fmla="*/ 676018 h 874716"/>
                  <a:gd name="connsiteX105" fmla="*/ 800509 w 6857455"/>
                  <a:gd name="connsiteY105" fmla="*/ 661349 h 874716"/>
                  <a:gd name="connsiteX106" fmla="*/ 857661 w 6857455"/>
                  <a:gd name="connsiteY106" fmla="*/ 626868 h 874716"/>
                  <a:gd name="connsiteX107" fmla="*/ 949102 w 6857455"/>
                  <a:gd name="connsiteY107" fmla="*/ 614676 h 874716"/>
                  <a:gd name="connsiteX108" fmla="*/ 960342 w 6857455"/>
                  <a:gd name="connsiteY108" fmla="*/ 607435 h 874716"/>
                  <a:gd name="connsiteX109" fmla="*/ 977109 w 6857455"/>
                  <a:gd name="connsiteY109" fmla="*/ 595815 h 874716"/>
                  <a:gd name="connsiteX110" fmla="*/ 1071218 w 6857455"/>
                  <a:gd name="connsiteY110" fmla="*/ 575240 h 874716"/>
                  <a:gd name="connsiteX111" fmla="*/ 1091983 w 6857455"/>
                  <a:gd name="connsiteY111" fmla="*/ 568764 h 874716"/>
                  <a:gd name="connsiteX112" fmla="*/ 1109321 w 6857455"/>
                  <a:gd name="connsiteY112" fmla="*/ 557904 h 874716"/>
                  <a:gd name="connsiteX113" fmla="*/ 1162279 w 6857455"/>
                  <a:gd name="connsiteY113" fmla="*/ 532949 h 874716"/>
                  <a:gd name="connsiteX114" fmla="*/ 1206097 w 6857455"/>
                  <a:gd name="connsiteY114" fmla="*/ 532187 h 874716"/>
                  <a:gd name="connsiteX115" fmla="*/ 1266867 w 6857455"/>
                  <a:gd name="connsiteY115" fmla="*/ 518088 h 874716"/>
                  <a:gd name="connsiteX116" fmla="*/ 1380219 w 6857455"/>
                  <a:gd name="connsiteY116" fmla="*/ 504182 h 874716"/>
                  <a:gd name="connsiteX117" fmla="*/ 1403461 w 6857455"/>
                  <a:gd name="connsiteY117" fmla="*/ 496180 h 874716"/>
                  <a:gd name="connsiteX118" fmla="*/ 1544054 w 6857455"/>
                  <a:gd name="connsiteY118" fmla="*/ 458268 h 874716"/>
                  <a:gd name="connsiteX119" fmla="*/ 1656644 w 6857455"/>
                  <a:gd name="connsiteY119" fmla="*/ 459032 h 874716"/>
                  <a:gd name="connsiteX120" fmla="*/ 1665406 w 6857455"/>
                  <a:gd name="connsiteY120" fmla="*/ 460747 h 874716"/>
                  <a:gd name="connsiteX121" fmla="*/ 1708461 w 6857455"/>
                  <a:gd name="connsiteY121" fmla="*/ 473318 h 874716"/>
                  <a:gd name="connsiteX122" fmla="*/ 1775140 w 6857455"/>
                  <a:gd name="connsiteY122" fmla="*/ 469891 h 874716"/>
                  <a:gd name="connsiteX123" fmla="*/ 1821051 w 6857455"/>
                  <a:gd name="connsiteY123" fmla="*/ 452554 h 874716"/>
                  <a:gd name="connsiteX124" fmla="*/ 1878203 w 6857455"/>
                  <a:gd name="connsiteY124" fmla="*/ 451792 h 874716"/>
                  <a:gd name="connsiteX125" fmla="*/ 1943547 w 6857455"/>
                  <a:gd name="connsiteY125" fmla="*/ 462651 h 874716"/>
                  <a:gd name="connsiteX126" fmla="*/ 1972884 w 6857455"/>
                  <a:gd name="connsiteY126" fmla="*/ 464937 h 874716"/>
                  <a:gd name="connsiteX127" fmla="*/ 2053469 w 6857455"/>
                  <a:gd name="connsiteY127" fmla="*/ 487417 h 874716"/>
                  <a:gd name="connsiteX128" fmla="*/ 2101477 w 6857455"/>
                  <a:gd name="connsiteY128" fmla="*/ 481893 h 874716"/>
                  <a:gd name="connsiteX129" fmla="*/ 2148722 w 6857455"/>
                  <a:gd name="connsiteY129" fmla="*/ 467033 h 874716"/>
                  <a:gd name="connsiteX130" fmla="*/ 2179011 w 6857455"/>
                  <a:gd name="connsiteY130" fmla="*/ 452744 h 874716"/>
                  <a:gd name="connsiteX131" fmla="*/ 2240165 w 6857455"/>
                  <a:gd name="connsiteY131" fmla="*/ 442648 h 874716"/>
                  <a:gd name="connsiteX132" fmla="*/ 2251404 w 6857455"/>
                  <a:gd name="connsiteY132" fmla="*/ 444172 h 874716"/>
                  <a:gd name="connsiteX133" fmla="*/ 2433912 w 6857455"/>
                  <a:gd name="connsiteY133" fmla="*/ 456746 h 874716"/>
                  <a:gd name="connsiteX134" fmla="*/ 2506302 w 6857455"/>
                  <a:gd name="connsiteY134" fmla="*/ 476939 h 874716"/>
                  <a:gd name="connsiteX135" fmla="*/ 2521735 w 6857455"/>
                  <a:gd name="connsiteY135" fmla="*/ 479415 h 874716"/>
                  <a:gd name="connsiteX136" fmla="*/ 2675854 w 6857455"/>
                  <a:gd name="connsiteY136" fmla="*/ 502086 h 874716"/>
                  <a:gd name="connsiteX137" fmla="*/ 2692998 w 6857455"/>
                  <a:gd name="connsiteY137" fmla="*/ 503038 h 874716"/>
                  <a:gd name="connsiteX138" fmla="*/ 2740816 w 6857455"/>
                  <a:gd name="connsiteY138" fmla="*/ 499037 h 874716"/>
                  <a:gd name="connsiteX139" fmla="*/ 2853596 w 6857455"/>
                  <a:gd name="connsiteY139" fmla="*/ 540187 h 874716"/>
                  <a:gd name="connsiteX140" fmla="*/ 2966565 w 6857455"/>
                  <a:gd name="connsiteY140" fmla="*/ 554286 h 874716"/>
                  <a:gd name="connsiteX141" fmla="*/ 3028671 w 6857455"/>
                  <a:gd name="connsiteY141" fmla="*/ 554094 h 874716"/>
                  <a:gd name="connsiteX142" fmla="*/ 3073059 w 6857455"/>
                  <a:gd name="connsiteY142" fmla="*/ 564192 h 874716"/>
                  <a:gd name="connsiteX143" fmla="*/ 3182219 w 6857455"/>
                  <a:gd name="connsiteY143" fmla="*/ 594862 h 874716"/>
                  <a:gd name="connsiteX144" fmla="*/ 3233656 w 6857455"/>
                  <a:gd name="connsiteY144" fmla="*/ 599625 h 874716"/>
                  <a:gd name="connsiteX145" fmla="*/ 3288332 w 6857455"/>
                  <a:gd name="connsiteY145" fmla="*/ 609914 h 874716"/>
                  <a:gd name="connsiteX146" fmla="*/ 3423591 w 6857455"/>
                  <a:gd name="connsiteY146" fmla="*/ 656015 h 874716"/>
                  <a:gd name="connsiteX147" fmla="*/ 3534084 w 6857455"/>
                  <a:gd name="connsiteY147" fmla="*/ 653349 h 874716"/>
                  <a:gd name="connsiteX148" fmla="*/ 3604571 w 6857455"/>
                  <a:gd name="connsiteY148" fmla="*/ 653918 h 874716"/>
                  <a:gd name="connsiteX149" fmla="*/ 3688586 w 6857455"/>
                  <a:gd name="connsiteY149" fmla="*/ 669160 h 874716"/>
                  <a:gd name="connsiteX150" fmla="*/ 3757358 w 6857455"/>
                  <a:gd name="connsiteY150" fmla="*/ 691450 h 874716"/>
                  <a:gd name="connsiteX151" fmla="*/ 3852421 w 6857455"/>
                  <a:gd name="connsiteY151" fmla="*/ 709167 h 874716"/>
                  <a:gd name="connsiteX152" fmla="*/ 3947104 w 6857455"/>
                  <a:gd name="connsiteY152" fmla="*/ 743267 h 874716"/>
                  <a:gd name="connsiteX153" fmla="*/ 4013208 w 6857455"/>
                  <a:gd name="connsiteY153" fmla="*/ 769367 h 874716"/>
                  <a:gd name="connsiteX154" fmla="*/ 4105222 w 6857455"/>
                  <a:gd name="connsiteY154" fmla="*/ 792417 h 874716"/>
                  <a:gd name="connsiteX155" fmla="*/ 4246006 w 6857455"/>
                  <a:gd name="connsiteY155" fmla="*/ 808610 h 874716"/>
                  <a:gd name="connsiteX156" fmla="*/ 4310779 w 6857455"/>
                  <a:gd name="connsiteY156" fmla="*/ 810326 h 874716"/>
                  <a:gd name="connsiteX157" fmla="*/ 4413272 w 6857455"/>
                  <a:gd name="connsiteY157" fmla="*/ 848235 h 874716"/>
                  <a:gd name="connsiteX158" fmla="*/ 4457087 w 6857455"/>
                  <a:gd name="connsiteY158" fmla="*/ 866524 h 874716"/>
                  <a:gd name="connsiteX159" fmla="*/ 4496523 w 6857455"/>
                  <a:gd name="connsiteY159" fmla="*/ 851284 h 874716"/>
                  <a:gd name="connsiteX160" fmla="*/ 4522050 w 6857455"/>
                  <a:gd name="connsiteY160" fmla="*/ 833757 h 874716"/>
                  <a:gd name="connsiteX161" fmla="*/ 4602824 w 6857455"/>
                  <a:gd name="connsiteY161" fmla="*/ 848618 h 874716"/>
                  <a:gd name="connsiteX162" fmla="*/ 4688553 w 6857455"/>
                  <a:gd name="connsiteY162" fmla="*/ 864238 h 874716"/>
                  <a:gd name="connsiteX163" fmla="*/ 4749895 w 6857455"/>
                  <a:gd name="connsiteY163" fmla="*/ 874716 h 874716"/>
                  <a:gd name="connsiteX164" fmla="*/ 4826480 w 6857455"/>
                  <a:gd name="connsiteY164" fmla="*/ 866334 h 874716"/>
                  <a:gd name="connsiteX165" fmla="*/ 4886870 w 6857455"/>
                  <a:gd name="connsiteY165" fmla="*/ 862906 h 874716"/>
                  <a:gd name="connsiteX166" fmla="*/ 4935639 w 6857455"/>
                  <a:gd name="connsiteY166" fmla="*/ 853190 h 874716"/>
                  <a:gd name="connsiteX167" fmla="*/ 4952784 w 6857455"/>
                  <a:gd name="connsiteY167" fmla="*/ 847473 h 874716"/>
                  <a:gd name="connsiteX168" fmla="*/ 5088617 w 6857455"/>
                  <a:gd name="connsiteY168" fmla="*/ 802896 h 874716"/>
                  <a:gd name="connsiteX169" fmla="*/ 5233781 w 6857455"/>
                  <a:gd name="connsiteY169" fmla="*/ 767271 h 874716"/>
                  <a:gd name="connsiteX170" fmla="*/ 5327893 w 6857455"/>
                  <a:gd name="connsiteY170" fmla="*/ 789752 h 874716"/>
                  <a:gd name="connsiteX171" fmla="*/ 5362946 w 6857455"/>
                  <a:gd name="connsiteY171" fmla="*/ 789370 h 874716"/>
                  <a:gd name="connsiteX172" fmla="*/ 5524115 w 6857455"/>
                  <a:gd name="connsiteY172" fmla="*/ 794514 h 874716"/>
                  <a:gd name="connsiteX173" fmla="*/ 5552500 w 6857455"/>
                  <a:gd name="connsiteY173" fmla="*/ 800038 h 874716"/>
                  <a:gd name="connsiteX174" fmla="*/ 5705857 w 6857455"/>
                  <a:gd name="connsiteY174" fmla="*/ 777367 h 874716"/>
                  <a:gd name="connsiteX175" fmla="*/ 5761485 w 6857455"/>
                  <a:gd name="connsiteY175" fmla="*/ 773557 h 874716"/>
                  <a:gd name="connsiteX176" fmla="*/ 5812731 w 6857455"/>
                  <a:gd name="connsiteY176" fmla="*/ 767271 h 874716"/>
                  <a:gd name="connsiteX177" fmla="*/ 5884361 w 6857455"/>
                  <a:gd name="connsiteY177" fmla="*/ 765747 h 874716"/>
                  <a:gd name="connsiteX178" fmla="*/ 5958660 w 6857455"/>
                  <a:gd name="connsiteY178" fmla="*/ 768605 h 874716"/>
                  <a:gd name="connsiteX179" fmla="*/ 6041528 w 6857455"/>
                  <a:gd name="connsiteY179" fmla="*/ 768033 h 874716"/>
                  <a:gd name="connsiteX180" fmla="*/ 6074297 w 6857455"/>
                  <a:gd name="connsiteY180" fmla="*/ 763081 h 874716"/>
                  <a:gd name="connsiteX181" fmla="*/ 6162880 w 6857455"/>
                  <a:gd name="connsiteY181" fmla="*/ 766509 h 874716"/>
                  <a:gd name="connsiteX182" fmla="*/ 6209364 w 6857455"/>
                  <a:gd name="connsiteY182" fmla="*/ 760795 h 874716"/>
                  <a:gd name="connsiteX183" fmla="*/ 6285948 w 6857455"/>
                  <a:gd name="connsiteY183" fmla="*/ 759651 h 874716"/>
                  <a:gd name="connsiteX184" fmla="*/ 6310905 w 6857455"/>
                  <a:gd name="connsiteY184" fmla="*/ 758316 h 874716"/>
                  <a:gd name="connsiteX185" fmla="*/ 6333194 w 6857455"/>
                  <a:gd name="connsiteY185" fmla="*/ 757554 h 874716"/>
                  <a:gd name="connsiteX186" fmla="*/ 6409586 w 6857455"/>
                  <a:gd name="connsiteY186" fmla="*/ 773177 h 874716"/>
                  <a:gd name="connsiteX187" fmla="*/ 6477407 w 6857455"/>
                  <a:gd name="connsiteY187" fmla="*/ 774129 h 874716"/>
                  <a:gd name="connsiteX188" fmla="*/ 6596283 w 6857455"/>
                  <a:gd name="connsiteY188" fmla="*/ 786703 h 874716"/>
                  <a:gd name="connsiteX189" fmla="*/ 6622573 w 6857455"/>
                  <a:gd name="connsiteY189" fmla="*/ 782321 h 874716"/>
                  <a:gd name="connsiteX190" fmla="*/ 6704872 w 6857455"/>
                  <a:gd name="connsiteY190" fmla="*/ 780607 h 874716"/>
                  <a:gd name="connsiteX191" fmla="*/ 6751738 w 6857455"/>
                  <a:gd name="connsiteY191" fmla="*/ 779273 h 874716"/>
                  <a:gd name="connsiteX192" fmla="*/ 6809650 w 6857455"/>
                  <a:gd name="connsiteY192" fmla="*/ 788417 h 874716"/>
                  <a:gd name="connsiteX193" fmla="*/ 6832976 w 6857455"/>
                  <a:gd name="connsiteY193" fmla="*/ 800428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</a:cxnLst>
                <a:rect l="l" t="t" r="r" b="b"/>
                <a:pathLst>
                  <a:path w="6857455" h="874716">
                    <a:moveTo>
                      <a:pt x="6857455" y="804643"/>
                    </a:moveTo>
                    <a:lnTo>
                      <a:pt x="6857455" y="562246"/>
                    </a:lnTo>
                    <a:lnTo>
                      <a:pt x="6829178" y="551284"/>
                    </a:lnTo>
                    <a:cubicBezTo>
                      <a:pt x="6805745" y="539044"/>
                      <a:pt x="6784885" y="521708"/>
                      <a:pt x="6766024" y="500372"/>
                    </a:cubicBezTo>
                    <a:cubicBezTo>
                      <a:pt x="6755166" y="488179"/>
                      <a:pt x="6746784" y="486845"/>
                      <a:pt x="6734971" y="500944"/>
                    </a:cubicBezTo>
                    <a:cubicBezTo>
                      <a:pt x="6721257" y="517326"/>
                      <a:pt x="6701634" y="510850"/>
                      <a:pt x="6683915" y="507040"/>
                    </a:cubicBezTo>
                    <a:cubicBezTo>
                      <a:pt x="6665629" y="503230"/>
                      <a:pt x="6647148" y="499228"/>
                      <a:pt x="6628860" y="495418"/>
                    </a:cubicBezTo>
                    <a:cubicBezTo>
                      <a:pt x="6615335" y="492752"/>
                      <a:pt x="6601999" y="490466"/>
                      <a:pt x="6588662" y="487227"/>
                    </a:cubicBezTo>
                    <a:cubicBezTo>
                      <a:pt x="6547133" y="477129"/>
                      <a:pt x="6509794" y="480177"/>
                      <a:pt x="6476074" y="511230"/>
                    </a:cubicBezTo>
                    <a:cubicBezTo>
                      <a:pt x="6450356" y="535043"/>
                      <a:pt x="6417399" y="542093"/>
                      <a:pt x="6382345" y="534853"/>
                    </a:cubicBezTo>
                    <a:cubicBezTo>
                      <a:pt x="6377963" y="533901"/>
                      <a:pt x="6372439" y="530091"/>
                      <a:pt x="6369391" y="531615"/>
                    </a:cubicBezTo>
                    <a:cubicBezTo>
                      <a:pt x="6323479" y="553904"/>
                      <a:pt x="6287092" y="514658"/>
                      <a:pt x="6244799" y="512182"/>
                    </a:cubicBezTo>
                    <a:cubicBezTo>
                      <a:pt x="6226130" y="511040"/>
                      <a:pt x="6207079" y="496942"/>
                      <a:pt x="6190315" y="485703"/>
                    </a:cubicBezTo>
                    <a:cubicBezTo>
                      <a:pt x="6167262" y="470271"/>
                      <a:pt x="6146687" y="455412"/>
                      <a:pt x="6115446" y="462270"/>
                    </a:cubicBezTo>
                    <a:cubicBezTo>
                      <a:pt x="6084203" y="469319"/>
                      <a:pt x="6055627" y="456364"/>
                      <a:pt x="6032194" y="434266"/>
                    </a:cubicBezTo>
                    <a:cubicBezTo>
                      <a:pt x="6014287" y="417501"/>
                      <a:pt x="5994665" y="415977"/>
                      <a:pt x="5971042" y="420738"/>
                    </a:cubicBezTo>
                    <a:cubicBezTo>
                      <a:pt x="5941513" y="426645"/>
                      <a:pt x="5910842" y="427027"/>
                      <a:pt x="5880933" y="430646"/>
                    </a:cubicBezTo>
                    <a:cubicBezTo>
                      <a:pt x="5874454" y="431408"/>
                      <a:pt x="5866265" y="434076"/>
                      <a:pt x="5862452" y="438648"/>
                    </a:cubicBezTo>
                    <a:cubicBezTo>
                      <a:pt x="5815779" y="495418"/>
                      <a:pt x="5750055" y="495990"/>
                      <a:pt x="5685283" y="498658"/>
                    </a:cubicBezTo>
                    <a:cubicBezTo>
                      <a:pt x="5646039" y="500372"/>
                      <a:pt x="5606604" y="500372"/>
                      <a:pt x="5567169" y="499420"/>
                    </a:cubicBezTo>
                    <a:cubicBezTo>
                      <a:pt x="5553832" y="499228"/>
                      <a:pt x="5539736" y="496180"/>
                      <a:pt x="5527923" y="490466"/>
                    </a:cubicBezTo>
                    <a:cubicBezTo>
                      <a:pt x="5503348" y="478463"/>
                      <a:pt x="5480680" y="462843"/>
                      <a:pt x="5456292" y="450650"/>
                    </a:cubicBezTo>
                    <a:cubicBezTo>
                      <a:pt x="5447151" y="445886"/>
                      <a:pt x="5435338" y="445696"/>
                      <a:pt x="5424670" y="444934"/>
                    </a:cubicBezTo>
                    <a:cubicBezTo>
                      <a:pt x="5405809" y="443410"/>
                      <a:pt x="5384854" y="447982"/>
                      <a:pt x="5368662" y="441124"/>
                    </a:cubicBezTo>
                    <a:cubicBezTo>
                      <a:pt x="5326559" y="423407"/>
                      <a:pt x="5287123" y="427407"/>
                      <a:pt x="5247118" y="444934"/>
                    </a:cubicBezTo>
                    <a:cubicBezTo>
                      <a:pt x="5191108" y="469509"/>
                      <a:pt x="5138148" y="467605"/>
                      <a:pt x="5088617" y="428742"/>
                    </a:cubicBezTo>
                    <a:cubicBezTo>
                      <a:pt x="5066328" y="411215"/>
                      <a:pt x="5044609" y="419596"/>
                      <a:pt x="5025750" y="433694"/>
                    </a:cubicBezTo>
                    <a:cubicBezTo>
                      <a:pt x="5004032" y="450078"/>
                      <a:pt x="4982885" y="454268"/>
                      <a:pt x="4957930" y="442268"/>
                    </a:cubicBezTo>
                    <a:cubicBezTo>
                      <a:pt x="4952404" y="439600"/>
                      <a:pt x="4944594" y="440933"/>
                      <a:pt x="4938116" y="441886"/>
                    </a:cubicBezTo>
                    <a:cubicBezTo>
                      <a:pt x="4901158" y="446648"/>
                      <a:pt x="4864009" y="454650"/>
                      <a:pt x="4833910" y="421693"/>
                    </a:cubicBezTo>
                    <a:cubicBezTo>
                      <a:pt x="4828004" y="415214"/>
                      <a:pt x="4818097" y="412549"/>
                      <a:pt x="4810095" y="408167"/>
                    </a:cubicBezTo>
                    <a:cubicBezTo>
                      <a:pt x="4776566" y="390258"/>
                      <a:pt x="4777900" y="391974"/>
                      <a:pt x="4747991" y="413691"/>
                    </a:cubicBezTo>
                    <a:cubicBezTo>
                      <a:pt x="4732369" y="425121"/>
                      <a:pt x="4710842" y="436742"/>
                      <a:pt x="4692745" y="435790"/>
                    </a:cubicBezTo>
                    <a:cubicBezTo>
                      <a:pt x="4583584" y="430075"/>
                      <a:pt x="4479758" y="457508"/>
                      <a:pt x="4375933" y="483417"/>
                    </a:cubicBezTo>
                    <a:cubicBezTo>
                      <a:pt x="4311923" y="499420"/>
                      <a:pt x="4249436" y="500372"/>
                      <a:pt x="4185426" y="484179"/>
                    </a:cubicBezTo>
                    <a:cubicBezTo>
                      <a:pt x="4139133" y="472367"/>
                      <a:pt x="4095315" y="491800"/>
                      <a:pt x="4052072" y="505134"/>
                    </a:cubicBezTo>
                    <a:cubicBezTo>
                      <a:pt x="4043117" y="507799"/>
                      <a:pt x="4034735" y="518278"/>
                      <a:pt x="4029973" y="527233"/>
                    </a:cubicBezTo>
                    <a:cubicBezTo>
                      <a:pt x="4012826" y="558858"/>
                      <a:pt x="3984441" y="563810"/>
                      <a:pt x="3948626" y="550666"/>
                    </a:cubicBezTo>
                    <a:cubicBezTo>
                      <a:pt x="3920241" y="540377"/>
                      <a:pt x="3894332" y="526661"/>
                      <a:pt x="3871280" y="502275"/>
                    </a:cubicBezTo>
                    <a:cubicBezTo>
                      <a:pt x="3844229" y="473701"/>
                      <a:pt x="3816224" y="441124"/>
                      <a:pt x="3774312" y="429122"/>
                    </a:cubicBezTo>
                    <a:cubicBezTo>
                      <a:pt x="3756214" y="423979"/>
                      <a:pt x="3740593" y="423217"/>
                      <a:pt x="3721543" y="428552"/>
                    </a:cubicBezTo>
                    <a:cubicBezTo>
                      <a:pt x="3684583" y="438837"/>
                      <a:pt x="3647436" y="446078"/>
                      <a:pt x="3612763" y="414263"/>
                    </a:cubicBezTo>
                    <a:cubicBezTo>
                      <a:pt x="3593712" y="396736"/>
                      <a:pt x="3567994" y="385496"/>
                      <a:pt x="3537323" y="389878"/>
                    </a:cubicBezTo>
                    <a:cubicBezTo>
                      <a:pt x="3499031" y="395402"/>
                      <a:pt x="3464168" y="381496"/>
                      <a:pt x="3431593" y="360921"/>
                    </a:cubicBezTo>
                    <a:cubicBezTo>
                      <a:pt x="3419971" y="353491"/>
                      <a:pt x="3405682" y="349301"/>
                      <a:pt x="3392158" y="345681"/>
                    </a:cubicBezTo>
                    <a:cubicBezTo>
                      <a:pt x="3360915" y="337298"/>
                      <a:pt x="3329480" y="329868"/>
                      <a:pt x="3297856" y="323010"/>
                    </a:cubicBezTo>
                    <a:cubicBezTo>
                      <a:pt x="3271948" y="317296"/>
                      <a:pt x="3245849" y="313104"/>
                      <a:pt x="3219748" y="308151"/>
                    </a:cubicBezTo>
                    <a:cubicBezTo>
                      <a:pt x="3191173" y="302817"/>
                      <a:pt x="3168502" y="290433"/>
                      <a:pt x="3156692" y="261668"/>
                    </a:cubicBezTo>
                    <a:cubicBezTo>
                      <a:pt x="3152882" y="252524"/>
                      <a:pt x="3143737" y="245283"/>
                      <a:pt x="3136497" y="237663"/>
                    </a:cubicBezTo>
                    <a:cubicBezTo>
                      <a:pt x="3131355" y="232139"/>
                      <a:pt x="3124495" y="227947"/>
                      <a:pt x="3119733" y="222233"/>
                    </a:cubicBezTo>
                    <a:cubicBezTo>
                      <a:pt x="3094776" y="192132"/>
                      <a:pt x="3070201" y="161843"/>
                      <a:pt x="3045436" y="131742"/>
                    </a:cubicBezTo>
                    <a:cubicBezTo>
                      <a:pt x="3042958" y="128884"/>
                      <a:pt x="3040292" y="125455"/>
                      <a:pt x="3037054" y="124121"/>
                    </a:cubicBezTo>
                    <a:cubicBezTo>
                      <a:pt x="3003525" y="110215"/>
                      <a:pt x="2969614" y="97070"/>
                      <a:pt x="2936466" y="82400"/>
                    </a:cubicBezTo>
                    <a:cubicBezTo>
                      <a:pt x="2923702" y="76686"/>
                      <a:pt x="2910558" y="69637"/>
                      <a:pt x="2901031" y="59731"/>
                    </a:cubicBezTo>
                    <a:cubicBezTo>
                      <a:pt x="2879314" y="37250"/>
                      <a:pt x="2859502" y="12866"/>
                      <a:pt x="2828259" y="3149"/>
                    </a:cubicBezTo>
                    <a:cubicBezTo>
                      <a:pt x="2819114" y="293"/>
                      <a:pt x="2808256" y="-1231"/>
                      <a:pt x="2799492" y="1245"/>
                    </a:cubicBezTo>
                    <a:cubicBezTo>
                      <a:pt x="2763867" y="11532"/>
                      <a:pt x="2729005" y="24296"/>
                      <a:pt x="2693570" y="35154"/>
                    </a:cubicBezTo>
                    <a:cubicBezTo>
                      <a:pt x="2671092" y="41823"/>
                      <a:pt x="2650707" y="49825"/>
                      <a:pt x="2639847" y="73448"/>
                    </a:cubicBezTo>
                    <a:cubicBezTo>
                      <a:pt x="2636801" y="80114"/>
                      <a:pt x="2628226" y="87354"/>
                      <a:pt x="2621178" y="88688"/>
                    </a:cubicBezTo>
                    <a:cubicBezTo>
                      <a:pt x="2575839" y="97260"/>
                      <a:pt x="2531069" y="101451"/>
                      <a:pt x="2489348" y="72304"/>
                    </a:cubicBezTo>
                    <a:cubicBezTo>
                      <a:pt x="2480585" y="66017"/>
                      <a:pt x="2464201" y="66017"/>
                      <a:pt x="2452580" y="68683"/>
                    </a:cubicBezTo>
                    <a:cubicBezTo>
                      <a:pt x="2407811" y="78590"/>
                      <a:pt x="2365328" y="82020"/>
                      <a:pt x="2326464" y="50395"/>
                    </a:cubicBezTo>
                    <a:cubicBezTo>
                      <a:pt x="2321892" y="46585"/>
                      <a:pt x="2307224" y="50015"/>
                      <a:pt x="2300365" y="54777"/>
                    </a:cubicBezTo>
                    <a:cubicBezTo>
                      <a:pt x="2234259" y="101261"/>
                      <a:pt x="2198064" y="102405"/>
                      <a:pt x="2130434" y="58397"/>
                    </a:cubicBezTo>
                    <a:cubicBezTo>
                      <a:pt x="2126052" y="55539"/>
                      <a:pt x="2120337" y="52301"/>
                      <a:pt x="2118621" y="47919"/>
                    </a:cubicBezTo>
                    <a:cubicBezTo>
                      <a:pt x="2107001" y="19914"/>
                      <a:pt x="2082236" y="19152"/>
                      <a:pt x="2057659" y="16866"/>
                    </a:cubicBezTo>
                    <a:cubicBezTo>
                      <a:pt x="2030608" y="14390"/>
                      <a:pt x="2003555" y="11152"/>
                      <a:pt x="1976314" y="8865"/>
                    </a:cubicBezTo>
                    <a:cubicBezTo>
                      <a:pt x="1971550" y="8483"/>
                      <a:pt x="1966216" y="10007"/>
                      <a:pt x="1961454" y="11724"/>
                    </a:cubicBezTo>
                    <a:cubicBezTo>
                      <a:pt x="1943165" y="18010"/>
                      <a:pt x="1925449" y="27154"/>
                      <a:pt x="1906588" y="30964"/>
                    </a:cubicBezTo>
                    <a:cubicBezTo>
                      <a:pt x="1865821" y="39156"/>
                      <a:pt x="1826385" y="55539"/>
                      <a:pt x="1783330" y="48871"/>
                    </a:cubicBezTo>
                    <a:cubicBezTo>
                      <a:pt x="1775902" y="47729"/>
                      <a:pt x="1767327" y="53253"/>
                      <a:pt x="1759327" y="55349"/>
                    </a:cubicBezTo>
                    <a:cubicBezTo>
                      <a:pt x="1744849" y="58969"/>
                      <a:pt x="1730750" y="64111"/>
                      <a:pt x="1716082" y="65445"/>
                    </a:cubicBezTo>
                    <a:cubicBezTo>
                      <a:pt x="1677218" y="68875"/>
                      <a:pt x="1637975" y="71924"/>
                      <a:pt x="1598920" y="72114"/>
                    </a:cubicBezTo>
                    <a:cubicBezTo>
                      <a:pt x="1580061" y="72304"/>
                      <a:pt x="1561201" y="65065"/>
                      <a:pt x="1542150" y="62207"/>
                    </a:cubicBezTo>
                    <a:cubicBezTo>
                      <a:pt x="1533578" y="60873"/>
                      <a:pt x="1519669" y="58587"/>
                      <a:pt x="1516813" y="62779"/>
                    </a:cubicBezTo>
                    <a:cubicBezTo>
                      <a:pt x="1494714" y="94592"/>
                      <a:pt x="1463661" y="88496"/>
                      <a:pt x="1432228" y="88116"/>
                    </a:cubicBezTo>
                    <a:cubicBezTo>
                      <a:pt x="1362884" y="87354"/>
                      <a:pt x="1295826" y="60493"/>
                      <a:pt x="1224765" y="71924"/>
                    </a:cubicBezTo>
                    <a:cubicBezTo>
                      <a:pt x="1204191" y="75162"/>
                      <a:pt x="1181330" y="62397"/>
                      <a:pt x="1159231" y="58207"/>
                    </a:cubicBezTo>
                    <a:cubicBezTo>
                      <a:pt x="1147801" y="56111"/>
                      <a:pt x="1135228" y="53633"/>
                      <a:pt x="1124370" y="56301"/>
                    </a:cubicBezTo>
                    <a:cubicBezTo>
                      <a:pt x="1107605" y="60493"/>
                      <a:pt x="1091411" y="68113"/>
                      <a:pt x="1075600" y="75542"/>
                    </a:cubicBezTo>
                    <a:cubicBezTo>
                      <a:pt x="1046261" y="89258"/>
                      <a:pt x="1016162" y="89258"/>
                      <a:pt x="986633" y="79162"/>
                    </a:cubicBezTo>
                    <a:cubicBezTo>
                      <a:pt x="944722" y="64873"/>
                      <a:pt x="903193" y="64873"/>
                      <a:pt x="861089" y="76304"/>
                    </a:cubicBezTo>
                    <a:cubicBezTo>
                      <a:pt x="826990" y="85638"/>
                      <a:pt x="791935" y="92116"/>
                      <a:pt x="759168" y="104689"/>
                    </a:cubicBezTo>
                    <a:cubicBezTo>
                      <a:pt x="744689" y="110215"/>
                      <a:pt x="732497" y="126597"/>
                      <a:pt x="723735" y="140696"/>
                    </a:cubicBezTo>
                    <a:cubicBezTo>
                      <a:pt x="706018" y="169271"/>
                      <a:pt x="674013" y="169081"/>
                      <a:pt x="647532" y="147934"/>
                    </a:cubicBezTo>
                    <a:cubicBezTo>
                      <a:pt x="619717" y="125645"/>
                      <a:pt x="584664" y="112501"/>
                      <a:pt x="552659" y="95926"/>
                    </a:cubicBezTo>
                    <a:cubicBezTo>
                      <a:pt x="549993" y="94592"/>
                      <a:pt x="545039" y="96116"/>
                      <a:pt x="541800" y="97640"/>
                    </a:cubicBezTo>
                    <a:cubicBezTo>
                      <a:pt x="488649" y="122407"/>
                      <a:pt x="433593" y="126979"/>
                      <a:pt x="375107" y="123169"/>
                    </a:cubicBezTo>
                    <a:cubicBezTo>
                      <a:pt x="341960" y="121073"/>
                      <a:pt x="307289" y="137076"/>
                      <a:pt x="273567" y="145458"/>
                    </a:cubicBezTo>
                    <a:cubicBezTo>
                      <a:pt x="269757" y="146410"/>
                      <a:pt x="266519" y="151174"/>
                      <a:pt x="264043" y="154792"/>
                    </a:cubicBezTo>
                    <a:cubicBezTo>
                      <a:pt x="240228" y="190800"/>
                      <a:pt x="208223" y="200706"/>
                      <a:pt x="169360" y="177273"/>
                    </a:cubicBezTo>
                    <a:cubicBezTo>
                      <a:pt x="143643" y="161651"/>
                      <a:pt x="118114" y="158032"/>
                      <a:pt x="89347" y="157460"/>
                    </a:cubicBezTo>
                    <a:cubicBezTo>
                      <a:pt x="71059" y="157078"/>
                      <a:pt x="52962" y="147934"/>
                      <a:pt x="34291" y="145268"/>
                    </a:cubicBezTo>
                    <a:lnTo>
                      <a:pt x="0" y="142056"/>
                    </a:lnTo>
                    <a:lnTo>
                      <a:pt x="0" y="849556"/>
                    </a:lnTo>
                    <a:lnTo>
                      <a:pt x="60652" y="844783"/>
                    </a:lnTo>
                    <a:cubicBezTo>
                      <a:pt x="80251" y="839473"/>
                      <a:pt x="99446" y="832043"/>
                      <a:pt x="119068" y="827281"/>
                    </a:cubicBezTo>
                    <a:cubicBezTo>
                      <a:pt x="137355" y="822899"/>
                      <a:pt x="154501" y="812802"/>
                      <a:pt x="171840" y="804420"/>
                    </a:cubicBezTo>
                    <a:cubicBezTo>
                      <a:pt x="204985" y="788417"/>
                      <a:pt x="240420" y="798514"/>
                      <a:pt x="274329" y="794324"/>
                    </a:cubicBezTo>
                    <a:cubicBezTo>
                      <a:pt x="285188" y="792990"/>
                      <a:pt x="296046" y="791466"/>
                      <a:pt x="306715" y="788798"/>
                    </a:cubicBezTo>
                    <a:cubicBezTo>
                      <a:pt x="335864" y="781749"/>
                      <a:pt x="365583" y="775653"/>
                      <a:pt x="393967" y="765937"/>
                    </a:cubicBezTo>
                    <a:cubicBezTo>
                      <a:pt x="426165" y="755078"/>
                      <a:pt x="457028" y="740600"/>
                      <a:pt x="493793" y="725549"/>
                    </a:cubicBezTo>
                    <a:cubicBezTo>
                      <a:pt x="506557" y="729360"/>
                      <a:pt x="526180" y="739648"/>
                      <a:pt x="546373" y="740600"/>
                    </a:cubicBezTo>
                    <a:cubicBezTo>
                      <a:pt x="611337" y="743838"/>
                      <a:pt x="672107" y="726121"/>
                      <a:pt x="730211" y="698116"/>
                    </a:cubicBezTo>
                    <a:cubicBezTo>
                      <a:pt x="747927" y="689734"/>
                      <a:pt x="766980" y="684210"/>
                      <a:pt x="784889" y="676018"/>
                    </a:cubicBezTo>
                    <a:cubicBezTo>
                      <a:pt x="791173" y="673161"/>
                      <a:pt x="799365" y="667065"/>
                      <a:pt x="800509" y="661349"/>
                    </a:cubicBezTo>
                    <a:cubicBezTo>
                      <a:pt x="807175" y="628201"/>
                      <a:pt x="831942" y="628772"/>
                      <a:pt x="857661" y="626868"/>
                    </a:cubicBezTo>
                    <a:cubicBezTo>
                      <a:pt x="888332" y="624582"/>
                      <a:pt x="918621" y="619248"/>
                      <a:pt x="949102" y="614676"/>
                    </a:cubicBezTo>
                    <a:cubicBezTo>
                      <a:pt x="953104" y="614104"/>
                      <a:pt x="956722" y="610104"/>
                      <a:pt x="960342" y="607435"/>
                    </a:cubicBezTo>
                    <a:cubicBezTo>
                      <a:pt x="965867" y="603435"/>
                      <a:pt x="971011" y="597339"/>
                      <a:pt x="977109" y="595815"/>
                    </a:cubicBezTo>
                    <a:cubicBezTo>
                      <a:pt x="1008350" y="588385"/>
                      <a:pt x="1039783" y="582099"/>
                      <a:pt x="1071218" y="575240"/>
                    </a:cubicBezTo>
                    <a:cubicBezTo>
                      <a:pt x="1078266" y="573716"/>
                      <a:pt x="1085505" y="571812"/>
                      <a:pt x="1091983" y="568764"/>
                    </a:cubicBezTo>
                    <a:cubicBezTo>
                      <a:pt x="1098079" y="565906"/>
                      <a:pt x="1103223" y="560952"/>
                      <a:pt x="1109321" y="557904"/>
                    </a:cubicBezTo>
                    <a:cubicBezTo>
                      <a:pt x="1125892" y="549714"/>
                      <a:pt x="1142851" y="542093"/>
                      <a:pt x="1162279" y="532949"/>
                    </a:cubicBezTo>
                    <a:cubicBezTo>
                      <a:pt x="1173138" y="550094"/>
                      <a:pt x="1187810" y="540377"/>
                      <a:pt x="1206097" y="532187"/>
                    </a:cubicBezTo>
                    <a:cubicBezTo>
                      <a:pt x="1224765" y="523805"/>
                      <a:pt x="1246292" y="521137"/>
                      <a:pt x="1266867" y="518088"/>
                    </a:cubicBezTo>
                    <a:cubicBezTo>
                      <a:pt x="1304588" y="512564"/>
                      <a:pt x="1342499" y="509134"/>
                      <a:pt x="1380219" y="504182"/>
                    </a:cubicBezTo>
                    <a:cubicBezTo>
                      <a:pt x="1388221" y="503038"/>
                      <a:pt x="1397365" y="500944"/>
                      <a:pt x="1403461" y="496180"/>
                    </a:cubicBezTo>
                    <a:cubicBezTo>
                      <a:pt x="1445181" y="464175"/>
                      <a:pt x="1495858" y="455222"/>
                      <a:pt x="1544054" y="458268"/>
                    </a:cubicBezTo>
                    <a:cubicBezTo>
                      <a:pt x="1581965" y="460557"/>
                      <a:pt x="1619114" y="462270"/>
                      <a:pt x="1656644" y="459032"/>
                    </a:cubicBezTo>
                    <a:cubicBezTo>
                      <a:pt x="1659502" y="458841"/>
                      <a:pt x="1663312" y="459223"/>
                      <a:pt x="1665406" y="460747"/>
                    </a:cubicBezTo>
                    <a:cubicBezTo>
                      <a:pt x="1678360" y="470843"/>
                      <a:pt x="1691887" y="471605"/>
                      <a:pt x="1708461" y="473318"/>
                    </a:cubicBezTo>
                    <a:cubicBezTo>
                      <a:pt x="1731894" y="475797"/>
                      <a:pt x="1753421" y="474081"/>
                      <a:pt x="1775140" y="469891"/>
                    </a:cubicBezTo>
                    <a:cubicBezTo>
                      <a:pt x="1790952" y="466843"/>
                      <a:pt x="1806953" y="460557"/>
                      <a:pt x="1821051" y="452554"/>
                    </a:cubicBezTo>
                    <a:cubicBezTo>
                      <a:pt x="1840672" y="441314"/>
                      <a:pt x="1859535" y="436934"/>
                      <a:pt x="1878203" y="451792"/>
                    </a:cubicBezTo>
                    <a:cubicBezTo>
                      <a:pt x="1898396" y="467605"/>
                      <a:pt x="1921257" y="462081"/>
                      <a:pt x="1943547" y="462651"/>
                    </a:cubicBezTo>
                    <a:cubicBezTo>
                      <a:pt x="1953262" y="462843"/>
                      <a:pt x="1963550" y="462461"/>
                      <a:pt x="1972884" y="464937"/>
                    </a:cubicBezTo>
                    <a:cubicBezTo>
                      <a:pt x="1999935" y="471987"/>
                      <a:pt x="2026036" y="482655"/>
                      <a:pt x="2053469" y="487417"/>
                    </a:cubicBezTo>
                    <a:cubicBezTo>
                      <a:pt x="2068710" y="490084"/>
                      <a:pt x="2085664" y="485321"/>
                      <a:pt x="2101477" y="481893"/>
                    </a:cubicBezTo>
                    <a:cubicBezTo>
                      <a:pt x="2117479" y="478273"/>
                      <a:pt x="2133290" y="472749"/>
                      <a:pt x="2148722" y="467033"/>
                    </a:cubicBezTo>
                    <a:cubicBezTo>
                      <a:pt x="2159199" y="463223"/>
                      <a:pt x="2170629" y="459603"/>
                      <a:pt x="2179011" y="452744"/>
                    </a:cubicBezTo>
                    <a:cubicBezTo>
                      <a:pt x="2198064" y="437124"/>
                      <a:pt x="2217685" y="434455"/>
                      <a:pt x="2240165" y="442648"/>
                    </a:cubicBezTo>
                    <a:cubicBezTo>
                      <a:pt x="2243593" y="443982"/>
                      <a:pt x="2247594" y="443982"/>
                      <a:pt x="2251404" y="444172"/>
                    </a:cubicBezTo>
                    <a:cubicBezTo>
                      <a:pt x="2312370" y="448172"/>
                      <a:pt x="2373330" y="450650"/>
                      <a:pt x="2433912" y="456746"/>
                    </a:cubicBezTo>
                    <a:cubicBezTo>
                      <a:pt x="2458485" y="459223"/>
                      <a:pt x="2482107" y="470081"/>
                      <a:pt x="2506302" y="476939"/>
                    </a:cubicBezTo>
                    <a:cubicBezTo>
                      <a:pt x="2511256" y="478273"/>
                      <a:pt x="2516783" y="480369"/>
                      <a:pt x="2521735" y="479415"/>
                    </a:cubicBezTo>
                    <a:cubicBezTo>
                      <a:pt x="2575647" y="469891"/>
                      <a:pt x="2626132" y="483797"/>
                      <a:pt x="2675854" y="502086"/>
                    </a:cubicBezTo>
                    <a:cubicBezTo>
                      <a:pt x="2680996" y="503992"/>
                      <a:pt x="2687282" y="503419"/>
                      <a:pt x="2692998" y="503038"/>
                    </a:cubicBezTo>
                    <a:cubicBezTo>
                      <a:pt x="2709003" y="501706"/>
                      <a:pt x="2726337" y="495038"/>
                      <a:pt x="2740816" y="499037"/>
                    </a:cubicBezTo>
                    <a:cubicBezTo>
                      <a:pt x="2779297" y="510088"/>
                      <a:pt x="2817398" y="523423"/>
                      <a:pt x="2853596" y="540187"/>
                    </a:cubicBezTo>
                    <a:cubicBezTo>
                      <a:pt x="2890365" y="557142"/>
                      <a:pt x="2924464" y="571430"/>
                      <a:pt x="2966565" y="554286"/>
                    </a:cubicBezTo>
                    <a:cubicBezTo>
                      <a:pt x="2984472" y="547045"/>
                      <a:pt x="3008095" y="552190"/>
                      <a:pt x="3028671" y="554094"/>
                    </a:cubicBezTo>
                    <a:cubicBezTo>
                      <a:pt x="3043720" y="555618"/>
                      <a:pt x="3058198" y="564192"/>
                      <a:pt x="3073059" y="564192"/>
                    </a:cubicBezTo>
                    <a:cubicBezTo>
                      <a:pt x="3112686" y="564192"/>
                      <a:pt x="3147927" y="574288"/>
                      <a:pt x="3182219" y="594862"/>
                    </a:cubicBezTo>
                    <a:cubicBezTo>
                      <a:pt x="3195557" y="602863"/>
                      <a:pt x="3216322" y="597529"/>
                      <a:pt x="3233656" y="599625"/>
                    </a:cubicBezTo>
                    <a:cubicBezTo>
                      <a:pt x="3251947" y="602101"/>
                      <a:pt x="3270804" y="604387"/>
                      <a:pt x="3288332" y="609914"/>
                    </a:cubicBezTo>
                    <a:cubicBezTo>
                      <a:pt x="3333672" y="624392"/>
                      <a:pt x="3378441" y="640774"/>
                      <a:pt x="3423591" y="656015"/>
                    </a:cubicBezTo>
                    <a:cubicBezTo>
                      <a:pt x="3460738" y="668590"/>
                      <a:pt x="3497317" y="658683"/>
                      <a:pt x="3534084" y="653349"/>
                    </a:cubicBezTo>
                    <a:cubicBezTo>
                      <a:pt x="3557137" y="649919"/>
                      <a:pt x="3578662" y="641727"/>
                      <a:pt x="3604571" y="653918"/>
                    </a:cubicBezTo>
                    <a:cubicBezTo>
                      <a:pt x="3629338" y="665541"/>
                      <a:pt x="3660771" y="662873"/>
                      <a:pt x="3688586" y="669160"/>
                    </a:cubicBezTo>
                    <a:cubicBezTo>
                      <a:pt x="3712020" y="674494"/>
                      <a:pt x="3734687" y="683068"/>
                      <a:pt x="3757358" y="691450"/>
                    </a:cubicBezTo>
                    <a:cubicBezTo>
                      <a:pt x="3788221" y="702881"/>
                      <a:pt x="3818700" y="714881"/>
                      <a:pt x="3852421" y="709167"/>
                    </a:cubicBezTo>
                    <a:cubicBezTo>
                      <a:pt x="3890714" y="702689"/>
                      <a:pt x="3917001" y="727073"/>
                      <a:pt x="3947104" y="743267"/>
                    </a:cubicBezTo>
                    <a:cubicBezTo>
                      <a:pt x="3967869" y="754316"/>
                      <a:pt x="3990538" y="762509"/>
                      <a:pt x="4013208" y="769367"/>
                    </a:cubicBezTo>
                    <a:cubicBezTo>
                      <a:pt x="4043497" y="778321"/>
                      <a:pt x="4074740" y="783655"/>
                      <a:pt x="4105222" y="792417"/>
                    </a:cubicBezTo>
                    <a:cubicBezTo>
                      <a:pt x="4151325" y="805561"/>
                      <a:pt x="4198001" y="815850"/>
                      <a:pt x="4246006" y="808610"/>
                    </a:cubicBezTo>
                    <a:cubicBezTo>
                      <a:pt x="4268105" y="805372"/>
                      <a:pt x="4288682" y="805561"/>
                      <a:pt x="4310779" y="810326"/>
                    </a:cubicBezTo>
                    <a:cubicBezTo>
                      <a:pt x="4346974" y="818136"/>
                      <a:pt x="4384123" y="819089"/>
                      <a:pt x="4413272" y="848235"/>
                    </a:cubicBezTo>
                    <a:cubicBezTo>
                      <a:pt x="4423558" y="858524"/>
                      <a:pt x="4442037" y="861190"/>
                      <a:pt x="4457087" y="866524"/>
                    </a:cubicBezTo>
                    <a:cubicBezTo>
                      <a:pt x="4474424" y="872812"/>
                      <a:pt x="4487186" y="869572"/>
                      <a:pt x="4496523" y="851284"/>
                    </a:cubicBezTo>
                    <a:cubicBezTo>
                      <a:pt x="4500713" y="843093"/>
                      <a:pt x="4512715" y="835091"/>
                      <a:pt x="4522050" y="833757"/>
                    </a:cubicBezTo>
                    <a:cubicBezTo>
                      <a:pt x="4550055" y="829757"/>
                      <a:pt x="4575773" y="835663"/>
                      <a:pt x="4602824" y="848618"/>
                    </a:cubicBezTo>
                    <a:cubicBezTo>
                      <a:pt x="4628161" y="860810"/>
                      <a:pt x="4659786" y="859476"/>
                      <a:pt x="4688553" y="864238"/>
                    </a:cubicBezTo>
                    <a:cubicBezTo>
                      <a:pt x="4708936" y="867668"/>
                      <a:pt x="4729321" y="874716"/>
                      <a:pt x="4749895" y="874716"/>
                    </a:cubicBezTo>
                    <a:cubicBezTo>
                      <a:pt x="4775424" y="874716"/>
                      <a:pt x="4800761" y="868620"/>
                      <a:pt x="4826480" y="866334"/>
                    </a:cubicBezTo>
                    <a:cubicBezTo>
                      <a:pt x="4846482" y="864430"/>
                      <a:pt x="4866867" y="865192"/>
                      <a:pt x="4886870" y="862906"/>
                    </a:cubicBezTo>
                    <a:cubicBezTo>
                      <a:pt x="4903254" y="861190"/>
                      <a:pt x="4919447" y="856810"/>
                      <a:pt x="4935639" y="853190"/>
                    </a:cubicBezTo>
                    <a:cubicBezTo>
                      <a:pt x="4941546" y="851856"/>
                      <a:pt x="4947452" y="846711"/>
                      <a:pt x="4952784" y="847473"/>
                    </a:cubicBezTo>
                    <a:cubicBezTo>
                      <a:pt x="5005745" y="855666"/>
                      <a:pt x="5043847" y="819089"/>
                      <a:pt x="5088617" y="802896"/>
                    </a:cubicBezTo>
                    <a:cubicBezTo>
                      <a:pt x="5135672" y="785749"/>
                      <a:pt x="5181204" y="759461"/>
                      <a:pt x="5233781" y="767271"/>
                    </a:cubicBezTo>
                    <a:cubicBezTo>
                      <a:pt x="5265596" y="772033"/>
                      <a:pt x="5296267" y="783083"/>
                      <a:pt x="5327893" y="789752"/>
                    </a:cubicBezTo>
                    <a:cubicBezTo>
                      <a:pt x="5339132" y="792038"/>
                      <a:pt x="5351705" y="791656"/>
                      <a:pt x="5362946" y="789370"/>
                    </a:cubicBezTo>
                    <a:cubicBezTo>
                      <a:pt x="5417240" y="778891"/>
                      <a:pt x="5470771" y="777367"/>
                      <a:pt x="5524115" y="794514"/>
                    </a:cubicBezTo>
                    <a:cubicBezTo>
                      <a:pt x="5533257" y="797372"/>
                      <a:pt x="5542974" y="800038"/>
                      <a:pt x="5552500" y="800038"/>
                    </a:cubicBezTo>
                    <a:cubicBezTo>
                      <a:pt x="5604697" y="800038"/>
                      <a:pt x="5655944" y="796038"/>
                      <a:pt x="5705857" y="777367"/>
                    </a:cubicBezTo>
                    <a:cubicBezTo>
                      <a:pt x="5722622" y="771080"/>
                      <a:pt x="5743006" y="775081"/>
                      <a:pt x="5761485" y="773557"/>
                    </a:cubicBezTo>
                    <a:cubicBezTo>
                      <a:pt x="5778629" y="772224"/>
                      <a:pt x="5796156" y="771653"/>
                      <a:pt x="5812731" y="767271"/>
                    </a:cubicBezTo>
                    <a:cubicBezTo>
                      <a:pt x="5836925" y="760795"/>
                      <a:pt x="5859404" y="760033"/>
                      <a:pt x="5884361" y="765747"/>
                    </a:cubicBezTo>
                    <a:cubicBezTo>
                      <a:pt x="5908174" y="771080"/>
                      <a:pt x="5933892" y="768415"/>
                      <a:pt x="5958660" y="768605"/>
                    </a:cubicBezTo>
                    <a:cubicBezTo>
                      <a:pt x="5986282" y="768795"/>
                      <a:pt x="6013906" y="768984"/>
                      <a:pt x="6041528" y="768033"/>
                    </a:cubicBezTo>
                    <a:cubicBezTo>
                      <a:pt x="6052579" y="767653"/>
                      <a:pt x="6065151" y="760033"/>
                      <a:pt x="6074297" y="763081"/>
                    </a:cubicBezTo>
                    <a:cubicBezTo>
                      <a:pt x="6103824" y="773366"/>
                      <a:pt x="6133353" y="760985"/>
                      <a:pt x="6162880" y="766509"/>
                    </a:cubicBezTo>
                    <a:cubicBezTo>
                      <a:pt x="6177360" y="769367"/>
                      <a:pt x="6193743" y="761557"/>
                      <a:pt x="6209364" y="760795"/>
                    </a:cubicBezTo>
                    <a:cubicBezTo>
                      <a:pt x="6234892" y="759461"/>
                      <a:pt x="6260419" y="760033"/>
                      <a:pt x="6285948" y="759651"/>
                    </a:cubicBezTo>
                    <a:cubicBezTo>
                      <a:pt x="6294330" y="759461"/>
                      <a:pt x="6302523" y="758699"/>
                      <a:pt x="6310905" y="758316"/>
                    </a:cubicBezTo>
                    <a:cubicBezTo>
                      <a:pt x="6318335" y="757936"/>
                      <a:pt x="6326145" y="756222"/>
                      <a:pt x="6333194" y="757554"/>
                    </a:cubicBezTo>
                    <a:cubicBezTo>
                      <a:pt x="6358723" y="762318"/>
                      <a:pt x="6383869" y="770129"/>
                      <a:pt x="6409586" y="773177"/>
                    </a:cubicBezTo>
                    <a:cubicBezTo>
                      <a:pt x="6431875" y="775843"/>
                      <a:pt x="6454928" y="772224"/>
                      <a:pt x="6477407" y="774129"/>
                    </a:cubicBezTo>
                    <a:cubicBezTo>
                      <a:pt x="6517032" y="777367"/>
                      <a:pt x="6556657" y="783083"/>
                      <a:pt x="6596283" y="786703"/>
                    </a:cubicBezTo>
                    <a:cubicBezTo>
                      <a:pt x="6604857" y="787465"/>
                      <a:pt x="6613809" y="782701"/>
                      <a:pt x="6622573" y="782321"/>
                    </a:cubicBezTo>
                    <a:cubicBezTo>
                      <a:pt x="6650006" y="781369"/>
                      <a:pt x="6677439" y="781177"/>
                      <a:pt x="6704872" y="780607"/>
                    </a:cubicBezTo>
                    <a:cubicBezTo>
                      <a:pt x="6720493" y="780415"/>
                      <a:pt x="6736305" y="780987"/>
                      <a:pt x="6751738" y="779273"/>
                    </a:cubicBezTo>
                    <a:cubicBezTo>
                      <a:pt x="6772120" y="776987"/>
                      <a:pt x="6790599" y="773557"/>
                      <a:pt x="6809650" y="788417"/>
                    </a:cubicBezTo>
                    <a:cubicBezTo>
                      <a:pt x="6816984" y="794180"/>
                      <a:pt x="6824819" y="797942"/>
                      <a:pt x="6832976" y="800428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F88043-09C5-417F-968D-504C8C8EE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75474" y="2420079"/>
            <a:ext cx="4397376" cy="197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113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C6FB6F4-B59D-4D20-A1E3-62ACD613AA74}"/>
              </a:ext>
            </a:extLst>
          </p:cNvPr>
          <p:cNvSpPr/>
          <p:nvPr/>
        </p:nvSpPr>
        <p:spPr>
          <a:xfrm>
            <a:off x="1904214" y="497264"/>
            <a:ext cx="7532017" cy="586347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846776F-045B-4661-A945-2419E0CD500D}"/>
              </a:ext>
            </a:extLst>
          </p:cNvPr>
          <p:cNvSpPr txBox="1"/>
          <p:nvPr/>
        </p:nvSpPr>
        <p:spPr>
          <a:xfrm>
            <a:off x="2540521" y="690562"/>
            <a:ext cx="6132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atin typeface="Bierstadt" panose="020B0604020202020204" pitchFamily="34" charset="0"/>
              </a:rPr>
              <a:t>To do des élèves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3727AB5-CF38-43B3-819B-7A9A3EC31D3C}"/>
              </a:ext>
            </a:extLst>
          </p:cNvPr>
          <p:cNvCxnSpPr>
            <a:cxnSpLocks/>
          </p:cNvCxnSpPr>
          <p:nvPr/>
        </p:nvCxnSpPr>
        <p:spPr>
          <a:xfrm>
            <a:off x="1904214" y="1591745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7A8A6A0-0491-4111-B266-586DD4F364C1}"/>
              </a:ext>
            </a:extLst>
          </p:cNvPr>
          <p:cNvCxnSpPr>
            <a:cxnSpLocks/>
          </p:cNvCxnSpPr>
          <p:nvPr/>
        </p:nvCxnSpPr>
        <p:spPr>
          <a:xfrm>
            <a:off x="1904214" y="3014374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64A75470-0D68-44F1-BDBC-DC23559B1381}"/>
              </a:ext>
            </a:extLst>
          </p:cNvPr>
          <p:cNvSpPr txBox="1"/>
          <p:nvPr/>
        </p:nvSpPr>
        <p:spPr>
          <a:xfrm>
            <a:off x="2540521" y="1860937"/>
            <a:ext cx="6278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tant que 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Bénévoles</a:t>
            </a:r>
          </a:p>
          <a:p>
            <a:r>
              <a:rPr lang="fr-FR" dirty="0"/>
              <a:t>Je souhaite Avoir accès depuis le tableau de bord au visuel des to do de mes élèves</a:t>
            </a:r>
          </a:p>
          <a:p>
            <a:r>
              <a:rPr lang="fr-FR" dirty="0"/>
              <a:t>Afin De visualiser ce qu’ils doivent faire depuis la page principale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E1F7D4F-1618-4D93-A548-046D7DC9CA19}"/>
              </a:ext>
            </a:extLst>
          </p:cNvPr>
          <p:cNvSpPr txBox="1"/>
          <p:nvPr/>
        </p:nvSpPr>
        <p:spPr>
          <a:xfrm>
            <a:off x="2408546" y="3176880"/>
            <a:ext cx="6410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Critères d’acceptation</a:t>
            </a:r>
          </a:p>
          <a:p>
            <a:r>
              <a:rPr lang="fr-FR" dirty="0"/>
              <a:t>• Étant donné que, Je suis sur mon tableau de bord</a:t>
            </a:r>
          </a:p>
          <a:p>
            <a:r>
              <a:rPr lang="fr-FR" dirty="0"/>
              <a:t>   Lorsque, Je regarde la section "to do"</a:t>
            </a:r>
          </a:p>
          <a:p>
            <a:r>
              <a:rPr lang="fr-FR" dirty="0"/>
              <a:t>   Alors, Je vois mes tâches à faire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88D409F-3FC5-48D8-BAFD-93C3AB2CEFD0}"/>
              </a:ext>
            </a:extLst>
          </p:cNvPr>
          <p:cNvSpPr/>
          <p:nvPr/>
        </p:nvSpPr>
        <p:spPr>
          <a:xfrm>
            <a:off x="8408708" y="282803"/>
            <a:ext cx="1440000" cy="144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#7</a:t>
            </a:r>
          </a:p>
        </p:txBody>
      </p:sp>
    </p:spTree>
    <p:extLst>
      <p:ext uri="{BB962C8B-B14F-4D97-AF65-F5344CB8AC3E}">
        <p14:creationId xmlns:p14="http://schemas.microsoft.com/office/powerpoint/2010/main" val="1303836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C6FB6F4-B59D-4D20-A1E3-62ACD613AA74}"/>
              </a:ext>
            </a:extLst>
          </p:cNvPr>
          <p:cNvSpPr/>
          <p:nvPr/>
        </p:nvSpPr>
        <p:spPr>
          <a:xfrm>
            <a:off x="1904214" y="497264"/>
            <a:ext cx="7532017" cy="586347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846776F-045B-4661-A945-2419E0CD500D}"/>
              </a:ext>
            </a:extLst>
          </p:cNvPr>
          <p:cNvSpPr txBox="1"/>
          <p:nvPr/>
        </p:nvSpPr>
        <p:spPr>
          <a:xfrm>
            <a:off x="2540521" y="690562"/>
            <a:ext cx="6132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atin typeface="Bierstadt" panose="020B0604020202020204" pitchFamily="34" charset="0"/>
              </a:rPr>
              <a:t>Prochains évènements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3727AB5-CF38-43B3-819B-7A9A3EC31D3C}"/>
              </a:ext>
            </a:extLst>
          </p:cNvPr>
          <p:cNvCxnSpPr>
            <a:cxnSpLocks/>
          </p:cNvCxnSpPr>
          <p:nvPr/>
        </p:nvCxnSpPr>
        <p:spPr>
          <a:xfrm>
            <a:off x="1904214" y="1591745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7A8A6A0-0491-4111-B266-586DD4F364C1}"/>
              </a:ext>
            </a:extLst>
          </p:cNvPr>
          <p:cNvCxnSpPr>
            <a:cxnSpLocks/>
          </p:cNvCxnSpPr>
          <p:nvPr/>
        </p:nvCxnSpPr>
        <p:spPr>
          <a:xfrm>
            <a:off x="1904214" y="3014374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64A75470-0D68-44F1-BDBC-DC23559B1381}"/>
              </a:ext>
            </a:extLst>
          </p:cNvPr>
          <p:cNvSpPr txBox="1"/>
          <p:nvPr/>
        </p:nvSpPr>
        <p:spPr>
          <a:xfrm>
            <a:off x="2540521" y="1860937"/>
            <a:ext cx="6278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tant que </a:t>
            </a:r>
            <a:r>
              <a:rPr lang="fr-FR" b="1" dirty="0">
                <a:solidFill>
                  <a:srgbClr val="7030A0"/>
                </a:solidFill>
              </a:rPr>
              <a:t>Utilisateur</a:t>
            </a:r>
          </a:p>
          <a:p>
            <a:r>
              <a:rPr lang="fr-FR" dirty="0"/>
              <a:t>Je souhaite Avoir accès depuis le tableau de bord au visuel mes prochains évènements</a:t>
            </a:r>
          </a:p>
          <a:p>
            <a:r>
              <a:rPr lang="fr-FR" dirty="0"/>
              <a:t>Afin De les visualiser sans devoir me connecter au calendrier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E1F7D4F-1618-4D93-A548-046D7DC9CA19}"/>
              </a:ext>
            </a:extLst>
          </p:cNvPr>
          <p:cNvSpPr txBox="1"/>
          <p:nvPr/>
        </p:nvSpPr>
        <p:spPr>
          <a:xfrm>
            <a:off x="2408546" y="3176880"/>
            <a:ext cx="6410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Critères d’acceptation</a:t>
            </a:r>
          </a:p>
          <a:p>
            <a:r>
              <a:rPr lang="fr-FR" dirty="0"/>
              <a:t>• Étant donné que, Je suis sur mon tableau de bord</a:t>
            </a:r>
          </a:p>
          <a:p>
            <a:r>
              <a:rPr lang="fr-FR" dirty="0"/>
              <a:t>   Lorsque, Je regarde la section "évènements"</a:t>
            </a:r>
          </a:p>
          <a:p>
            <a:r>
              <a:rPr lang="fr-FR" dirty="0"/>
              <a:t>   Alors, Je vois mes prochains évènements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AA4662D-FA30-4F35-A967-D551B717BB85}"/>
              </a:ext>
            </a:extLst>
          </p:cNvPr>
          <p:cNvSpPr/>
          <p:nvPr/>
        </p:nvSpPr>
        <p:spPr>
          <a:xfrm>
            <a:off x="8408708" y="282803"/>
            <a:ext cx="1440000" cy="144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#8</a:t>
            </a:r>
          </a:p>
        </p:txBody>
      </p:sp>
    </p:spTree>
    <p:extLst>
      <p:ext uri="{BB962C8B-B14F-4D97-AF65-F5344CB8AC3E}">
        <p14:creationId xmlns:p14="http://schemas.microsoft.com/office/powerpoint/2010/main" val="1635522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C6FB6F4-B59D-4D20-A1E3-62ACD613AA74}"/>
              </a:ext>
            </a:extLst>
          </p:cNvPr>
          <p:cNvSpPr/>
          <p:nvPr/>
        </p:nvSpPr>
        <p:spPr>
          <a:xfrm>
            <a:off x="1904214" y="497264"/>
            <a:ext cx="7532017" cy="586347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846776F-045B-4661-A945-2419E0CD500D}"/>
              </a:ext>
            </a:extLst>
          </p:cNvPr>
          <p:cNvSpPr txBox="1"/>
          <p:nvPr/>
        </p:nvSpPr>
        <p:spPr>
          <a:xfrm>
            <a:off x="2540521" y="690562"/>
            <a:ext cx="6132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atin typeface="Bierstadt" panose="020B0604020202020204" pitchFamily="34" charset="0"/>
              </a:rPr>
              <a:t>Messages non-lus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3727AB5-CF38-43B3-819B-7A9A3EC31D3C}"/>
              </a:ext>
            </a:extLst>
          </p:cNvPr>
          <p:cNvCxnSpPr>
            <a:cxnSpLocks/>
          </p:cNvCxnSpPr>
          <p:nvPr/>
        </p:nvCxnSpPr>
        <p:spPr>
          <a:xfrm>
            <a:off x="1904214" y="1591745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7A8A6A0-0491-4111-B266-586DD4F364C1}"/>
              </a:ext>
            </a:extLst>
          </p:cNvPr>
          <p:cNvCxnSpPr>
            <a:cxnSpLocks/>
          </p:cNvCxnSpPr>
          <p:nvPr/>
        </p:nvCxnSpPr>
        <p:spPr>
          <a:xfrm>
            <a:off x="1904214" y="3014374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64A75470-0D68-44F1-BDBC-DC23559B1381}"/>
              </a:ext>
            </a:extLst>
          </p:cNvPr>
          <p:cNvSpPr txBox="1"/>
          <p:nvPr/>
        </p:nvSpPr>
        <p:spPr>
          <a:xfrm>
            <a:off x="2540521" y="1860937"/>
            <a:ext cx="6278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tant que </a:t>
            </a:r>
            <a:r>
              <a:rPr lang="fr-FR" b="1" dirty="0">
                <a:solidFill>
                  <a:srgbClr val="7030A0"/>
                </a:solidFill>
              </a:rPr>
              <a:t>Utilisateur</a:t>
            </a:r>
          </a:p>
          <a:p>
            <a:r>
              <a:rPr lang="fr-FR" dirty="0"/>
              <a:t>Je souhaite Voir rapidement si j’ai des messages non-lus</a:t>
            </a:r>
          </a:p>
          <a:p>
            <a:r>
              <a:rPr lang="fr-FR" dirty="0"/>
              <a:t>Afin De les lire si besoin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E1F7D4F-1618-4D93-A548-046D7DC9CA19}"/>
              </a:ext>
            </a:extLst>
          </p:cNvPr>
          <p:cNvSpPr txBox="1"/>
          <p:nvPr/>
        </p:nvSpPr>
        <p:spPr>
          <a:xfrm>
            <a:off x="2408546" y="3176880"/>
            <a:ext cx="6410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Critères d’acceptation</a:t>
            </a:r>
          </a:p>
          <a:p>
            <a:r>
              <a:rPr lang="fr-FR" dirty="0"/>
              <a:t>• Étant donné que, Je suis sur mon tableau de bord</a:t>
            </a:r>
          </a:p>
          <a:p>
            <a:r>
              <a:rPr lang="fr-FR" dirty="0"/>
              <a:t>   Lorsque, Je regarde la section « Messagerie"</a:t>
            </a:r>
          </a:p>
          <a:p>
            <a:r>
              <a:rPr lang="fr-FR" dirty="0"/>
              <a:t>   Alors, Je vois une icône "x Message(s) non lu(s)"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D899E8E-228B-4BC8-ACA6-05460611AC03}"/>
              </a:ext>
            </a:extLst>
          </p:cNvPr>
          <p:cNvSpPr/>
          <p:nvPr/>
        </p:nvSpPr>
        <p:spPr>
          <a:xfrm>
            <a:off x="8408708" y="282803"/>
            <a:ext cx="1440000" cy="144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#9</a:t>
            </a:r>
          </a:p>
        </p:txBody>
      </p:sp>
    </p:spTree>
    <p:extLst>
      <p:ext uri="{BB962C8B-B14F-4D97-AF65-F5344CB8AC3E}">
        <p14:creationId xmlns:p14="http://schemas.microsoft.com/office/powerpoint/2010/main" val="2712545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C6FB6F4-B59D-4D20-A1E3-62ACD613AA74}"/>
              </a:ext>
            </a:extLst>
          </p:cNvPr>
          <p:cNvSpPr/>
          <p:nvPr/>
        </p:nvSpPr>
        <p:spPr>
          <a:xfrm>
            <a:off x="1904214" y="497264"/>
            <a:ext cx="7532017" cy="586347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846776F-045B-4661-A945-2419E0CD500D}"/>
              </a:ext>
            </a:extLst>
          </p:cNvPr>
          <p:cNvSpPr txBox="1"/>
          <p:nvPr/>
        </p:nvSpPr>
        <p:spPr>
          <a:xfrm>
            <a:off x="2540521" y="690562"/>
            <a:ext cx="6132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atin typeface="Bierstadt" panose="020B0604020202020204" pitchFamily="34" charset="0"/>
              </a:rPr>
              <a:t>Se déconnecter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3727AB5-CF38-43B3-819B-7A9A3EC31D3C}"/>
              </a:ext>
            </a:extLst>
          </p:cNvPr>
          <p:cNvCxnSpPr>
            <a:cxnSpLocks/>
          </p:cNvCxnSpPr>
          <p:nvPr/>
        </p:nvCxnSpPr>
        <p:spPr>
          <a:xfrm>
            <a:off x="1904214" y="1591745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7A8A6A0-0491-4111-B266-586DD4F364C1}"/>
              </a:ext>
            </a:extLst>
          </p:cNvPr>
          <p:cNvCxnSpPr>
            <a:cxnSpLocks/>
          </p:cNvCxnSpPr>
          <p:nvPr/>
        </p:nvCxnSpPr>
        <p:spPr>
          <a:xfrm>
            <a:off x="1904214" y="3014374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64A75470-0D68-44F1-BDBC-DC23559B1381}"/>
              </a:ext>
            </a:extLst>
          </p:cNvPr>
          <p:cNvSpPr txBox="1"/>
          <p:nvPr/>
        </p:nvSpPr>
        <p:spPr>
          <a:xfrm>
            <a:off x="2540521" y="1860937"/>
            <a:ext cx="6278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tant que </a:t>
            </a:r>
            <a:r>
              <a:rPr lang="fr-FR" b="1" dirty="0">
                <a:solidFill>
                  <a:srgbClr val="7030A0"/>
                </a:solidFill>
              </a:rPr>
              <a:t>Utilisateur</a:t>
            </a:r>
          </a:p>
          <a:p>
            <a:r>
              <a:rPr lang="fr-FR" dirty="0"/>
              <a:t>Je souhaite Me déconnecter</a:t>
            </a:r>
          </a:p>
          <a:p>
            <a:r>
              <a:rPr lang="fr-FR" dirty="0"/>
              <a:t>Afin De ne pas laisser mon compte ouvert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E1F7D4F-1618-4D93-A548-046D7DC9CA19}"/>
              </a:ext>
            </a:extLst>
          </p:cNvPr>
          <p:cNvSpPr txBox="1"/>
          <p:nvPr/>
        </p:nvSpPr>
        <p:spPr>
          <a:xfrm>
            <a:off x="2408546" y="3176880"/>
            <a:ext cx="64102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Critères d’acceptation</a:t>
            </a:r>
          </a:p>
          <a:p>
            <a:r>
              <a:rPr lang="fr-FR" dirty="0"/>
              <a:t>• Étant donné que, Je suis sur mon tableau de bord</a:t>
            </a:r>
          </a:p>
          <a:p>
            <a:r>
              <a:rPr lang="fr-FR" dirty="0"/>
              <a:t>   Lorsque, Je clique sur "se déconnecter"</a:t>
            </a:r>
          </a:p>
          <a:p>
            <a:r>
              <a:rPr lang="fr-FR" dirty="0"/>
              <a:t>   Alors, Une confirmation m’est demandée</a:t>
            </a:r>
          </a:p>
          <a:p>
            <a:r>
              <a:rPr lang="fr-FR" dirty="0"/>
              <a:t>• Étant donné que, Une confirmation de déconnexion m’est demandée</a:t>
            </a:r>
          </a:p>
          <a:p>
            <a:r>
              <a:rPr lang="fr-FR" dirty="0"/>
              <a:t>   Lorsque, Je clique sur "Oui"</a:t>
            </a:r>
          </a:p>
          <a:p>
            <a:r>
              <a:rPr lang="fr-FR" dirty="0"/>
              <a:t>   Alors, Mon compte est déconnecté et je suis redirigé vers la page de connexion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299B0E6-7495-4E1C-91CF-D7075AC3AD71}"/>
              </a:ext>
            </a:extLst>
          </p:cNvPr>
          <p:cNvSpPr/>
          <p:nvPr/>
        </p:nvSpPr>
        <p:spPr>
          <a:xfrm>
            <a:off x="8408708" y="282803"/>
            <a:ext cx="1440000" cy="144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#10</a:t>
            </a:r>
          </a:p>
        </p:txBody>
      </p:sp>
    </p:spTree>
    <p:extLst>
      <p:ext uri="{BB962C8B-B14F-4D97-AF65-F5344CB8AC3E}">
        <p14:creationId xmlns:p14="http://schemas.microsoft.com/office/powerpoint/2010/main" val="2392714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C6FB6F4-B59D-4D20-A1E3-62ACD613AA74}"/>
              </a:ext>
            </a:extLst>
          </p:cNvPr>
          <p:cNvSpPr/>
          <p:nvPr/>
        </p:nvSpPr>
        <p:spPr>
          <a:xfrm>
            <a:off x="1904214" y="497264"/>
            <a:ext cx="7532017" cy="586347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846776F-045B-4661-A945-2419E0CD500D}"/>
              </a:ext>
            </a:extLst>
          </p:cNvPr>
          <p:cNvSpPr txBox="1"/>
          <p:nvPr/>
        </p:nvSpPr>
        <p:spPr>
          <a:xfrm>
            <a:off x="2540521" y="690562"/>
            <a:ext cx="6132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atin typeface="Bierstadt" panose="020B0604020202020204" pitchFamily="34" charset="0"/>
              </a:rPr>
              <a:t>Se rendre sur le calendrier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3727AB5-CF38-43B3-819B-7A9A3EC31D3C}"/>
              </a:ext>
            </a:extLst>
          </p:cNvPr>
          <p:cNvCxnSpPr>
            <a:cxnSpLocks/>
          </p:cNvCxnSpPr>
          <p:nvPr/>
        </p:nvCxnSpPr>
        <p:spPr>
          <a:xfrm>
            <a:off x="1904214" y="1591745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7A8A6A0-0491-4111-B266-586DD4F364C1}"/>
              </a:ext>
            </a:extLst>
          </p:cNvPr>
          <p:cNvCxnSpPr>
            <a:cxnSpLocks/>
          </p:cNvCxnSpPr>
          <p:nvPr/>
        </p:nvCxnSpPr>
        <p:spPr>
          <a:xfrm>
            <a:off x="1904214" y="3014374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64A75470-0D68-44F1-BDBC-DC23559B1381}"/>
              </a:ext>
            </a:extLst>
          </p:cNvPr>
          <p:cNvSpPr txBox="1"/>
          <p:nvPr/>
        </p:nvSpPr>
        <p:spPr>
          <a:xfrm>
            <a:off x="2540521" y="1860937"/>
            <a:ext cx="6278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tant que </a:t>
            </a:r>
            <a:r>
              <a:rPr lang="fr-FR" b="1" dirty="0">
                <a:solidFill>
                  <a:srgbClr val="7030A0"/>
                </a:solidFill>
              </a:rPr>
              <a:t>Utilisateur</a:t>
            </a:r>
          </a:p>
          <a:p>
            <a:r>
              <a:rPr lang="fr-FR" dirty="0"/>
              <a:t>Je souhaite Consulter le Calendrier</a:t>
            </a:r>
          </a:p>
          <a:p>
            <a:r>
              <a:rPr lang="fr-FR" dirty="0"/>
              <a:t>Afin De voir les évènements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E1F7D4F-1618-4D93-A548-046D7DC9CA19}"/>
              </a:ext>
            </a:extLst>
          </p:cNvPr>
          <p:cNvSpPr txBox="1"/>
          <p:nvPr/>
        </p:nvSpPr>
        <p:spPr>
          <a:xfrm>
            <a:off x="2408546" y="3176880"/>
            <a:ext cx="6410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Critères d’acceptation</a:t>
            </a:r>
          </a:p>
          <a:p>
            <a:r>
              <a:rPr lang="fr-FR" dirty="0"/>
              <a:t>• Étant donné que, Je suis sur mon tableau de bord</a:t>
            </a:r>
          </a:p>
          <a:p>
            <a:r>
              <a:rPr lang="fr-FR" dirty="0"/>
              <a:t>   Lorsque, Je clique sur le calendrier</a:t>
            </a:r>
          </a:p>
          <a:p>
            <a:r>
              <a:rPr lang="fr-FR" dirty="0"/>
              <a:t>   Alors, Je suis redirigé vers la page de Calendrier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6852DD5-E6FA-416B-B2B6-B090741722D7}"/>
              </a:ext>
            </a:extLst>
          </p:cNvPr>
          <p:cNvSpPr/>
          <p:nvPr/>
        </p:nvSpPr>
        <p:spPr>
          <a:xfrm>
            <a:off x="8408708" y="282803"/>
            <a:ext cx="1440000" cy="144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#11</a:t>
            </a:r>
          </a:p>
        </p:txBody>
      </p:sp>
    </p:spTree>
    <p:extLst>
      <p:ext uri="{BB962C8B-B14F-4D97-AF65-F5344CB8AC3E}">
        <p14:creationId xmlns:p14="http://schemas.microsoft.com/office/powerpoint/2010/main" val="1197868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C6FB6F4-B59D-4D20-A1E3-62ACD613AA74}"/>
              </a:ext>
            </a:extLst>
          </p:cNvPr>
          <p:cNvSpPr/>
          <p:nvPr/>
        </p:nvSpPr>
        <p:spPr>
          <a:xfrm>
            <a:off x="1904214" y="497264"/>
            <a:ext cx="7532017" cy="586347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846776F-045B-4661-A945-2419E0CD500D}"/>
              </a:ext>
            </a:extLst>
          </p:cNvPr>
          <p:cNvSpPr txBox="1"/>
          <p:nvPr/>
        </p:nvSpPr>
        <p:spPr>
          <a:xfrm>
            <a:off x="2540521" y="690562"/>
            <a:ext cx="6132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atin typeface="Bierstadt" panose="020B0604020202020204" pitchFamily="34" charset="0"/>
              </a:rPr>
              <a:t>Aller sur la page des To do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3727AB5-CF38-43B3-819B-7A9A3EC31D3C}"/>
              </a:ext>
            </a:extLst>
          </p:cNvPr>
          <p:cNvCxnSpPr>
            <a:cxnSpLocks/>
          </p:cNvCxnSpPr>
          <p:nvPr/>
        </p:nvCxnSpPr>
        <p:spPr>
          <a:xfrm>
            <a:off x="1904214" y="1591745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7A8A6A0-0491-4111-B266-586DD4F364C1}"/>
              </a:ext>
            </a:extLst>
          </p:cNvPr>
          <p:cNvCxnSpPr>
            <a:cxnSpLocks/>
          </p:cNvCxnSpPr>
          <p:nvPr/>
        </p:nvCxnSpPr>
        <p:spPr>
          <a:xfrm>
            <a:off x="1904214" y="3014374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64A75470-0D68-44F1-BDBC-DC23559B1381}"/>
              </a:ext>
            </a:extLst>
          </p:cNvPr>
          <p:cNvSpPr txBox="1"/>
          <p:nvPr/>
        </p:nvSpPr>
        <p:spPr>
          <a:xfrm>
            <a:off x="2540521" y="1860937"/>
            <a:ext cx="6278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tant que </a:t>
            </a:r>
            <a:r>
              <a:rPr lang="fr-FR" b="1" dirty="0">
                <a:solidFill>
                  <a:srgbClr val="7030A0"/>
                </a:solidFill>
              </a:rPr>
              <a:t>Utilisateur</a:t>
            </a:r>
          </a:p>
          <a:p>
            <a:r>
              <a:rPr lang="fr-FR" dirty="0"/>
              <a:t>Je souhaite Accéder à la liste des tâches</a:t>
            </a:r>
          </a:p>
          <a:p>
            <a:r>
              <a:rPr lang="fr-FR" dirty="0"/>
              <a:t>Afin De voir la liste des tâches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E1F7D4F-1618-4D93-A548-046D7DC9CA19}"/>
              </a:ext>
            </a:extLst>
          </p:cNvPr>
          <p:cNvSpPr txBox="1"/>
          <p:nvPr/>
        </p:nvSpPr>
        <p:spPr>
          <a:xfrm>
            <a:off x="2408546" y="3176880"/>
            <a:ext cx="6410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Critères d’acceptation</a:t>
            </a:r>
          </a:p>
          <a:p>
            <a:r>
              <a:rPr lang="fr-FR" dirty="0"/>
              <a:t>• Étant donné que, Je suis sur mon tableau de bord</a:t>
            </a:r>
          </a:p>
          <a:p>
            <a:r>
              <a:rPr lang="fr-FR" dirty="0"/>
              <a:t>   Lorsque, Je clique sur la liste de tâches</a:t>
            </a:r>
          </a:p>
          <a:p>
            <a:r>
              <a:rPr lang="fr-FR" dirty="0"/>
              <a:t>   Alors, Je suis redirigé vers la page de gestion des tâches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B2E571B-3AFF-47B0-B2FF-03E79D6A4FC3}"/>
              </a:ext>
            </a:extLst>
          </p:cNvPr>
          <p:cNvSpPr/>
          <p:nvPr/>
        </p:nvSpPr>
        <p:spPr>
          <a:xfrm>
            <a:off x="8408708" y="282803"/>
            <a:ext cx="1440000" cy="144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#12</a:t>
            </a:r>
          </a:p>
        </p:txBody>
      </p:sp>
    </p:spTree>
    <p:extLst>
      <p:ext uri="{BB962C8B-B14F-4D97-AF65-F5344CB8AC3E}">
        <p14:creationId xmlns:p14="http://schemas.microsoft.com/office/powerpoint/2010/main" val="2707382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C6FB6F4-B59D-4D20-A1E3-62ACD613AA74}"/>
              </a:ext>
            </a:extLst>
          </p:cNvPr>
          <p:cNvSpPr/>
          <p:nvPr/>
        </p:nvSpPr>
        <p:spPr>
          <a:xfrm>
            <a:off x="1904214" y="497264"/>
            <a:ext cx="7532017" cy="586347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846776F-045B-4661-A945-2419E0CD500D}"/>
              </a:ext>
            </a:extLst>
          </p:cNvPr>
          <p:cNvSpPr txBox="1"/>
          <p:nvPr/>
        </p:nvSpPr>
        <p:spPr>
          <a:xfrm>
            <a:off x="2540521" y="690562"/>
            <a:ext cx="6132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atin typeface="Bierstadt" panose="020B0604020202020204" pitchFamily="34" charset="0"/>
              </a:rPr>
              <a:t>Consulter la messagerie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3727AB5-CF38-43B3-819B-7A9A3EC31D3C}"/>
              </a:ext>
            </a:extLst>
          </p:cNvPr>
          <p:cNvCxnSpPr>
            <a:cxnSpLocks/>
          </p:cNvCxnSpPr>
          <p:nvPr/>
        </p:nvCxnSpPr>
        <p:spPr>
          <a:xfrm>
            <a:off x="1904214" y="1591745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7A8A6A0-0491-4111-B266-586DD4F364C1}"/>
              </a:ext>
            </a:extLst>
          </p:cNvPr>
          <p:cNvCxnSpPr>
            <a:cxnSpLocks/>
          </p:cNvCxnSpPr>
          <p:nvPr/>
        </p:nvCxnSpPr>
        <p:spPr>
          <a:xfrm>
            <a:off x="1904214" y="3014374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64A75470-0D68-44F1-BDBC-DC23559B1381}"/>
              </a:ext>
            </a:extLst>
          </p:cNvPr>
          <p:cNvSpPr txBox="1"/>
          <p:nvPr/>
        </p:nvSpPr>
        <p:spPr>
          <a:xfrm>
            <a:off x="2540521" y="1860937"/>
            <a:ext cx="6278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tant que </a:t>
            </a:r>
            <a:r>
              <a:rPr lang="fr-FR" b="1" dirty="0">
                <a:solidFill>
                  <a:srgbClr val="7030A0"/>
                </a:solidFill>
              </a:rPr>
              <a:t>Utilisateur</a:t>
            </a:r>
          </a:p>
          <a:p>
            <a:r>
              <a:rPr lang="fr-FR" dirty="0"/>
              <a:t>Je souhaite Accéder à la messagerie</a:t>
            </a:r>
          </a:p>
          <a:p>
            <a:r>
              <a:rPr lang="fr-FR" dirty="0"/>
              <a:t>Afin De consulter mes messages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E1F7D4F-1618-4D93-A548-046D7DC9CA19}"/>
              </a:ext>
            </a:extLst>
          </p:cNvPr>
          <p:cNvSpPr txBox="1"/>
          <p:nvPr/>
        </p:nvSpPr>
        <p:spPr>
          <a:xfrm>
            <a:off x="2408546" y="3176880"/>
            <a:ext cx="6410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Critères d’acceptation</a:t>
            </a:r>
          </a:p>
          <a:p>
            <a:r>
              <a:rPr lang="fr-FR" dirty="0"/>
              <a:t>• Étant donné que, Je suis sur mon tableau de bord</a:t>
            </a:r>
          </a:p>
          <a:p>
            <a:r>
              <a:rPr lang="fr-FR" dirty="0"/>
              <a:t>   Lorsque, Je clique sur l’icône de messagerie</a:t>
            </a:r>
          </a:p>
          <a:p>
            <a:r>
              <a:rPr lang="fr-FR" dirty="0"/>
              <a:t>   Alors, Je suis redirigé vers l’interface de chat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97F96CFF-26A9-45CE-8499-D1C2F650FCA5}"/>
              </a:ext>
            </a:extLst>
          </p:cNvPr>
          <p:cNvSpPr/>
          <p:nvPr/>
        </p:nvSpPr>
        <p:spPr>
          <a:xfrm>
            <a:off x="8408708" y="282803"/>
            <a:ext cx="1440000" cy="144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#13</a:t>
            </a:r>
          </a:p>
        </p:txBody>
      </p:sp>
    </p:spTree>
    <p:extLst>
      <p:ext uri="{BB962C8B-B14F-4D97-AF65-F5344CB8AC3E}">
        <p14:creationId xmlns:p14="http://schemas.microsoft.com/office/powerpoint/2010/main" val="4055442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594B969-A47B-4140-9CC9-C7A1EF9D7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409" y="895483"/>
            <a:ext cx="5786232" cy="30111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Interface de Chat</a:t>
            </a:r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1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3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40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C6FB6F4-B59D-4D20-A1E3-62ACD613AA74}"/>
              </a:ext>
            </a:extLst>
          </p:cNvPr>
          <p:cNvSpPr/>
          <p:nvPr/>
        </p:nvSpPr>
        <p:spPr>
          <a:xfrm>
            <a:off x="1904214" y="497264"/>
            <a:ext cx="7532017" cy="586347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846776F-045B-4661-A945-2419E0CD500D}"/>
              </a:ext>
            </a:extLst>
          </p:cNvPr>
          <p:cNvSpPr txBox="1"/>
          <p:nvPr/>
        </p:nvSpPr>
        <p:spPr>
          <a:xfrm>
            <a:off x="2540521" y="690562"/>
            <a:ext cx="6132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atin typeface="Bierstadt" panose="020B0604020202020204" pitchFamily="34" charset="0"/>
              </a:rPr>
              <a:t>Page de messagerie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3727AB5-CF38-43B3-819B-7A9A3EC31D3C}"/>
              </a:ext>
            </a:extLst>
          </p:cNvPr>
          <p:cNvCxnSpPr>
            <a:cxnSpLocks/>
          </p:cNvCxnSpPr>
          <p:nvPr/>
        </p:nvCxnSpPr>
        <p:spPr>
          <a:xfrm>
            <a:off x="1904214" y="1591745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7A8A6A0-0491-4111-B266-586DD4F364C1}"/>
              </a:ext>
            </a:extLst>
          </p:cNvPr>
          <p:cNvCxnSpPr>
            <a:cxnSpLocks/>
          </p:cNvCxnSpPr>
          <p:nvPr/>
        </p:nvCxnSpPr>
        <p:spPr>
          <a:xfrm>
            <a:off x="1904214" y="3014374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64A75470-0D68-44F1-BDBC-DC23559B1381}"/>
              </a:ext>
            </a:extLst>
          </p:cNvPr>
          <p:cNvSpPr txBox="1"/>
          <p:nvPr/>
        </p:nvSpPr>
        <p:spPr>
          <a:xfrm>
            <a:off x="2540521" y="1860937"/>
            <a:ext cx="6278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tant que </a:t>
            </a:r>
            <a:r>
              <a:rPr lang="fr-FR" b="1" dirty="0">
                <a:solidFill>
                  <a:srgbClr val="7030A0"/>
                </a:solidFill>
              </a:rPr>
              <a:t>Utilisateur</a:t>
            </a:r>
          </a:p>
          <a:p>
            <a:r>
              <a:rPr lang="fr-FR" dirty="0"/>
              <a:t>Je souhaite Me connecter à ma messagerie</a:t>
            </a:r>
          </a:p>
          <a:p>
            <a:r>
              <a:rPr lang="fr-FR" dirty="0"/>
              <a:t>Afin D’avoir accès à tous mes messages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E1F7D4F-1618-4D93-A548-046D7DC9CA19}"/>
              </a:ext>
            </a:extLst>
          </p:cNvPr>
          <p:cNvSpPr txBox="1"/>
          <p:nvPr/>
        </p:nvSpPr>
        <p:spPr>
          <a:xfrm>
            <a:off x="2408546" y="3176880"/>
            <a:ext cx="6410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Critères d’acceptation</a:t>
            </a:r>
          </a:p>
          <a:p>
            <a:r>
              <a:rPr lang="fr-FR" dirty="0"/>
              <a:t>• Étant donné que, Je suis sur le menu de navigation</a:t>
            </a:r>
          </a:p>
          <a:p>
            <a:r>
              <a:rPr lang="fr-FR" dirty="0"/>
              <a:t>   Lorsque, Je clique sur le logo "Messagerie"</a:t>
            </a:r>
          </a:p>
          <a:p>
            <a:r>
              <a:rPr lang="fr-FR" dirty="0"/>
              <a:t>   Alors, Je suis redirigé vers la page de messagerie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5BF2D6C-11B9-49D4-ABC4-E2C79F327B67}"/>
              </a:ext>
            </a:extLst>
          </p:cNvPr>
          <p:cNvSpPr/>
          <p:nvPr/>
        </p:nvSpPr>
        <p:spPr>
          <a:xfrm>
            <a:off x="8408708" y="282803"/>
            <a:ext cx="1440000" cy="144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#14</a:t>
            </a:r>
          </a:p>
        </p:txBody>
      </p:sp>
    </p:spTree>
    <p:extLst>
      <p:ext uri="{BB962C8B-B14F-4D97-AF65-F5344CB8AC3E}">
        <p14:creationId xmlns:p14="http://schemas.microsoft.com/office/powerpoint/2010/main" val="306643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C6FB6F4-B59D-4D20-A1E3-62ACD613AA74}"/>
              </a:ext>
            </a:extLst>
          </p:cNvPr>
          <p:cNvSpPr/>
          <p:nvPr/>
        </p:nvSpPr>
        <p:spPr>
          <a:xfrm>
            <a:off x="1904214" y="497264"/>
            <a:ext cx="7532017" cy="586347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3727AB5-CF38-43B3-819B-7A9A3EC31D3C}"/>
              </a:ext>
            </a:extLst>
          </p:cNvPr>
          <p:cNvCxnSpPr>
            <a:cxnSpLocks/>
          </p:cNvCxnSpPr>
          <p:nvPr/>
        </p:nvCxnSpPr>
        <p:spPr>
          <a:xfrm>
            <a:off x="1904214" y="1591745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7A8A6A0-0491-4111-B266-586DD4F364C1}"/>
              </a:ext>
            </a:extLst>
          </p:cNvPr>
          <p:cNvCxnSpPr>
            <a:cxnSpLocks/>
          </p:cNvCxnSpPr>
          <p:nvPr/>
        </p:nvCxnSpPr>
        <p:spPr>
          <a:xfrm>
            <a:off x="1904214" y="3014374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64A75470-0D68-44F1-BDBC-DC23559B1381}"/>
              </a:ext>
            </a:extLst>
          </p:cNvPr>
          <p:cNvSpPr txBox="1"/>
          <p:nvPr/>
        </p:nvSpPr>
        <p:spPr>
          <a:xfrm>
            <a:off x="2540521" y="1860937"/>
            <a:ext cx="6278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tant que </a:t>
            </a:r>
            <a:r>
              <a:rPr lang="fr-FR" b="1" dirty="0">
                <a:solidFill>
                  <a:srgbClr val="7030A0"/>
                </a:solidFill>
              </a:rPr>
              <a:t>Utilisateur</a:t>
            </a:r>
          </a:p>
          <a:p>
            <a:r>
              <a:rPr lang="fr-FR" dirty="0"/>
              <a:t>Je souhaite Pouvoir choisir l’utilisateur avec qui je veux communiquer</a:t>
            </a:r>
          </a:p>
          <a:p>
            <a:r>
              <a:rPr lang="fr-FR" dirty="0"/>
              <a:t>Afin De lire les messages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E1F7D4F-1618-4D93-A548-046D7DC9CA19}"/>
              </a:ext>
            </a:extLst>
          </p:cNvPr>
          <p:cNvSpPr txBox="1"/>
          <p:nvPr/>
        </p:nvSpPr>
        <p:spPr>
          <a:xfrm>
            <a:off x="2408546" y="3176880"/>
            <a:ext cx="64102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Critères d’acceptation</a:t>
            </a:r>
          </a:p>
          <a:p>
            <a:r>
              <a:rPr lang="fr-FR" dirty="0"/>
              <a:t>• Étant donné que, Je suis sur la page "interface de chat"</a:t>
            </a:r>
          </a:p>
          <a:p>
            <a:r>
              <a:rPr lang="fr-FR" dirty="0"/>
              <a:t>   Lorsque, Je clique sur la photo d’un utilisateur</a:t>
            </a:r>
          </a:p>
          <a:p>
            <a:r>
              <a:rPr lang="fr-FR" dirty="0"/>
              <a:t>   Alors, le fil de discussion avec lui s’ouvre</a:t>
            </a:r>
          </a:p>
          <a:p>
            <a:r>
              <a:rPr lang="fr-FR" dirty="0"/>
              <a:t>• Étant donné que, Je suis sur un fil de discussion</a:t>
            </a:r>
          </a:p>
          <a:p>
            <a:r>
              <a:rPr lang="fr-FR" dirty="0"/>
              <a:t>   Lorsque, Je parcours le fil</a:t>
            </a:r>
          </a:p>
          <a:p>
            <a:r>
              <a:rPr lang="fr-FR" dirty="0"/>
              <a:t>   Alors, Je peux lire les messages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25EE843-C77D-4C92-B080-30362F9227EF}"/>
              </a:ext>
            </a:extLst>
          </p:cNvPr>
          <p:cNvSpPr/>
          <p:nvPr/>
        </p:nvSpPr>
        <p:spPr>
          <a:xfrm>
            <a:off x="8408708" y="282803"/>
            <a:ext cx="1440000" cy="144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#15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6730568-2E05-4C97-A3EA-C8876820EE28}"/>
              </a:ext>
            </a:extLst>
          </p:cNvPr>
          <p:cNvSpPr txBox="1"/>
          <p:nvPr/>
        </p:nvSpPr>
        <p:spPr>
          <a:xfrm>
            <a:off x="2540521" y="690562"/>
            <a:ext cx="6132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atin typeface="Bierstadt" panose="020B0604020202020204" pitchFamily="34" charset="0"/>
              </a:rPr>
              <a:t>Choisir une conversation</a:t>
            </a:r>
          </a:p>
        </p:txBody>
      </p:sp>
    </p:spTree>
    <p:extLst>
      <p:ext uri="{BB962C8B-B14F-4D97-AF65-F5344CB8AC3E}">
        <p14:creationId xmlns:p14="http://schemas.microsoft.com/office/powerpoint/2010/main" val="2502242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all" spc="6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7E9D86A-D513-48F9-851A-5F3725E8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1565" y="330817"/>
            <a:ext cx="4833901" cy="5995583"/>
            <a:chOff x="1754444" y="330817"/>
            <a:chExt cx="4833901" cy="599558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258443E-B333-44F4-8D49-1EAB1C1A4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9132A4E-0C09-40DA-A360-EA9D3DAFF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D649D88F-3460-4C52-888E-001C62B26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1649" y="213740"/>
            <a:ext cx="4833901" cy="599558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DE51B79-FBF3-49BF-BA75-A1D160A71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510803"/>
            <a:ext cx="4069306" cy="53397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PAGE DE CONNEXION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DD14E-3BC7-413D-B4AB-B92EED2F5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1" name="Graphic 212">
            <a:extLst>
              <a:ext uri="{FF2B5EF4-FFF2-40B4-BE49-F238E27FC236}">
                <a16:creationId xmlns:a16="http://schemas.microsoft.com/office/drawing/2014/main" id="{6908275D-177E-42F2-8887-134AFE8B7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32B36D4-0C87-4882-A12C-18A91DBAE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7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4857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C6FB6F4-B59D-4D20-A1E3-62ACD613AA74}"/>
              </a:ext>
            </a:extLst>
          </p:cNvPr>
          <p:cNvSpPr/>
          <p:nvPr/>
        </p:nvSpPr>
        <p:spPr>
          <a:xfrm>
            <a:off x="1904214" y="497264"/>
            <a:ext cx="7532017" cy="586347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846776F-045B-4661-A945-2419E0CD500D}"/>
              </a:ext>
            </a:extLst>
          </p:cNvPr>
          <p:cNvSpPr txBox="1"/>
          <p:nvPr/>
        </p:nvSpPr>
        <p:spPr>
          <a:xfrm>
            <a:off x="2540521" y="690562"/>
            <a:ext cx="6132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Bierstadt" panose="020B0604020202020204" pitchFamily="34" charset="0"/>
              </a:rPr>
              <a:t>Accéder aux messages précédents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3727AB5-CF38-43B3-819B-7A9A3EC31D3C}"/>
              </a:ext>
            </a:extLst>
          </p:cNvPr>
          <p:cNvCxnSpPr>
            <a:cxnSpLocks/>
          </p:cNvCxnSpPr>
          <p:nvPr/>
        </p:nvCxnSpPr>
        <p:spPr>
          <a:xfrm>
            <a:off x="1904214" y="1591745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7A8A6A0-0491-4111-B266-586DD4F364C1}"/>
              </a:ext>
            </a:extLst>
          </p:cNvPr>
          <p:cNvCxnSpPr>
            <a:cxnSpLocks/>
          </p:cNvCxnSpPr>
          <p:nvPr/>
        </p:nvCxnSpPr>
        <p:spPr>
          <a:xfrm>
            <a:off x="1904214" y="3014374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64A75470-0D68-44F1-BDBC-DC23559B1381}"/>
              </a:ext>
            </a:extLst>
          </p:cNvPr>
          <p:cNvSpPr txBox="1"/>
          <p:nvPr/>
        </p:nvSpPr>
        <p:spPr>
          <a:xfrm>
            <a:off x="2540521" y="1860937"/>
            <a:ext cx="6278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tant que </a:t>
            </a:r>
            <a:r>
              <a:rPr lang="fr-FR" b="1" dirty="0">
                <a:solidFill>
                  <a:srgbClr val="7030A0"/>
                </a:solidFill>
              </a:rPr>
              <a:t>Utilisateur</a:t>
            </a:r>
          </a:p>
          <a:p>
            <a:r>
              <a:rPr lang="fr-FR" dirty="0"/>
              <a:t>Je souhaite Naviguer dans le fil de discussion avec un utilisateur</a:t>
            </a:r>
          </a:p>
          <a:p>
            <a:r>
              <a:rPr lang="fr-FR" dirty="0"/>
              <a:t>Afin De trouver un message antérieur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E1F7D4F-1618-4D93-A548-046D7DC9CA19}"/>
              </a:ext>
            </a:extLst>
          </p:cNvPr>
          <p:cNvSpPr txBox="1"/>
          <p:nvPr/>
        </p:nvSpPr>
        <p:spPr>
          <a:xfrm>
            <a:off x="2408546" y="3176880"/>
            <a:ext cx="64102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Critères d’acceptation</a:t>
            </a:r>
          </a:p>
          <a:p>
            <a:r>
              <a:rPr lang="fr-FR" dirty="0"/>
              <a:t>• Étant donné que, Je suis sur le fil de discussion avec un utilisateur</a:t>
            </a:r>
          </a:p>
          <a:p>
            <a:r>
              <a:rPr lang="fr-FR" dirty="0"/>
              <a:t>   Lorsque, Je "scroll"  vers le haut</a:t>
            </a:r>
          </a:p>
          <a:p>
            <a:r>
              <a:rPr lang="fr-FR" dirty="0"/>
              <a:t>   Alors, les messages précédents apparaissent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CDBBE23-4640-4AE9-8AC5-7E503C260AAE}"/>
              </a:ext>
            </a:extLst>
          </p:cNvPr>
          <p:cNvSpPr/>
          <p:nvPr/>
        </p:nvSpPr>
        <p:spPr>
          <a:xfrm>
            <a:off x="8408708" y="282803"/>
            <a:ext cx="1440000" cy="144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#16</a:t>
            </a:r>
          </a:p>
        </p:txBody>
      </p:sp>
    </p:spTree>
    <p:extLst>
      <p:ext uri="{BB962C8B-B14F-4D97-AF65-F5344CB8AC3E}">
        <p14:creationId xmlns:p14="http://schemas.microsoft.com/office/powerpoint/2010/main" val="371828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C6FB6F4-B59D-4D20-A1E3-62ACD613AA74}"/>
              </a:ext>
            </a:extLst>
          </p:cNvPr>
          <p:cNvSpPr/>
          <p:nvPr/>
        </p:nvSpPr>
        <p:spPr>
          <a:xfrm>
            <a:off x="1904214" y="497264"/>
            <a:ext cx="7532017" cy="586347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3727AB5-CF38-43B3-819B-7A9A3EC31D3C}"/>
              </a:ext>
            </a:extLst>
          </p:cNvPr>
          <p:cNvCxnSpPr>
            <a:cxnSpLocks/>
          </p:cNvCxnSpPr>
          <p:nvPr/>
        </p:nvCxnSpPr>
        <p:spPr>
          <a:xfrm>
            <a:off x="1904214" y="1591745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7A8A6A0-0491-4111-B266-586DD4F364C1}"/>
              </a:ext>
            </a:extLst>
          </p:cNvPr>
          <p:cNvCxnSpPr>
            <a:cxnSpLocks/>
          </p:cNvCxnSpPr>
          <p:nvPr/>
        </p:nvCxnSpPr>
        <p:spPr>
          <a:xfrm>
            <a:off x="1904214" y="3014374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64A75470-0D68-44F1-BDBC-DC23559B1381}"/>
              </a:ext>
            </a:extLst>
          </p:cNvPr>
          <p:cNvSpPr txBox="1"/>
          <p:nvPr/>
        </p:nvSpPr>
        <p:spPr>
          <a:xfrm>
            <a:off x="2540521" y="1860937"/>
            <a:ext cx="6278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tant que </a:t>
            </a:r>
            <a:r>
              <a:rPr lang="fr-FR" b="1" dirty="0">
                <a:solidFill>
                  <a:srgbClr val="7030A0"/>
                </a:solidFill>
              </a:rPr>
              <a:t>Utilisateur</a:t>
            </a:r>
          </a:p>
          <a:p>
            <a:r>
              <a:rPr lang="fr-FR" dirty="0"/>
              <a:t>Je souhaite Accéder aux caractéristiques de chaque message d’une conversation</a:t>
            </a:r>
          </a:p>
          <a:p>
            <a:r>
              <a:rPr lang="fr-FR" dirty="0"/>
              <a:t>Afin de Connaitre ses détails et la validation de lecture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E1F7D4F-1618-4D93-A548-046D7DC9CA19}"/>
              </a:ext>
            </a:extLst>
          </p:cNvPr>
          <p:cNvSpPr txBox="1"/>
          <p:nvPr/>
        </p:nvSpPr>
        <p:spPr>
          <a:xfrm>
            <a:off x="2408546" y="3176880"/>
            <a:ext cx="64102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Critères d’acceptation</a:t>
            </a:r>
          </a:p>
          <a:p>
            <a:r>
              <a:rPr lang="fr-FR" dirty="0"/>
              <a:t>• Étant donné que, Je suis sur le fil de discussion avec un autre utilisateur</a:t>
            </a:r>
          </a:p>
          <a:p>
            <a:r>
              <a:rPr lang="fr-FR" dirty="0"/>
              <a:t>   Lorsque, Je regarde chaque message</a:t>
            </a:r>
          </a:p>
          <a:p>
            <a:r>
              <a:rPr lang="fr-FR" dirty="0"/>
              <a:t>   Alors, je vois la date, l’heure et la photo de l’autre utilisateur sur chacun de ses messages</a:t>
            </a:r>
          </a:p>
          <a:p>
            <a:r>
              <a:rPr lang="fr-FR" dirty="0"/>
              <a:t>• Étant donné que, Je suis sur le fil de discussion avec un autre utilisateur</a:t>
            </a:r>
          </a:p>
          <a:p>
            <a:r>
              <a:rPr lang="fr-FR" dirty="0"/>
              <a:t>   Lorsque, Je regarde chaque message</a:t>
            </a:r>
          </a:p>
          <a:p>
            <a:r>
              <a:rPr lang="fr-FR" dirty="0"/>
              <a:t>   Alors, je vois la date, l’heure et ma photo sur chacun de mes messages</a:t>
            </a:r>
          </a:p>
          <a:p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9565083-D6F0-4698-916C-951ED4A140B1}"/>
              </a:ext>
            </a:extLst>
          </p:cNvPr>
          <p:cNvSpPr/>
          <p:nvPr/>
        </p:nvSpPr>
        <p:spPr>
          <a:xfrm>
            <a:off x="8408708" y="282803"/>
            <a:ext cx="1440000" cy="144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#17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846776F-045B-4661-A945-2419E0CD500D}"/>
              </a:ext>
            </a:extLst>
          </p:cNvPr>
          <p:cNvSpPr txBox="1"/>
          <p:nvPr/>
        </p:nvSpPr>
        <p:spPr>
          <a:xfrm>
            <a:off x="2349627" y="676904"/>
            <a:ext cx="6528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atin typeface="Bierstadt" panose="020B0604020202020204" pitchFamily="34" charset="0"/>
              </a:rPr>
              <a:t>Lire les détails d’un message</a:t>
            </a:r>
          </a:p>
        </p:txBody>
      </p:sp>
    </p:spTree>
    <p:extLst>
      <p:ext uri="{BB962C8B-B14F-4D97-AF65-F5344CB8AC3E}">
        <p14:creationId xmlns:p14="http://schemas.microsoft.com/office/powerpoint/2010/main" val="3674556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C6FB6F4-B59D-4D20-A1E3-62ACD613AA74}"/>
              </a:ext>
            </a:extLst>
          </p:cNvPr>
          <p:cNvSpPr/>
          <p:nvPr/>
        </p:nvSpPr>
        <p:spPr>
          <a:xfrm>
            <a:off x="1904214" y="497264"/>
            <a:ext cx="7532017" cy="586347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3727AB5-CF38-43B3-819B-7A9A3EC31D3C}"/>
              </a:ext>
            </a:extLst>
          </p:cNvPr>
          <p:cNvCxnSpPr>
            <a:cxnSpLocks/>
          </p:cNvCxnSpPr>
          <p:nvPr/>
        </p:nvCxnSpPr>
        <p:spPr>
          <a:xfrm>
            <a:off x="1904214" y="1591745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7A8A6A0-0491-4111-B266-586DD4F364C1}"/>
              </a:ext>
            </a:extLst>
          </p:cNvPr>
          <p:cNvCxnSpPr>
            <a:cxnSpLocks/>
          </p:cNvCxnSpPr>
          <p:nvPr/>
        </p:nvCxnSpPr>
        <p:spPr>
          <a:xfrm>
            <a:off x="1904214" y="3014374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64A75470-0D68-44F1-BDBC-DC23559B1381}"/>
              </a:ext>
            </a:extLst>
          </p:cNvPr>
          <p:cNvSpPr txBox="1"/>
          <p:nvPr/>
        </p:nvSpPr>
        <p:spPr>
          <a:xfrm>
            <a:off x="2540521" y="1860937"/>
            <a:ext cx="6278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tant que </a:t>
            </a:r>
            <a:r>
              <a:rPr lang="fr-FR" b="1" dirty="0">
                <a:solidFill>
                  <a:srgbClr val="7030A0"/>
                </a:solidFill>
              </a:rPr>
              <a:t>Utilisateur</a:t>
            </a:r>
          </a:p>
          <a:p>
            <a:r>
              <a:rPr lang="fr-FR" dirty="0"/>
              <a:t>Je souhaite Connaitre les messages non-lus</a:t>
            </a:r>
          </a:p>
          <a:p>
            <a:r>
              <a:rPr lang="fr-FR" dirty="0"/>
              <a:t>Afin de Les consulter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E1F7D4F-1618-4D93-A548-046D7DC9CA19}"/>
              </a:ext>
            </a:extLst>
          </p:cNvPr>
          <p:cNvSpPr txBox="1"/>
          <p:nvPr/>
        </p:nvSpPr>
        <p:spPr>
          <a:xfrm>
            <a:off x="2408546" y="3176880"/>
            <a:ext cx="64102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Critères d’acceptation</a:t>
            </a:r>
          </a:p>
          <a:p>
            <a:r>
              <a:rPr lang="fr-FR" dirty="0"/>
              <a:t>• Étant donné que, Je suis sur L’interface de chat</a:t>
            </a:r>
          </a:p>
          <a:p>
            <a:r>
              <a:rPr lang="fr-FR" dirty="0"/>
              <a:t>   Lorsque, Je regarde les icônes de discussion avec un autre utilisateur</a:t>
            </a:r>
          </a:p>
          <a:p>
            <a:r>
              <a:rPr lang="fr-FR" dirty="0"/>
              <a:t>   Alors, je vois une notification avec le nombre de message non lus s’il y en a au niveau de l’icône</a:t>
            </a:r>
          </a:p>
          <a:p>
            <a:r>
              <a:rPr lang="fr-FR" dirty="0"/>
              <a:t>• Étant donné que, Je suis sur le fil de discussion avec un autre utilisateur</a:t>
            </a:r>
          </a:p>
          <a:p>
            <a:r>
              <a:rPr lang="fr-FR" dirty="0"/>
              <a:t>   Lorsque, Je regarde chaque message</a:t>
            </a:r>
          </a:p>
          <a:p>
            <a:r>
              <a:rPr lang="fr-FR" dirty="0"/>
              <a:t>   Alors, Je vois "✓" si le message est lu</a:t>
            </a:r>
          </a:p>
          <a:p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368E8D1-E8CA-4640-B3AB-07324EB7C7E7}"/>
              </a:ext>
            </a:extLst>
          </p:cNvPr>
          <p:cNvSpPr/>
          <p:nvPr/>
        </p:nvSpPr>
        <p:spPr>
          <a:xfrm>
            <a:off x="8408708" y="282803"/>
            <a:ext cx="1440000" cy="144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#18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846776F-045B-4661-A945-2419E0CD500D}"/>
              </a:ext>
            </a:extLst>
          </p:cNvPr>
          <p:cNvSpPr txBox="1"/>
          <p:nvPr/>
        </p:nvSpPr>
        <p:spPr>
          <a:xfrm>
            <a:off x="2349627" y="676904"/>
            <a:ext cx="6528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atin typeface="Bierstadt" panose="020B0604020202020204" pitchFamily="34" charset="0"/>
              </a:rPr>
              <a:t>Savoir si un message est lu</a:t>
            </a:r>
          </a:p>
        </p:txBody>
      </p:sp>
    </p:spTree>
    <p:extLst>
      <p:ext uri="{BB962C8B-B14F-4D97-AF65-F5344CB8AC3E}">
        <p14:creationId xmlns:p14="http://schemas.microsoft.com/office/powerpoint/2010/main" val="1354317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C6FB6F4-B59D-4D20-A1E3-62ACD613AA74}"/>
              </a:ext>
            </a:extLst>
          </p:cNvPr>
          <p:cNvSpPr/>
          <p:nvPr/>
        </p:nvSpPr>
        <p:spPr>
          <a:xfrm>
            <a:off x="1904214" y="497264"/>
            <a:ext cx="7532017" cy="586347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3727AB5-CF38-43B3-819B-7A9A3EC31D3C}"/>
              </a:ext>
            </a:extLst>
          </p:cNvPr>
          <p:cNvCxnSpPr>
            <a:cxnSpLocks/>
          </p:cNvCxnSpPr>
          <p:nvPr/>
        </p:nvCxnSpPr>
        <p:spPr>
          <a:xfrm>
            <a:off x="1904214" y="1591745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7A8A6A0-0491-4111-B266-586DD4F364C1}"/>
              </a:ext>
            </a:extLst>
          </p:cNvPr>
          <p:cNvCxnSpPr>
            <a:cxnSpLocks/>
          </p:cNvCxnSpPr>
          <p:nvPr/>
        </p:nvCxnSpPr>
        <p:spPr>
          <a:xfrm>
            <a:off x="1904214" y="3014374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64A75470-0D68-44F1-BDBC-DC23559B1381}"/>
              </a:ext>
            </a:extLst>
          </p:cNvPr>
          <p:cNvSpPr txBox="1"/>
          <p:nvPr/>
        </p:nvSpPr>
        <p:spPr>
          <a:xfrm>
            <a:off x="2540521" y="1860937"/>
            <a:ext cx="6278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tant que </a:t>
            </a:r>
            <a:r>
              <a:rPr lang="fr-FR" b="1" dirty="0">
                <a:solidFill>
                  <a:srgbClr val="7030A0"/>
                </a:solidFill>
              </a:rPr>
              <a:t>Utilisateur</a:t>
            </a:r>
          </a:p>
          <a:p>
            <a:r>
              <a:rPr lang="fr-FR" dirty="0"/>
              <a:t>Je souhaite Interagir avec mes messages</a:t>
            </a:r>
          </a:p>
          <a:p>
            <a:r>
              <a:rPr lang="fr-FR" dirty="0"/>
              <a:t>Afin De pouvoir le supprimer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E1F7D4F-1618-4D93-A548-046D7DC9CA19}"/>
              </a:ext>
            </a:extLst>
          </p:cNvPr>
          <p:cNvSpPr txBox="1"/>
          <p:nvPr/>
        </p:nvSpPr>
        <p:spPr>
          <a:xfrm>
            <a:off x="2408546" y="3176880"/>
            <a:ext cx="64102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Critères d’acceptation</a:t>
            </a:r>
          </a:p>
          <a:p>
            <a:r>
              <a:rPr lang="fr-FR" dirty="0"/>
              <a:t>• Étant donné que, Je suis sur un fil de discussion</a:t>
            </a:r>
          </a:p>
          <a:p>
            <a:r>
              <a:rPr lang="fr-FR" dirty="0"/>
              <a:t>   Lorsque, Je survole mon message avec ma souris</a:t>
            </a:r>
          </a:p>
          <a:p>
            <a:r>
              <a:rPr lang="fr-FR" dirty="0"/>
              <a:t>   Alors, je vois une "poubelle" signifiant supprimer qui apparait</a:t>
            </a:r>
          </a:p>
          <a:p>
            <a:r>
              <a:rPr lang="fr-FR" dirty="0"/>
              <a:t>• Étant donné que, Je survole mon message</a:t>
            </a:r>
          </a:p>
          <a:p>
            <a:r>
              <a:rPr lang="fr-FR" dirty="0"/>
              <a:t>   Lorsque, Je clique sur la poubelle</a:t>
            </a:r>
          </a:p>
          <a:p>
            <a:r>
              <a:rPr lang="fr-FR" dirty="0"/>
              <a:t>   Alors, Mon message est supprimé du fil de conversation</a:t>
            </a:r>
          </a:p>
          <a:p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F537E6D-59FE-414B-A59C-A2CD3B6A0FDC}"/>
              </a:ext>
            </a:extLst>
          </p:cNvPr>
          <p:cNvSpPr/>
          <p:nvPr/>
        </p:nvSpPr>
        <p:spPr>
          <a:xfrm>
            <a:off x="8408708" y="282803"/>
            <a:ext cx="1440000" cy="144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#19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846776F-045B-4661-A945-2419E0CD500D}"/>
              </a:ext>
            </a:extLst>
          </p:cNvPr>
          <p:cNvSpPr txBox="1"/>
          <p:nvPr/>
        </p:nvSpPr>
        <p:spPr>
          <a:xfrm>
            <a:off x="2220008" y="664513"/>
            <a:ext cx="69192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atin typeface="Bierstadt" panose="020B0604020202020204" pitchFamily="34" charset="0"/>
              </a:rPr>
              <a:t>Supprimer un de ses message</a:t>
            </a:r>
          </a:p>
        </p:txBody>
      </p:sp>
    </p:spTree>
    <p:extLst>
      <p:ext uri="{BB962C8B-B14F-4D97-AF65-F5344CB8AC3E}">
        <p14:creationId xmlns:p14="http://schemas.microsoft.com/office/powerpoint/2010/main" val="4292333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C6FB6F4-B59D-4D20-A1E3-62ACD613AA74}"/>
              </a:ext>
            </a:extLst>
          </p:cNvPr>
          <p:cNvSpPr/>
          <p:nvPr/>
        </p:nvSpPr>
        <p:spPr>
          <a:xfrm>
            <a:off x="1904214" y="497264"/>
            <a:ext cx="7532017" cy="586347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846776F-045B-4661-A945-2419E0CD500D}"/>
              </a:ext>
            </a:extLst>
          </p:cNvPr>
          <p:cNvSpPr txBox="1"/>
          <p:nvPr/>
        </p:nvSpPr>
        <p:spPr>
          <a:xfrm>
            <a:off x="2220008" y="664513"/>
            <a:ext cx="69192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atin typeface="Bierstadt" panose="020B0604020202020204" pitchFamily="34" charset="0"/>
              </a:rPr>
              <a:t>Envoyer un message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3727AB5-CF38-43B3-819B-7A9A3EC31D3C}"/>
              </a:ext>
            </a:extLst>
          </p:cNvPr>
          <p:cNvCxnSpPr>
            <a:cxnSpLocks/>
          </p:cNvCxnSpPr>
          <p:nvPr/>
        </p:nvCxnSpPr>
        <p:spPr>
          <a:xfrm>
            <a:off x="1904214" y="1591745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7A8A6A0-0491-4111-B266-586DD4F364C1}"/>
              </a:ext>
            </a:extLst>
          </p:cNvPr>
          <p:cNvCxnSpPr>
            <a:cxnSpLocks/>
          </p:cNvCxnSpPr>
          <p:nvPr/>
        </p:nvCxnSpPr>
        <p:spPr>
          <a:xfrm>
            <a:off x="1904214" y="3014374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64A75470-0D68-44F1-BDBC-DC23559B1381}"/>
              </a:ext>
            </a:extLst>
          </p:cNvPr>
          <p:cNvSpPr txBox="1"/>
          <p:nvPr/>
        </p:nvSpPr>
        <p:spPr>
          <a:xfrm>
            <a:off x="2540521" y="1860937"/>
            <a:ext cx="6278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tant que </a:t>
            </a:r>
            <a:r>
              <a:rPr lang="fr-FR" b="1" dirty="0">
                <a:solidFill>
                  <a:srgbClr val="7030A0"/>
                </a:solidFill>
              </a:rPr>
              <a:t>Utilisateur</a:t>
            </a:r>
          </a:p>
          <a:p>
            <a:r>
              <a:rPr lang="fr-FR" dirty="0"/>
              <a:t>Je souhaite Pouvoir envoyer des messages</a:t>
            </a:r>
          </a:p>
          <a:p>
            <a:r>
              <a:rPr lang="fr-FR" dirty="0"/>
              <a:t>Afin De communiquer avec un autre utilisateur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E1F7D4F-1618-4D93-A548-046D7DC9CA19}"/>
              </a:ext>
            </a:extLst>
          </p:cNvPr>
          <p:cNvSpPr txBox="1"/>
          <p:nvPr/>
        </p:nvSpPr>
        <p:spPr>
          <a:xfrm>
            <a:off x="2408546" y="3176880"/>
            <a:ext cx="64102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Critères d’acceptation</a:t>
            </a:r>
          </a:p>
          <a:p>
            <a:r>
              <a:rPr lang="fr-FR" dirty="0"/>
              <a:t>• Étant donné que, Je suis sur un fil de discussion</a:t>
            </a:r>
          </a:p>
          <a:p>
            <a:r>
              <a:rPr lang="fr-FR" dirty="0"/>
              <a:t>   Lorsque, Je clique sur la case vide en fin de discussion</a:t>
            </a:r>
          </a:p>
          <a:p>
            <a:r>
              <a:rPr lang="fr-FR" dirty="0"/>
              <a:t>   Alors, je peux taper du texte</a:t>
            </a:r>
          </a:p>
          <a:p>
            <a:r>
              <a:rPr lang="fr-FR" dirty="0"/>
              <a:t>• Étant donné que, Je tape du texte</a:t>
            </a:r>
          </a:p>
          <a:p>
            <a:r>
              <a:rPr lang="fr-FR" dirty="0"/>
              <a:t>   Lorsque, J’appuie sur la touche "Enter"</a:t>
            </a:r>
          </a:p>
          <a:p>
            <a:r>
              <a:rPr lang="fr-FR" dirty="0"/>
              <a:t>   Alors, Mon message est envoyé à l’autre utilisateur</a:t>
            </a:r>
          </a:p>
          <a:p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8D99293-8388-46D8-8BD9-A9412844405F}"/>
              </a:ext>
            </a:extLst>
          </p:cNvPr>
          <p:cNvSpPr/>
          <p:nvPr/>
        </p:nvSpPr>
        <p:spPr>
          <a:xfrm>
            <a:off x="8408708" y="282803"/>
            <a:ext cx="1440000" cy="144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#20</a:t>
            </a:r>
          </a:p>
        </p:txBody>
      </p:sp>
    </p:spTree>
    <p:extLst>
      <p:ext uri="{BB962C8B-B14F-4D97-AF65-F5344CB8AC3E}">
        <p14:creationId xmlns:p14="http://schemas.microsoft.com/office/powerpoint/2010/main" val="881864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C6FB6F4-B59D-4D20-A1E3-62ACD613AA74}"/>
              </a:ext>
            </a:extLst>
          </p:cNvPr>
          <p:cNvSpPr/>
          <p:nvPr/>
        </p:nvSpPr>
        <p:spPr>
          <a:xfrm>
            <a:off x="1904214" y="497264"/>
            <a:ext cx="7532017" cy="586347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846776F-045B-4661-A945-2419E0CD500D}"/>
              </a:ext>
            </a:extLst>
          </p:cNvPr>
          <p:cNvSpPr txBox="1"/>
          <p:nvPr/>
        </p:nvSpPr>
        <p:spPr>
          <a:xfrm>
            <a:off x="2220008" y="664513"/>
            <a:ext cx="6919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latin typeface="Bierstadt" panose="020B0604020202020204" pitchFamily="34" charset="0"/>
              </a:rPr>
              <a:t>Retourner sur la page d’accueil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3727AB5-CF38-43B3-819B-7A9A3EC31D3C}"/>
              </a:ext>
            </a:extLst>
          </p:cNvPr>
          <p:cNvCxnSpPr>
            <a:cxnSpLocks/>
          </p:cNvCxnSpPr>
          <p:nvPr/>
        </p:nvCxnSpPr>
        <p:spPr>
          <a:xfrm>
            <a:off x="1904214" y="1591745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7A8A6A0-0491-4111-B266-586DD4F364C1}"/>
              </a:ext>
            </a:extLst>
          </p:cNvPr>
          <p:cNvCxnSpPr>
            <a:cxnSpLocks/>
          </p:cNvCxnSpPr>
          <p:nvPr/>
        </p:nvCxnSpPr>
        <p:spPr>
          <a:xfrm>
            <a:off x="1904214" y="3014374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64A75470-0D68-44F1-BDBC-DC23559B1381}"/>
              </a:ext>
            </a:extLst>
          </p:cNvPr>
          <p:cNvSpPr txBox="1"/>
          <p:nvPr/>
        </p:nvSpPr>
        <p:spPr>
          <a:xfrm>
            <a:off x="2540521" y="1860937"/>
            <a:ext cx="6278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tant que </a:t>
            </a:r>
            <a:r>
              <a:rPr lang="fr-FR" b="1" dirty="0">
                <a:solidFill>
                  <a:srgbClr val="7030A0"/>
                </a:solidFill>
              </a:rPr>
              <a:t>Utilisateur</a:t>
            </a:r>
          </a:p>
          <a:p>
            <a:r>
              <a:rPr lang="fr-FR" dirty="0"/>
              <a:t>Je souhaite Pouvoir naviguer dans l’application</a:t>
            </a:r>
          </a:p>
          <a:p>
            <a:r>
              <a:rPr lang="fr-FR" dirty="0"/>
              <a:t>Afin De retourner sur la page principale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E1F7D4F-1618-4D93-A548-046D7DC9CA19}"/>
              </a:ext>
            </a:extLst>
          </p:cNvPr>
          <p:cNvSpPr txBox="1"/>
          <p:nvPr/>
        </p:nvSpPr>
        <p:spPr>
          <a:xfrm>
            <a:off x="2408546" y="3176880"/>
            <a:ext cx="6410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Critères d’acceptation</a:t>
            </a:r>
          </a:p>
          <a:p>
            <a:r>
              <a:rPr lang="fr-FR" dirty="0"/>
              <a:t>• Étant donné que, Je suis sur l’interface de chat</a:t>
            </a:r>
          </a:p>
          <a:p>
            <a:r>
              <a:rPr lang="fr-FR" dirty="0"/>
              <a:t>   Lorsque, Je clique sur le logo de l’application</a:t>
            </a:r>
          </a:p>
          <a:p>
            <a:r>
              <a:rPr lang="fr-FR" dirty="0"/>
              <a:t>   Alors, Je suis redirigé vers le tableau de bord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9F597EB-4BD8-4E85-90A6-5830A291BE00}"/>
              </a:ext>
            </a:extLst>
          </p:cNvPr>
          <p:cNvSpPr/>
          <p:nvPr/>
        </p:nvSpPr>
        <p:spPr>
          <a:xfrm>
            <a:off x="8408708" y="282803"/>
            <a:ext cx="1440000" cy="144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#21</a:t>
            </a:r>
          </a:p>
        </p:txBody>
      </p:sp>
    </p:spTree>
    <p:extLst>
      <p:ext uri="{BB962C8B-B14F-4D97-AF65-F5344CB8AC3E}">
        <p14:creationId xmlns:p14="http://schemas.microsoft.com/office/powerpoint/2010/main" val="3640738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C6FB6F4-B59D-4D20-A1E3-62ACD613AA74}"/>
              </a:ext>
            </a:extLst>
          </p:cNvPr>
          <p:cNvSpPr/>
          <p:nvPr/>
        </p:nvSpPr>
        <p:spPr>
          <a:xfrm>
            <a:off x="1904214" y="497264"/>
            <a:ext cx="7532017" cy="586347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846776F-045B-4661-A945-2419E0CD500D}"/>
              </a:ext>
            </a:extLst>
          </p:cNvPr>
          <p:cNvSpPr txBox="1"/>
          <p:nvPr/>
        </p:nvSpPr>
        <p:spPr>
          <a:xfrm>
            <a:off x="2540521" y="690562"/>
            <a:ext cx="6132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atin typeface="Bierstadt" panose="020B0604020202020204" pitchFamily="34" charset="0"/>
              </a:rPr>
              <a:t>Se déconnecter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3727AB5-CF38-43B3-819B-7A9A3EC31D3C}"/>
              </a:ext>
            </a:extLst>
          </p:cNvPr>
          <p:cNvCxnSpPr>
            <a:cxnSpLocks/>
          </p:cNvCxnSpPr>
          <p:nvPr/>
        </p:nvCxnSpPr>
        <p:spPr>
          <a:xfrm>
            <a:off x="1904214" y="1591745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7A8A6A0-0491-4111-B266-586DD4F364C1}"/>
              </a:ext>
            </a:extLst>
          </p:cNvPr>
          <p:cNvCxnSpPr>
            <a:cxnSpLocks/>
          </p:cNvCxnSpPr>
          <p:nvPr/>
        </p:nvCxnSpPr>
        <p:spPr>
          <a:xfrm>
            <a:off x="1904214" y="3014374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64A75470-0D68-44F1-BDBC-DC23559B1381}"/>
              </a:ext>
            </a:extLst>
          </p:cNvPr>
          <p:cNvSpPr txBox="1"/>
          <p:nvPr/>
        </p:nvSpPr>
        <p:spPr>
          <a:xfrm>
            <a:off x="2540521" y="1860937"/>
            <a:ext cx="6278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tant que </a:t>
            </a:r>
            <a:r>
              <a:rPr lang="fr-FR" b="1" dirty="0">
                <a:solidFill>
                  <a:srgbClr val="7030A0"/>
                </a:solidFill>
              </a:rPr>
              <a:t>Utilisateur</a:t>
            </a:r>
          </a:p>
          <a:p>
            <a:r>
              <a:rPr lang="fr-FR" dirty="0"/>
              <a:t>Je souhaite Me déconnecter</a:t>
            </a:r>
          </a:p>
          <a:p>
            <a:r>
              <a:rPr lang="fr-FR" dirty="0"/>
              <a:t>Afin De ne pas laisser mon compte ouvert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E1F7D4F-1618-4D93-A548-046D7DC9CA19}"/>
              </a:ext>
            </a:extLst>
          </p:cNvPr>
          <p:cNvSpPr txBox="1"/>
          <p:nvPr/>
        </p:nvSpPr>
        <p:spPr>
          <a:xfrm>
            <a:off x="2408546" y="3176880"/>
            <a:ext cx="64102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Critères d’acceptation</a:t>
            </a:r>
          </a:p>
          <a:p>
            <a:r>
              <a:rPr lang="fr-FR" dirty="0"/>
              <a:t>• Étant donné que, Je suis sur l’interface de chat</a:t>
            </a:r>
          </a:p>
          <a:p>
            <a:r>
              <a:rPr lang="fr-FR" dirty="0"/>
              <a:t>   Lorsque, Je clique sur "se déconnecter"</a:t>
            </a:r>
          </a:p>
          <a:p>
            <a:r>
              <a:rPr lang="fr-FR" dirty="0"/>
              <a:t>   Alors, Une confirmation m’est demandée</a:t>
            </a:r>
          </a:p>
          <a:p>
            <a:r>
              <a:rPr lang="fr-FR" dirty="0"/>
              <a:t>• Étant donné que, Une confirmation de déconnexion m’est demandée</a:t>
            </a:r>
          </a:p>
          <a:p>
            <a:r>
              <a:rPr lang="fr-FR" dirty="0"/>
              <a:t>   Lorsque, Je clique sur "Oui"</a:t>
            </a:r>
          </a:p>
          <a:p>
            <a:r>
              <a:rPr lang="fr-FR" dirty="0"/>
              <a:t>   Alors, Mon compte est déconnecté et je suis redirigé vers la page de connexion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CBD64B4-F037-4F13-8B34-3EAF56B68983}"/>
              </a:ext>
            </a:extLst>
          </p:cNvPr>
          <p:cNvSpPr/>
          <p:nvPr/>
        </p:nvSpPr>
        <p:spPr>
          <a:xfrm>
            <a:off x="8408708" y="282803"/>
            <a:ext cx="1440000" cy="144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#22</a:t>
            </a:r>
          </a:p>
        </p:txBody>
      </p:sp>
    </p:spTree>
    <p:extLst>
      <p:ext uri="{BB962C8B-B14F-4D97-AF65-F5344CB8AC3E}">
        <p14:creationId xmlns:p14="http://schemas.microsoft.com/office/powerpoint/2010/main" val="3263626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9A79CEF-6C6D-48CE-A957-704108D64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534" y="1344304"/>
            <a:ext cx="7451678" cy="28437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Calendrier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683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C6FB6F4-B59D-4D20-A1E3-62ACD613AA74}"/>
              </a:ext>
            </a:extLst>
          </p:cNvPr>
          <p:cNvSpPr/>
          <p:nvPr/>
        </p:nvSpPr>
        <p:spPr>
          <a:xfrm>
            <a:off x="1904214" y="497264"/>
            <a:ext cx="7532017" cy="586347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846776F-045B-4661-A945-2419E0CD500D}"/>
              </a:ext>
            </a:extLst>
          </p:cNvPr>
          <p:cNvSpPr txBox="1"/>
          <p:nvPr/>
        </p:nvSpPr>
        <p:spPr>
          <a:xfrm>
            <a:off x="2540521" y="690562"/>
            <a:ext cx="6132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atin typeface="Bierstadt" panose="020B0604020202020204" pitchFamily="34" charset="0"/>
              </a:rPr>
              <a:t>Page de calendrier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3727AB5-CF38-43B3-819B-7A9A3EC31D3C}"/>
              </a:ext>
            </a:extLst>
          </p:cNvPr>
          <p:cNvCxnSpPr>
            <a:cxnSpLocks/>
          </p:cNvCxnSpPr>
          <p:nvPr/>
        </p:nvCxnSpPr>
        <p:spPr>
          <a:xfrm>
            <a:off x="1904214" y="1591745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7A8A6A0-0491-4111-B266-586DD4F364C1}"/>
              </a:ext>
            </a:extLst>
          </p:cNvPr>
          <p:cNvCxnSpPr>
            <a:cxnSpLocks/>
          </p:cNvCxnSpPr>
          <p:nvPr/>
        </p:nvCxnSpPr>
        <p:spPr>
          <a:xfrm>
            <a:off x="1904214" y="3014374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64A75470-0D68-44F1-BDBC-DC23559B1381}"/>
              </a:ext>
            </a:extLst>
          </p:cNvPr>
          <p:cNvSpPr txBox="1"/>
          <p:nvPr/>
        </p:nvSpPr>
        <p:spPr>
          <a:xfrm>
            <a:off x="2540521" y="1860937"/>
            <a:ext cx="6278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tant que </a:t>
            </a:r>
            <a:r>
              <a:rPr lang="fr-FR" b="1" dirty="0">
                <a:solidFill>
                  <a:srgbClr val="7030A0"/>
                </a:solidFill>
              </a:rPr>
              <a:t>Utilisateur</a:t>
            </a:r>
          </a:p>
          <a:p>
            <a:r>
              <a:rPr lang="fr-FR" dirty="0"/>
              <a:t>Je souhaite Me connecter à mon calendrier</a:t>
            </a:r>
          </a:p>
          <a:p>
            <a:r>
              <a:rPr lang="fr-FR" dirty="0"/>
              <a:t>Afin D’avoir accès à tous mes évènements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E1F7D4F-1618-4D93-A548-046D7DC9CA19}"/>
              </a:ext>
            </a:extLst>
          </p:cNvPr>
          <p:cNvSpPr txBox="1"/>
          <p:nvPr/>
        </p:nvSpPr>
        <p:spPr>
          <a:xfrm>
            <a:off x="2408546" y="3176880"/>
            <a:ext cx="6410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Critères d’acceptation</a:t>
            </a:r>
          </a:p>
          <a:p>
            <a:r>
              <a:rPr lang="fr-FR" dirty="0"/>
              <a:t>• Étant donné que, Je suis sur le menu de navigation</a:t>
            </a:r>
          </a:p>
          <a:p>
            <a:r>
              <a:rPr lang="fr-FR" dirty="0"/>
              <a:t>   Lorsque, Je clique sur le logo "Calendrier"</a:t>
            </a:r>
          </a:p>
          <a:p>
            <a:r>
              <a:rPr lang="fr-FR" dirty="0"/>
              <a:t>   Alors, Je suis redirigé vers la page de calendrier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5BF2D6C-11B9-49D4-ABC4-E2C79F327B67}"/>
              </a:ext>
            </a:extLst>
          </p:cNvPr>
          <p:cNvSpPr/>
          <p:nvPr/>
        </p:nvSpPr>
        <p:spPr>
          <a:xfrm>
            <a:off x="8408708" y="282803"/>
            <a:ext cx="1440000" cy="144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#23</a:t>
            </a:r>
          </a:p>
        </p:txBody>
      </p:sp>
    </p:spTree>
    <p:extLst>
      <p:ext uri="{BB962C8B-B14F-4D97-AF65-F5344CB8AC3E}">
        <p14:creationId xmlns:p14="http://schemas.microsoft.com/office/powerpoint/2010/main" val="3873709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C6FB6F4-B59D-4D20-A1E3-62ACD613AA74}"/>
              </a:ext>
            </a:extLst>
          </p:cNvPr>
          <p:cNvSpPr/>
          <p:nvPr/>
        </p:nvSpPr>
        <p:spPr>
          <a:xfrm>
            <a:off x="1904214" y="497264"/>
            <a:ext cx="7532017" cy="586347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846776F-045B-4661-A945-2419E0CD500D}"/>
              </a:ext>
            </a:extLst>
          </p:cNvPr>
          <p:cNvSpPr txBox="1"/>
          <p:nvPr/>
        </p:nvSpPr>
        <p:spPr>
          <a:xfrm>
            <a:off x="2220008" y="664513"/>
            <a:ext cx="6919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latin typeface="Bierstadt" panose="020B0604020202020204" pitchFamily="34" charset="0"/>
              </a:rPr>
              <a:t>Voir les évènements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3727AB5-CF38-43B3-819B-7A9A3EC31D3C}"/>
              </a:ext>
            </a:extLst>
          </p:cNvPr>
          <p:cNvCxnSpPr>
            <a:cxnSpLocks/>
          </p:cNvCxnSpPr>
          <p:nvPr/>
        </p:nvCxnSpPr>
        <p:spPr>
          <a:xfrm>
            <a:off x="1904214" y="1591745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7A8A6A0-0491-4111-B266-586DD4F364C1}"/>
              </a:ext>
            </a:extLst>
          </p:cNvPr>
          <p:cNvCxnSpPr>
            <a:cxnSpLocks/>
          </p:cNvCxnSpPr>
          <p:nvPr/>
        </p:nvCxnSpPr>
        <p:spPr>
          <a:xfrm>
            <a:off x="1904214" y="3014374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64A75470-0D68-44F1-BDBC-DC23559B1381}"/>
              </a:ext>
            </a:extLst>
          </p:cNvPr>
          <p:cNvSpPr txBox="1"/>
          <p:nvPr/>
        </p:nvSpPr>
        <p:spPr>
          <a:xfrm>
            <a:off x="2540521" y="1860937"/>
            <a:ext cx="6278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tant que </a:t>
            </a:r>
            <a:r>
              <a:rPr lang="fr-FR" b="1" dirty="0">
                <a:solidFill>
                  <a:srgbClr val="7030A0"/>
                </a:solidFill>
              </a:rPr>
              <a:t>Utilisateur</a:t>
            </a:r>
          </a:p>
          <a:p>
            <a:r>
              <a:rPr lang="fr-FR" dirty="0"/>
              <a:t>Je souhaite Naviguer dans le calendrier</a:t>
            </a:r>
          </a:p>
          <a:p>
            <a:r>
              <a:rPr lang="fr-FR" dirty="0"/>
              <a:t>Afin de Visualiser les évènements mois par mois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E1F7D4F-1618-4D93-A548-046D7DC9CA19}"/>
              </a:ext>
            </a:extLst>
          </p:cNvPr>
          <p:cNvSpPr txBox="1"/>
          <p:nvPr/>
        </p:nvSpPr>
        <p:spPr>
          <a:xfrm>
            <a:off x="2408546" y="3176880"/>
            <a:ext cx="64102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Critères d’acceptation</a:t>
            </a:r>
          </a:p>
          <a:p>
            <a:r>
              <a:rPr lang="fr-FR" dirty="0"/>
              <a:t>• Étant donné que, Je suis sur la page de calendrier</a:t>
            </a:r>
          </a:p>
          <a:p>
            <a:r>
              <a:rPr lang="fr-FR" dirty="0"/>
              <a:t>   Lorsque, Je regarde une case d’un calendrier</a:t>
            </a:r>
          </a:p>
          <a:p>
            <a:r>
              <a:rPr lang="fr-FR" dirty="0"/>
              <a:t>   Alors, Je vois si un évènement lui est associée</a:t>
            </a:r>
          </a:p>
          <a:p>
            <a:r>
              <a:rPr lang="fr-FR" dirty="0"/>
              <a:t>• Étant donné que, Je suis sur la page calendrier</a:t>
            </a:r>
          </a:p>
          <a:p>
            <a:r>
              <a:rPr lang="fr-FR" dirty="0"/>
              <a:t>   Lorsque je clique sur la flèche de gauche du calendrier</a:t>
            </a:r>
          </a:p>
          <a:p>
            <a:r>
              <a:rPr lang="fr-FR" dirty="0"/>
              <a:t>   Alors, Je reviens un mois avant sur le calendrier</a:t>
            </a:r>
          </a:p>
          <a:p>
            <a:r>
              <a:rPr lang="fr-FR" dirty="0"/>
              <a:t>• Étant donné que, Je suis sur la page calendrier</a:t>
            </a:r>
          </a:p>
          <a:p>
            <a:r>
              <a:rPr lang="fr-FR" dirty="0"/>
              <a:t>   Lorsque je clique sur la flèche de droite du calendrier</a:t>
            </a:r>
          </a:p>
          <a:p>
            <a:r>
              <a:rPr lang="fr-FR" dirty="0"/>
              <a:t>   Alors, Je part un mois plus tard sur le calendrier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932FD28-EA5B-428F-BCAB-47D6B44602ED}"/>
              </a:ext>
            </a:extLst>
          </p:cNvPr>
          <p:cNvSpPr/>
          <p:nvPr/>
        </p:nvSpPr>
        <p:spPr>
          <a:xfrm>
            <a:off x="8408708" y="282803"/>
            <a:ext cx="1440000" cy="144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#24</a:t>
            </a:r>
          </a:p>
        </p:txBody>
      </p:sp>
    </p:spTree>
    <p:extLst>
      <p:ext uri="{BB962C8B-B14F-4D97-AF65-F5344CB8AC3E}">
        <p14:creationId xmlns:p14="http://schemas.microsoft.com/office/powerpoint/2010/main" val="2880360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C6FB6F4-B59D-4D20-A1E3-62ACD613AA74}"/>
              </a:ext>
            </a:extLst>
          </p:cNvPr>
          <p:cNvSpPr/>
          <p:nvPr/>
        </p:nvSpPr>
        <p:spPr>
          <a:xfrm>
            <a:off x="1904214" y="497264"/>
            <a:ext cx="7532017" cy="586347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846776F-045B-4661-A945-2419E0CD500D}"/>
              </a:ext>
            </a:extLst>
          </p:cNvPr>
          <p:cNvSpPr txBox="1"/>
          <p:nvPr/>
        </p:nvSpPr>
        <p:spPr>
          <a:xfrm>
            <a:off x="2540521" y="690562"/>
            <a:ext cx="6132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atin typeface="Bierstadt" panose="020B0604020202020204" pitchFamily="34" charset="0"/>
              </a:rPr>
              <a:t>Page de connexion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3727AB5-CF38-43B3-819B-7A9A3EC31D3C}"/>
              </a:ext>
            </a:extLst>
          </p:cNvPr>
          <p:cNvCxnSpPr>
            <a:cxnSpLocks/>
          </p:cNvCxnSpPr>
          <p:nvPr/>
        </p:nvCxnSpPr>
        <p:spPr>
          <a:xfrm>
            <a:off x="1904214" y="1591745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7A8A6A0-0491-4111-B266-586DD4F364C1}"/>
              </a:ext>
            </a:extLst>
          </p:cNvPr>
          <p:cNvCxnSpPr>
            <a:cxnSpLocks/>
          </p:cNvCxnSpPr>
          <p:nvPr/>
        </p:nvCxnSpPr>
        <p:spPr>
          <a:xfrm>
            <a:off x="1904214" y="3014374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64A75470-0D68-44F1-BDBC-DC23559B1381}"/>
              </a:ext>
            </a:extLst>
          </p:cNvPr>
          <p:cNvSpPr txBox="1"/>
          <p:nvPr/>
        </p:nvSpPr>
        <p:spPr>
          <a:xfrm>
            <a:off x="2540521" y="1860937"/>
            <a:ext cx="6278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tant que </a:t>
            </a:r>
            <a:r>
              <a:rPr lang="fr-FR" b="1" dirty="0">
                <a:solidFill>
                  <a:srgbClr val="002060"/>
                </a:solidFill>
              </a:rPr>
              <a:t>Utilisateur</a:t>
            </a:r>
          </a:p>
          <a:p>
            <a:r>
              <a:rPr lang="fr-FR" dirty="0"/>
              <a:t>Je souhaite Avoir accès à la page d’accueil du site</a:t>
            </a:r>
          </a:p>
          <a:p>
            <a:r>
              <a:rPr lang="fr-FR" dirty="0"/>
              <a:t>Afin De pouvoir entrer mes données utilisateur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E1F7D4F-1618-4D93-A548-046D7DC9CA19}"/>
              </a:ext>
            </a:extLst>
          </p:cNvPr>
          <p:cNvSpPr txBox="1"/>
          <p:nvPr/>
        </p:nvSpPr>
        <p:spPr>
          <a:xfrm>
            <a:off x="2408546" y="3176880"/>
            <a:ext cx="64102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Critères d’acceptation</a:t>
            </a:r>
          </a:p>
          <a:p>
            <a:r>
              <a:rPr lang="fr-FR" dirty="0"/>
              <a:t>• Étant donné que, Je suis sur mon navigateur</a:t>
            </a:r>
          </a:p>
          <a:p>
            <a:r>
              <a:rPr lang="fr-FR" dirty="0"/>
              <a:t>   Lorsque, Je rentre l’URL du site</a:t>
            </a:r>
          </a:p>
          <a:p>
            <a:r>
              <a:rPr lang="fr-FR" dirty="0"/>
              <a:t>   Alors, J’arrive sur la page de connexion</a:t>
            </a:r>
          </a:p>
          <a:p>
            <a:r>
              <a:rPr lang="fr-FR" dirty="0"/>
              <a:t>• Étant donné que, Je suis sur mon mobile / ma tablette</a:t>
            </a:r>
          </a:p>
          <a:p>
            <a:r>
              <a:rPr lang="fr-FR" dirty="0"/>
              <a:t>   Lorsque, Je lance l’application</a:t>
            </a:r>
          </a:p>
          <a:p>
            <a:r>
              <a:rPr lang="fr-FR" dirty="0"/>
              <a:t>   Alors, J’arrive sur la page de connexion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85EF41A2-085D-4571-8666-C7336A321C81}"/>
              </a:ext>
            </a:extLst>
          </p:cNvPr>
          <p:cNvSpPr/>
          <p:nvPr/>
        </p:nvSpPr>
        <p:spPr>
          <a:xfrm>
            <a:off x="8408708" y="282803"/>
            <a:ext cx="1440000" cy="144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#1</a:t>
            </a:r>
          </a:p>
        </p:txBody>
      </p:sp>
    </p:spTree>
    <p:extLst>
      <p:ext uri="{BB962C8B-B14F-4D97-AF65-F5344CB8AC3E}">
        <p14:creationId xmlns:p14="http://schemas.microsoft.com/office/powerpoint/2010/main" val="7659004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C6FB6F4-B59D-4D20-A1E3-62ACD613AA74}"/>
              </a:ext>
            </a:extLst>
          </p:cNvPr>
          <p:cNvSpPr/>
          <p:nvPr/>
        </p:nvSpPr>
        <p:spPr>
          <a:xfrm>
            <a:off x="1904214" y="497264"/>
            <a:ext cx="7532017" cy="586347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846776F-045B-4661-A945-2419E0CD500D}"/>
              </a:ext>
            </a:extLst>
          </p:cNvPr>
          <p:cNvSpPr txBox="1"/>
          <p:nvPr/>
        </p:nvSpPr>
        <p:spPr>
          <a:xfrm>
            <a:off x="2220008" y="664513"/>
            <a:ext cx="6919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latin typeface="Bierstadt" panose="020B0604020202020204" pitchFamily="34" charset="0"/>
              </a:rPr>
              <a:t>Créer un évènement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3727AB5-CF38-43B3-819B-7A9A3EC31D3C}"/>
              </a:ext>
            </a:extLst>
          </p:cNvPr>
          <p:cNvCxnSpPr>
            <a:cxnSpLocks/>
          </p:cNvCxnSpPr>
          <p:nvPr/>
        </p:nvCxnSpPr>
        <p:spPr>
          <a:xfrm>
            <a:off x="1904214" y="1591745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7A8A6A0-0491-4111-B266-586DD4F364C1}"/>
              </a:ext>
            </a:extLst>
          </p:cNvPr>
          <p:cNvCxnSpPr>
            <a:cxnSpLocks/>
          </p:cNvCxnSpPr>
          <p:nvPr/>
        </p:nvCxnSpPr>
        <p:spPr>
          <a:xfrm>
            <a:off x="1904214" y="3014374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64A75470-0D68-44F1-BDBC-DC23559B1381}"/>
              </a:ext>
            </a:extLst>
          </p:cNvPr>
          <p:cNvSpPr txBox="1"/>
          <p:nvPr/>
        </p:nvSpPr>
        <p:spPr>
          <a:xfrm>
            <a:off x="2540521" y="1860937"/>
            <a:ext cx="6278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tant que </a:t>
            </a:r>
            <a:r>
              <a:rPr lang="fr-FR" b="1" dirty="0">
                <a:solidFill>
                  <a:srgbClr val="7030A0"/>
                </a:solidFill>
              </a:rPr>
              <a:t>Utilisateur</a:t>
            </a:r>
          </a:p>
          <a:p>
            <a:r>
              <a:rPr lang="fr-FR" dirty="0"/>
              <a:t>Je souhaite Remplir des données</a:t>
            </a:r>
          </a:p>
          <a:p>
            <a:r>
              <a:rPr lang="fr-FR" dirty="0"/>
              <a:t>Afin de Créer un évènement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E1F7D4F-1618-4D93-A548-046D7DC9CA19}"/>
              </a:ext>
            </a:extLst>
          </p:cNvPr>
          <p:cNvSpPr txBox="1"/>
          <p:nvPr/>
        </p:nvSpPr>
        <p:spPr>
          <a:xfrm>
            <a:off x="2408546" y="3176880"/>
            <a:ext cx="64102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Critères d’acceptation</a:t>
            </a:r>
          </a:p>
          <a:p>
            <a:r>
              <a:rPr lang="fr-FR" dirty="0"/>
              <a:t>• Étant donné que, Je suis sur la page de calendrier</a:t>
            </a:r>
          </a:p>
          <a:p>
            <a:r>
              <a:rPr lang="fr-FR" dirty="0"/>
              <a:t>   Lorsque, Je clique sur une case vide d’un calendrier</a:t>
            </a:r>
          </a:p>
          <a:p>
            <a:r>
              <a:rPr lang="fr-FR" dirty="0"/>
              <a:t>   Alors, Je peux modifier les caractéristiques de la case</a:t>
            </a:r>
          </a:p>
          <a:p>
            <a:r>
              <a:rPr lang="fr-FR" dirty="0"/>
              <a:t>• Étant donné que, J’ai modifié les caractéristiques</a:t>
            </a:r>
          </a:p>
          <a:p>
            <a:r>
              <a:rPr lang="fr-FR" dirty="0"/>
              <a:t>   Lorsque je clique sur la "petite disquette"</a:t>
            </a:r>
          </a:p>
          <a:p>
            <a:r>
              <a:rPr lang="fr-FR" dirty="0"/>
              <a:t>   Alors, Les caractéristiques de l’évènement sont enregistrées</a:t>
            </a:r>
          </a:p>
          <a:p>
            <a:r>
              <a:rPr lang="fr-FR" dirty="0"/>
              <a:t>• Étant donné que, J’ai modifié les caractéristiques de l’onglet "créer un évènement"</a:t>
            </a:r>
          </a:p>
          <a:p>
            <a:r>
              <a:rPr lang="fr-FR" dirty="0"/>
              <a:t>   Lorsque je clique sur le signe "+"</a:t>
            </a:r>
          </a:p>
          <a:p>
            <a:r>
              <a:rPr lang="fr-FR" dirty="0"/>
              <a:t>   Alors, Les caractéristiques de l’évènement sont enregistrées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793AE6E4-43AB-47FF-B3F3-FB59A455781A}"/>
              </a:ext>
            </a:extLst>
          </p:cNvPr>
          <p:cNvSpPr/>
          <p:nvPr/>
        </p:nvSpPr>
        <p:spPr>
          <a:xfrm>
            <a:off x="8408708" y="282803"/>
            <a:ext cx="1440000" cy="144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#25</a:t>
            </a:r>
          </a:p>
        </p:txBody>
      </p:sp>
    </p:spTree>
    <p:extLst>
      <p:ext uri="{BB962C8B-B14F-4D97-AF65-F5344CB8AC3E}">
        <p14:creationId xmlns:p14="http://schemas.microsoft.com/office/powerpoint/2010/main" val="41639626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C6FB6F4-B59D-4D20-A1E3-62ACD613AA74}"/>
              </a:ext>
            </a:extLst>
          </p:cNvPr>
          <p:cNvSpPr/>
          <p:nvPr/>
        </p:nvSpPr>
        <p:spPr>
          <a:xfrm>
            <a:off x="1904214" y="497264"/>
            <a:ext cx="7532017" cy="586347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3727AB5-CF38-43B3-819B-7A9A3EC31D3C}"/>
              </a:ext>
            </a:extLst>
          </p:cNvPr>
          <p:cNvCxnSpPr>
            <a:cxnSpLocks/>
          </p:cNvCxnSpPr>
          <p:nvPr/>
        </p:nvCxnSpPr>
        <p:spPr>
          <a:xfrm>
            <a:off x="1904214" y="1591745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7A8A6A0-0491-4111-B266-586DD4F364C1}"/>
              </a:ext>
            </a:extLst>
          </p:cNvPr>
          <p:cNvCxnSpPr>
            <a:cxnSpLocks/>
          </p:cNvCxnSpPr>
          <p:nvPr/>
        </p:nvCxnSpPr>
        <p:spPr>
          <a:xfrm>
            <a:off x="1904214" y="3014374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64A75470-0D68-44F1-BDBC-DC23559B1381}"/>
              </a:ext>
            </a:extLst>
          </p:cNvPr>
          <p:cNvSpPr txBox="1"/>
          <p:nvPr/>
        </p:nvSpPr>
        <p:spPr>
          <a:xfrm>
            <a:off x="2540521" y="1860937"/>
            <a:ext cx="6278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tant que </a:t>
            </a:r>
            <a:r>
              <a:rPr lang="fr-FR" b="1" dirty="0">
                <a:solidFill>
                  <a:srgbClr val="7030A0"/>
                </a:solidFill>
              </a:rPr>
              <a:t>Utilisateur</a:t>
            </a:r>
          </a:p>
          <a:p>
            <a:r>
              <a:rPr lang="fr-FR" dirty="0"/>
              <a:t>Je souhaite avoir accès visuellement aux prochains rendez-vous</a:t>
            </a:r>
          </a:p>
          <a:p>
            <a:r>
              <a:rPr lang="fr-FR" dirty="0"/>
              <a:t>Afin de Connaitre mes prochains rendez-vous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E1F7D4F-1618-4D93-A548-046D7DC9CA19}"/>
              </a:ext>
            </a:extLst>
          </p:cNvPr>
          <p:cNvSpPr txBox="1"/>
          <p:nvPr/>
        </p:nvSpPr>
        <p:spPr>
          <a:xfrm>
            <a:off x="2408546" y="3176880"/>
            <a:ext cx="64102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Critères d’acceptation</a:t>
            </a:r>
          </a:p>
          <a:p>
            <a:r>
              <a:rPr lang="fr-FR" dirty="0"/>
              <a:t>• Étant donné que, Je regarde les prochains évènements</a:t>
            </a:r>
          </a:p>
          <a:p>
            <a:r>
              <a:rPr lang="fr-FR" dirty="0"/>
              <a:t>   Lorsque, L’évènement est un rendez-vous</a:t>
            </a:r>
          </a:p>
          <a:p>
            <a:r>
              <a:rPr lang="fr-FR" dirty="0"/>
              <a:t>   Alors, il est notifié avec une couleur spéciale</a:t>
            </a:r>
          </a:p>
          <a:p>
            <a:r>
              <a:rPr lang="fr-FR" dirty="0"/>
              <a:t>• Étant donné que, Je suis sur la page de calendrier</a:t>
            </a:r>
          </a:p>
          <a:p>
            <a:r>
              <a:rPr lang="fr-FR" dirty="0"/>
              <a:t>   Lorsque, Je regarde la section "mes prochains rendez-vous"</a:t>
            </a:r>
          </a:p>
          <a:p>
            <a:r>
              <a:rPr lang="fr-FR" dirty="0"/>
              <a:t>   Alors, Je vois les 2 prochains rendez-vous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5EEFC1C-403F-40B8-A553-D836AC6452E4}"/>
              </a:ext>
            </a:extLst>
          </p:cNvPr>
          <p:cNvSpPr/>
          <p:nvPr/>
        </p:nvSpPr>
        <p:spPr>
          <a:xfrm>
            <a:off x="8408708" y="282803"/>
            <a:ext cx="1440000" cy="144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#26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846776F-045B-4661-A945-2419E0CD500D}"/>
              </a:ext>
            </a:extLst>
          </p:cNvPr>
          <p:cNvSpPr txBox="1"/>
          <p:nvPr/>
        </p:nvSpPr>
        <p:spPr>
          <a:xfrm>
            <a:off x="2220008" y="664513"/>
            <a:ext cx="6919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latin typeface="Bierstadt" panose="020B0604020202020204" pitchFamily="34" charset="0"/>
              </a:rPr>
              <a:t>Voir les prochains rendez-vous</a:t>
            </a:r>
          </a:p>
        </p:txBody>
      </p:sp>
    </p:spTree>
    <p:extLst>
      <p:ext uri="{BB962C8B-B14F-4D97-AF65-F5344CB8AC3E}">
        <p14:creationId xmlns:p14="http://schemas.microsoft.com/office/powerpoint/2010/main" val="33120916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C6FB6F4-B59D-4D20-A1E3-62ACD613AA74}"/>
              </a:ext>
            </a:extLst>
          </p:cNvPr>
          <p:cNvSpPr/>
          <p:nvPr/>
        </p:nvSpPr>
        <p:spPr>
          <a:xfrm>
            <a:off x="1904214" y="497264"/>
            <a:ext cx="7532017" cy="586347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846776F-045B-4661-A945-2419E0CD500D}"/>
              </a:ext>
            </a:extLst>
          </p:cNvPr>
          <p:cNvSpPr txBox="1"/>
          <p:nvPr/>
        </p:nvSpPr>
        <p:spPr>
          <a:xfrm>
            <a:off x="2220008" y="664513"/>
            <a:ext cx="6919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latin typeface="Bierstadt" panose="020B0604020202020204" pitchFamily="34" charset="0"/>
              </a:rPr>
              <a:t>Éditer un évènement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3727AB5-CF38-43B3-819B-7A9A3EC31D3C}"/>
              </a:ext>
            </a:extLst>
          </p:cNvPr>
          <p:cNvCxnSpPr>
            <a:cxnSpLocks/>
          </p:cNvCxnSpPr>
          <p:nvPr/>
        </p:nvCxnSpPr>
        <p:spPr>
          <a:xfrm>
            <a:off x="1904214" y="1591745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7A8A6A0-0491-4111-B266-586DD4F364C1}"/>
              </a:ext>
            </a:extLst>
          </p:cNvPr>
          <p:cNvCxnSpPr>
            <a:cxnSpLocks/>
          </p:cNvCxnSpPr>
          <p:nvPr/>
        </p:nvCxnSpPr>
        <p:spPr>
          <a:xfrm>
            <a:off x="1904214" y="3014374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64A75470-0D68-44F1-BDBC-DC23559B1381}"/>
              </a:ext>
            </a:extLst>
          </p:cNvPr>
          <p:cNvSpPr txBox="1"/>
          <p:nvPr/>
        </p:nvSpPr>
        <p:spPr>
          <a:xfrm>
            <a:off x="2540521" y="1860937"/>
            <a:ext cx="6278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tant que </a:t>
            </a:r>
            <a:r>
              <a:rPr lang="fr-FR" b="1" dirty="0">
                <a:solidFill>
                  <a:srgbClr val="7030A0"/>
                </a:solidFill>
              </a:rPr>
              <a:t>Utilisateur</a:t>
            </a:r>
          </a:p>
          <a:p>
            <a:r>
              <a:rPr lang="fr-FR" dirty="0"/>
              <a:t>Je souhaite Accéder au détail d’un évènement à venir</a:t>
            </a:r>
          </a:p>
          <a:p>
            <a:r>
              <a:rPr lang="fr-FR" dirty="0"/>
              <a:t>Afin de Le modifier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E1F7D4F-1618-4D93-A548-046D7DC9CA19}"/>
              </a:ext>
            </a:extLst>
          </p:cNvPr>
          <p:cNvSpPr txBox="1"/>
          <p:nvPr/>
        </p:nvSpPr>
        <p:spPr>
          <a:xfrm>
            <a:off x="2408546" y="3176880"/>
            <a:ext cx="64102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Critères d’acceptation</a:t>
            </a:r>
          </a:p>
          <a:p>
            <a:r>
              <a:rPr lang="fr-FR" dirty="0"/>
              <a:t>• Étant donné que, Je suis sur la page de calendrier</a:t>
            </a:r>
          </a:p>
          <a:p>
            <a:r>
              <a:rPr lang="fr-FR" dirty="0"/>
              <a:t>   Lorsque, Je clique sur une case "évènement" d’un calendrier</a:t>
            </a:r>
          </a:p>
          <a:p>
            <a:r>
              <a:rPr lang="fr-FR" dirty="0"/>
              <a:t>   Alors, Je peux modifier les caractéristiques de l’évènements</a:t>
            </a:r>
          </a:p>
          <a:p>
            <a:r>
              <a:rPr lang="fr-FR" dirty="0"/>
              <a:t>• Étant donné que, J’ai modifié un évènement</a:t>
            </a:r>
          </a:p>
          <a:p>
            <a:r>
              <a:rPr lang="fr-FR" dirty="0"/>
              <a:t>   Lorsque je clique sur la "petite disquette"</a:t>
            </a:r>
          </a:p>
          <a:p>
            <a:r>
              <a:rPr lang="fr-FR" dirty="0"/>
              <a:t>   Alors, Les modifications de l’évènement sont enregistrées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DAD7F6D-E3C1-4E4B-A552-9F4ABF62D407}"/>
              </a:ext>
            </a:extLst>
          </p:cNvPr>
          <p:cNvSpPr/>
          <p:nvPr/>
        </p:nvSpPr>
        <p:spPr>
          <a:xfrm>
            <a:off x="8408708" y="282803"/>
            <a:ext cx="1440000" cy="144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#27</a:t>
            </a:r>
          </a:p>
        </p:txBody>
      </p:sp>
    </p:spTree>
    <p:extLst>
      <p:ext uri="{BB962C8B-B14F-4D97-AF65-F5344CB8AC3E}">
        <p14:creationId xmlns:p14="http://schemas.microsoft.com/office/powerpoint/2010/main" val="31359834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C6FB6F4-B59D-4D20-A1E3-62ACD613AA74}"/>
              </a:ext>
            </a:extLst>
          </p:cNvPr>
          <p:cNvSpPr/>
          <p:nvPr/>
        </p:nvSpPr>
        <p:spPr>
          <a:xfrm>
            <a:off x="1904214" y="497264"/>
            <a:ext cx="7532017" cy="586347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3727AB5-CF38-43B3-819B-7A9A3EC31D3C}"/>
              </a:ext>
            </a:extLst>
          </p:cNvPr>
          <p:cNvCxnSpPr>
            <a:cxnSpLocks/>
          </p:cNvCxnSpPr>
          <p:nvPr/>
        </p:nvCxnSpPr>
        <p:spPr>
          <a:xfrm>
            <a:off x="1904214" y="1591745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7A8A6A0-0491-4111-B266-586DD4F364C1}"/>
              </a:ext>
            </a:extLst>
          </p:cNvPr>
          <p:cNvCxnSpPr>
            <a:cxnSpLocks/>
          </p:cNvCxnSpPr>
          <p:nvPr/>
        </p:nvCxnSpPr>
        <p:spPr>
          <a:xfrm>
            <a:off x="1904214" y="3014374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64A75470-0D68-44F1-BDBC-DC23559B1381}"/>
              </a:ext>
            </a:extLst>
          </p:cNvPr>
          <p:cNvSpPr txBox="1"/>
          <p:nvPr/>
        </p:nvSpPr>
        <p:spPr>
          <a:xfrm>
            <a:off x="2540521" y="1860937"/>
            <a:ext cx="6278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tant que </a:t>
            </a:r>
            <a:r>
              <a:rPr lang="fr-FR" b="1" dirty="0">
                <a:solidFill>
                  <a:srgbClr val="7030A0"/>
                </a:solidFill>
              </a:rPr>
              <a:t>Utilisateur</a:t>
            </a:r>
          </a:p>
          <a:p>
            <a:r>
              <a:rPr lang="fr-FR" dirty="0"/>
              <a:t>Je souhaite Pouvoir naviguer dans l’application</a:t>
            </a:r>
          </a:p>
          <a:p>
            <a:r>
              <a:rPr lang="fr-FR" dirty="0"/>
              <a:t>Afin de Retourner sur la page principale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E1F7D4F-1618-4D93-A548-046D7DC9CA19}"/>
              </a:ext>
            </a:extLst>
          </p:cNvPr>
          <p:cNvSpPr txBox="1"/>
          <p:nvPr/>
        </p:nvSpPr>
        <p:spPr>
          <a:xfrm>
            <a:off x="2408546" y="3176880"/>
            <a:ext cx="6410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Critères d’acceptation</a:t>
            </a:r>
          </a:p>
          <a:p>
            <a:r>
              <a:rPr lang="fr-FR" dirty="0"/>
              <a:t>• Étant donné que, Je suis sur la page de calendrier</a:t>
            </a:r>
          </a:p>
          <a:p>
            <a:r>
              <a:rPr lang="fr-FR" dirty="0"/>
              <a:t>   Lorsque, Je clique sur le logo de l’application</a:t>
            </a:r>
          </a:p>
          <a:p>
            <a:r>
              <a:rPr lang="fr-FR" dirty="0"/>
              <a:t>   Alors, Je suis redirigé vers le tableau de bord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5DDE8B6-9397-45AE-9D3F-374EACEE1C5B}"/>
              </a:ext>
            </a:extLst>
          </p:cNvPr>
          <p:cNvSpPr/>
          <p:nvPr/>
        </p:nvSpPr>
        <p:spPr>
          <a:xfrm>
            <a:off x="8408708" y="282803"/>
            <a:ext cx="1440000" cy="144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#28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846776F-045B-4661-A945-2419E0CD500D}"/>
              </a:ext>
            </a:extLst>
          </p:cNvPr>
          <p:cNvSpPr txBox="1"/>
          <p:nvPr/>
        </p:nvSpPr>
        <p:spPr>
          <a:xfrm>
            <a:off x="2220008" y="664513"/>
            <a:ext cx="6919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latin typeface="Bierstadt" panose="020B0604020202020204" pitchFamily="34" charset="0"/>
              </a:rPr>
              <a:t>Retourner sur la page d’accueil</a:t>
            </a:r>
          </a:p>
        </p:txBody>
      </p:sp>
    </p:spTree>
    <p:extLst>
      <p:ext uri="{BB962C8B-B14F-4D97-AF65-F5344CB8AC3E}">
        <p14:creationId xmlns:p14="http://schemas.microsoft.com/office/powerpoint/2010/main" val="632944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C6FB6F4-B59D-4D20-A1E3-62ACD613AA74}"/>
              </a:ext>
            </a:extLst>
          </p:cNvPr>
          <p:cNvSpPr/>
          <p:nvPr/>
        </p:nvSpPr>
        <p:spPr>
          <a:xfrm>
            <a:off x="1904214" y="497264"/>
            <a:ext cx="7532017" cy="586347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846776F-045B-4661-A945-2419E0CD500D}"/>
              </a:ext>
            </a:extLst>
          </p:cNvPr>
          <p:cNvSpPr txBox="1"/>
          <p:nvPr/>
        </p:nvSpPr>
        <p:spPr>
          <a:xfrm>
            <a:off x="2540521" y="690562"/>
            <a:ext cx="6132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atin typeface="Bierstadt" panose="020B0604020202020204" pitchFamily="34" charset="0"/>
              </a:rPr>
              <a:t>Se déconnecter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3727AB5-CF38-43B3-819B-7A9A3EC31D3C}"/>
              </a:ext>
            </a:extLst>
          </p:cNvPr>
          <p:cNvCxnSpPr>
            <a:cxnSpLocks/>
          </p:cNvCxnSpPr>
          <p:nvPr/>
        </p:nvCxnSpPr>
        <p:spPr>
          <a:xfrm>
            <a:off x="1904214" y="1591745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7A8A6A0-0491-4111-B266-586DD4F364C1}"/>
              </a:ext>
            </a:extLst>
          </p:cNvPr>
          <p:cNvCxnSpPr>
            <a:cxnSpLocks/>
          </p:cNvCxnSpPr>
          <p:nvPr/>
        </p:nvCxnSpPr>
        <p:spPr>
          <a:xfrm>
            <a:off x="1904214" y="3014374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64A75470-0D68-44F1-BDBC-DC23559B1381}"/>
              </a:ext>
            </a:extLst>
          </p:cNvPr>
          <p:cNvSpPr txBox="1"/>
          <p:nvPr/>
        </p:nvSpPr>
        <p:spPr>
          <a:xfrm>
            <a:off x="2540521" y="1860937"/>
            <a:ext cx="6278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tant que </a:t>
            </a:r>
            <a:r>
              <a:rPr lang="fr-FR" b="1" dirty="0">
                <a:solidFill>
                  <a:srgbClr val="7030A0"/>
                </a:solidFill>
              </a:rPr>
              <a:t>Utilisateur</a:t>
            </a:r>
          </a:p>
          <a:p>
            <a:r>
              <a:rPr lang="fr-FR" dirty="0"/>
              <a:t>Je souhaite Me déconnecter</a:t>
            </a:r>
          </a:p>
          <a:p>
            <a:r>
              <a:rPr lang="fr-FR" dirty="0"/>
              <a:t>Afin de Ne pas laisser mon compte ouvert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E1F7D4F-1618-4D93-A548-046D7DC9CA19}"/>
              </a:ext>
            </a:extLst>
          </p:cNvPr>
          <p:cNvSpPr txBox="1"/>
          <p:nvPr/>
        </p:nvSpPr>
        <p:spPr>
          <a:xfrm>
            <a:off x="2408546" y="3176880"/>
            <a:ext cx="64102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Critères d’acceptation</a:t>
            </a:r>
          </a:p>
          <a:p>
            <a:r>
              <a:rPr lang="fr-FR" dirty="0"/>
              <a:t>• Étant donné que, Je suis sur la page de calendrier</a:t>
            </a:r>
          </a:p>
          <a:p>
            <a:r>
              <a:rPr lang="fr-FR" dirty="0"/>
              <a:t>   Lorsque, Je clique sur "se déconnecter"</a:t>
            </a:r>
          </a:p>
          <a:p>
            <a:r>
              <a:rPr lang="fr-FR" dirty="0"/>
              <a:t>   Alors, Une confirmation m’est demandée</a:t>
            </a:r>
          </a:p>
          <a:p>
            <a:r>
              <a:rPr lang="fr-FR" dirty="0"/>
              <a:t>• Étant donné que, Une confirmation de déconnexion m’est demandée</a:t>
            </a:r>
          </a:p>
          <a:p>
            <a:r>
              <a:rPr lang="fr-FR" dirty="0"/>
              <a:t>   Lorsque, Je clique sur "Oui"</a:t>
            </a:r>
          </a:p>
          <a:p>
            <a:r>
              <a:rPr lang="fr-FR" dirty="0"/>
              <a:t>   Alors, Mon compte est déconnecté et je suis redirigé vers la page de connexion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4F3FE13-A4D8-42A5-92BC-BC163C44DE3F}"/>
              </a:ext>
            </a:extLst>
          </p:cNvPr>
          <p:cNvSpPr/>
          <p:nvPr/>
        </p:nvSpPr>
        <p:spPr>
          <a:xfrm>
            <a:off x="8408708" y="282803"/>
            <a:ext cx="1440000" cy="144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#29</a:t>
            </a:r>
          </a:p>
        </p:txBody>
      </p:sp>
    </p:spTree>
    <p:extLst>
      <p:ext uri="{BB962C8B-B14F-4D97-AF65-F5344CB8AC3E}">
        <p14:creationId xmlns:p14="http://schemas.microsoft.com/office/powerpoint/2010/main" val="29522840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FD1189F-9598-4281-8056-2845388D4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3E04E1-D74F-4ED6-972C-035F4FEC4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1A97D9-C694-4307-818B-0C5BBF413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3658" y="727769"/>
            <a:ext cx="6964685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03D65D5-8C57-4438-A0F7-D01F6DB1B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765" y="1495956"/>
            <a:ext cx="6418471" cy="26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Gestionnaire de Tâches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5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7" name="Graphic 212">
            <a:extLst>
              <a:ext uri="{FF2B5EF4-FFF2-40B4-BE49-F238E27FC236}">
                <a16:creationId xmlns:a16="http://schemas.microsoft.com/office/drawing/2014/main" id="{5EC6B544-8C84-47A6-885D-A4F09EF5C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2C95C5C-6FBD-47FF-9CA6-066193539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5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643646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C6FB6F4-B59D-4D20-A1E3-62ACD613AA74}"/>
              </a:ext>
            </a:extLst>
          </p:cNvPr>
          <p:cNvSpPr/>
          <p:nvPr/>
        </p:nvSpPr>
        <p:spPr>
          <a:xfrm>
            <a:off x="1904214" y="497264"/>
            <a:ext cx="7532017" cy="586347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846776F-045B-4661-A945-2419E0CD500D}"/>
              </a:ext>
            </a:extLst>
          </p:cNvPr>
          <p:cNvSpPr txBox="1"/>
          <p:nvPr/>
        </p:nvSpPr>
        <p:spPr>
          <a:xfrm>
            <a:off x="2540521" y="690562"/>
            <a:ext cx="6132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atin typeface="Bierstadt" panose="020B0604020202020204" pitchFamily="34" charset="0"/>
              </a:rPr>
              <a:t>Page de liste des tâches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3727AB5-CF38-43B3-819B-7A9A3EC31D3C}"/>
              </a:ext>
            </a:extLst>
          </p:cNvPr>
          <p:cNvCxnSpPr>
            <a:cxnSpLocks/>
          </p:cNvCxnSpPr>
          <p:nvPr/>
        </p:nvCxnSpPr>
        <p:spPr>
          <a:xfrm>
            <a:off x="1904214" y="1591745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7A8A6A0-0491-4111-B266-586DD4F364C1}"/>
              </a:ext>
            </a:extLst>
          </p:cNvPr>
          <p:cNvCxnSpPr>
            <a:cxnSpLocks/>
          </p:cNvCxnSpPr>
          <p:nvPr/>
        </p:nvCxnSpPr>
        <p:spPr>
          <a:xfrm>
            <a:off x="1904214" y="3014374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64A75470-0D68-44F1-BDBC-DC23559B1381}"/>
              </a:ext>
            </a:extLst>
          </p:cNvPr>
          <p:cNvSpPr txBox="1"/>
          <p:nvPr/>
        </p:nvSpPr>
        <p:spPr>
          <a:xfrm>
            <a:off x="2540521" y="1860937"/>
            <a:ext cx="6278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tant que </a:t>
            </a:r>
            <a:r>
              <a:rPr lang="fr-FR" b="1" dirty="0">
                <a:solidFill>
                  <a:srgbClr val="7030A0"/>
                </a:solidFill>
              </a:rPr>
              <a:t>Utilisateur</a:t>
            </a:r>
          </a:p>
          <a:p>
            <a:r>
              <a:rPr lang="fr-FR" dirty="0"/>
              <a:t>Je souhaite Me connecter à ma liste des tâches</a:t>
            </a:r>
          </a:p>
          <a:p>
            <a:r>
              <a:rPr lang="fr-FR" dirty="0"/>
              <a:t>Afin D’avoir accès à toutes mes tâches à faire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E1F7D4F-1618-4D93-A548-046D7DC9CA19}"/>
              </a:ext>
            </a:extLst>
          </p:cNvPr>
          <p:cNvSpPr txBox="1"/>
          <p:nvPr/>
        </p:nvSpPr>
        <p:spPr>
          <a:xfrm>
            <a:off x="2408546" y="3176880"/>
            <a:ext cx="6410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Critères d’acceptation</a:t>
            </a:r>
          </a:p>
          <a:p>
            <a:r>
              <a:rPr lang="fr-FR" dirty="0"/>
              <a:t>• Étant donné que, Je suis sur le menu de navigation</a:t>
            </a:r>
          </a:p>
          <a:p>
            <a:r>
              <a:rPr lang="fr-FR" dirty="0"/>
              <a:t>   Lorsque, Je clique sur le logo "liste"</a:t>
            </a:r>
          </a:p>
          <a:p>
            <a:r>
              <a:rPr lang="fr-FR" dirty="0"/>
              <a:t>   Alors, Je suis redirigé vers la page de gestionnaire  de tâches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5BF2D6C-11B9-49D4-ABC4-E2C79F327B67}"/>
              </a:ext>
            </a:extLst>
          </p:cNvPr>
          <p:cNvSpPr/>
          <p:nvPr/>
        </p:nvSpPr>
        <p:spPr>
          <a:xfrm>
            <a:off x="8408708" y="282803"/>
            <a:ext cx="1440000" cy="144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#30</a:t>
            </a:r>
          </a:p>
        </p:txBody>
      </p:sp>
    </p:spTree>
    <p:extLst>
      <p:ext uri="{BB962C8B-B14F-4D97-AF65-F5344CB8AC3E}">
        <p14:creationId xmlns:p14="http://schemas.microsoft.com/office/powerpoint/2010/main" val="21462810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C6FB6F4-B59D-4D20-A1E3-62ACD613AA74}"/>
              </a:ext>
            </a:extLst>
          </p:cNvPr>
          <p:cNvSpPr/>
          <p:nvPr/>
        </p:nvSpPr>
        <p:spPr>
          <a:xfrm>
            <a:off x="1904214" y="497264"/>
            <a:ext cx="7532017" cy="586347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846776F-045B-4661-A945-2419E0CD500D}"/>
              </a:ext>
            </a:extLst>
          </p:cNvPr>
          <p:cNvSpPr txBox="1"/>
          <p:nvPr/>
        </p:nvSpPr>
        <p:spPr>
          <a:xfrm>
            <a:off x="2540521" y="690562"/>
            <a:ext cx="6132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atin typeface="Bierstadt" panose="020B0604020202020204" pitchFamily="34" charset="0"/>
              </a:rPr>
              <a:t>Se créer une tâche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3727AB5-CF38-43B3-819B-7A9A3EC31D3C}"/>
              </a:ext>
            </a:extLst>
          </p:cNvPr>
          <p:cNvCxnSpPr>
            <a:cxnSpLocks/>
          </p:cNvCxnSpPr>
          <p:nvPr/>
        </p:nvCxnSpPr>
        <p:spPr>
          <a:xfrm>
            <a:off x="1904214" y="1591745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7A8A6A0-0491-4111-B266-586DD4F364C1}"/>
              </a:ext>
            </a:extLst>
          </p:cNvPr>
          <p:cNvCxnSpPr>
            <a:cxnSpLocks/>
          </p:cNvCxnSpPr>
          <p:nvPr/>
        </p:nvCxnSpPr>
        <p:spPr>
          <a:xfrm>
            <a:off x="1904214" y="3014374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64A75470-0D68-44F1-BDBC-DC23559B1381}"/>
              </a:ext>
            </a:extLst>
          </p:cNvPr>
          <p:cNvSpPr txBox="1"/>
          <p:nvPr/>
        </p:nvSpPr>
        <p:spPr>
          <a:xfrm>
            <a:off x="2540521" y="1860937"/>
            <a:ext cx="6278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tant que </a:t>
            </a:r>
            <a:r>
              <a:rPr lang="fr-FR" b="1" dirty="0">
                <a:solidFill>
                  <a:schemeClr val="accent5">
                    <a:lumMod val="75000"/>
                  </a:schemeClr>
                </a:solidFill>
              </a:rPr>
              <a:t>Élève</a:t>
            </a:r>
            <a:endParaRPr lang="fr-FR" b="1" dirty="0">
              <a:solidFill>
                <a:srgbClr val="7030A0"/>
              </a:solidFill>
            </a:endParaRPr>
          </a:p>
          <a:p>
            <a:r>
              <a:rPr lang="fr-FR" dirty="0"/>
              <a:t>Je souhaite Me créer une tâche</a:t>
            </a:r>
          </a:p>
          <a:p>
            <a:r>
              <a:rPr lang="fr-FR" dirty="0"/>
              <a:t>Afin De l’ajouter à ma liste des tâches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E1F7D4F-1618-4D93-A548-046D7DC9CA19}"/>
              </a:ext>
            </a:extLst>
          </p:cNvPr>
          <p:cNvSpPr txBox="1"/>
          <p:nvPr/>
        </p:nvSpPr>
        <p:spPr>
          <a:xfrm>
            <a:off x="2408546" y="3176880"/>
            <a:ext cx="64102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Critères d’acceptation</a:t>
            </a:r>
          </a:p>
          <a:p>
            <a:r>
              <a:rPr lang="fr-FR" dirty="0"/>
              <a:t>• Étant donné que, Je suis sur la page de gestionnaire de tâches</a:t>
            </a:r>
          </a:p>
          <a:p>
            <a:r>
              <a:rPr lang="fr-FR" dirty="0"/>
              <a:t>   Lorsque, Je clique sur "ajouter une tâche"</a:t>
            </a:r>
          </a:p>
          <a:p>
            <a:r>
              <a:rPr lang="fr-FR" dirty="0"/>
              <a:t>   Alors, Une fenêtre de création de tâches s’ouvre</a:t>
            </a:r>
          </a:p>
          <a:p>
            <a:r>
              <a:rPr lang="fr-FR" dirty="0"/>
              <a:t>• Étant donné que, Je suis sur la fenêtre de création de tâches</a:t>
            </a:r>
          </a:p>
          <a:p>
            <a:r>
              <a:rPr lang="fr-FR" dirty="0"/>
              <a:t>   Lorsque, Je remplis les champs et valide</a:t>
            </a:r>
          </a:p>
          <a:p>
            <a:r>
              <a:rPr lang="fr-FR" dirty="0"/>
              <a:t>   Alors, Une tâche est ajoutée à ma to do </a:t>
            </a:r>
            <a:r>
              <a:rPr lang="fr-FR" dirty="0" err="1"/>
              <a:t>list</a:t>
            </a:r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54BEEC0-E2C0-499B-B136-7BF7B2D82C15}"/>
              </a:ext>
            </a:extLst>
          </p:cNvPr>
          <p:cNvSpPr/>
          <p:nvPr/>
        </p:nvSpPr>
        <p:spPr>
          <a:xfrm>
            <a:off x="8408708" y="282803"/>
            <a:ext cx="1440000" cy="144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#31</a:t>
            </a:r>
          </a:p>
        </p:txBody>
      </p:sp>
    </p:spTree>
    <p:extLst>
      <p:ext uri="{BB962C8B-B14F-4D97-AF65-F5344CB8AC3E}">
        <p14:creationId xmlns:p14="http://schemas.microsoft.com/office/powerpoint/2010/main" val="2718231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C6FB6F4-B59D-4D20-A1E3-62ACD613AA74}"/>
              </a:ext>
            </a:extLst>
          </p:cNvPr>
          <p:cNvSpPr/>
          <p:nvPr/>
        </p:nvSpPr>
        <p:spPr>
          <a:xfrm>
            <a:off x="1904214" y="497264"/>
            <a:ext cx="7532017" cy="586347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846776F-045B-4661-A945-2419E0CD500D}"/>
              </a:ext>
            </a:extLst>
          </p:cNvPr>
          <p:cNvSpPr txBox="1"/>
          <p:nvPr/>
        </p:nvSpPr>
        <p:spPr>
          <a:xfrm>
            <a:off x="2540521" y="690562"/>
            <a:ext cx="6132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atin typeface="Bierstadt" panose="020B0604020202020204" pitchFamily="34" charset="0"/>
              </a:rPr>
              <a:t>Modifier une tâche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3727AB5-CF38-43B3-819B-7A9A3EC31D3C}"/>
              </a:ext>
            </a:extLst>
          </p:cNvPr>
          <p:cNvCxnSpPr>
            <a:cxnSpLocks/>
          </p:cNvCxnSpPr>
          <p:nvPr/>
        </p:nvCxnSpPr>
        <p:spPr>
          <a:xfrm>
            <a:off x="1904214" y="1591745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7A8A6A0-0491-4111-B266-586DD4F364C1}"/>
              </a:ext>
            </a:extLst>
          </p:cNvPr>
          <p:cNvCxnSpPr>
            <a:cxnSpLocks/>
          </p:cNvCxnSpPr>
          <p:nvPr/>
        </p:nvCxnSpPr>
        <p:spPr>
          <a:xfrm>
            <a:off x="1904214" y="3014374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64A75470-0D68-44F1-BDBC-DC23559B1381}"/>
              </a:ext>
            </a:extLst>
          </p:cNvPr>
          <p:cNvSpPr txBox="1"/>
          <p:nvPr/>
        </p:nvSpPr>
        <p:spPr>
          <a:xfrm>
            <a:off x="2540521" y="1860937"/>
            <a:ext cx="6278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tant que </a:t>
            </a:r>
            <a:r>
              <a:rPr lang="fr-FR" b="1" dirty="0">
                <a:solidFill>
                  <a:schemeClr val="accent5">
                    <a:lumMod val="75000"/>
                  </a:schemeClr>
                </a:solidFill>
              </a:rPr>
              <a:t>Élève</a:t>
            </a:r>
            <a:endParaRPr lang="fr-FR" b="1" dirty="0">
              <a:solidFill>
                <a:srgbClr val="7030A0"/>
              </a:solidFill>
            </a:endParaRPr>
          </a:p>
          <a:p>
            <a:r>
              <a:rPr lang="fr-FR" dirty="0"/>
              <a:t>Je souhaite avoir accès aux données de la tâche</a:t>
            </a:r>
          </a:p>
          <a:p>
            <a:r>
              <a:rPr lang="fr-FR" dirty="0"/>
              <a:t>Afin De la supprimer de ma to do </a:t>
            </a:r>
            <a:r>
              <a:rPr lang="fr-FR" dirty="0" err="1"/>
              <a:t>list</a:t>
            </a:r>
            <a:r>
              <a:rPr lang="fr-FR" dirty="0"/>
              <a:t> ou modifier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E1F7D4F-1618-4D93-A548-046D7DC9CA19}"/>
              </a:ext>
            </a:extLst>
          </p:cNvPr>
          <p:cNvSpPr txBox="1"/>
          <p:nvPr/>
        </p:nvSpPr>
        <p:spPr>
          <a:xfrm>
            <a:off x="2408546" y="3176880"/>
            <a:ext cx="6410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Critères d’acceptation</a:t>
            </a:r>
          </a:p>
          <a:p>
            <a:r>
              <a:rPr lang="fr-FR" dirty="0"/>
              <a:t>• Étant donné que, Je suis sur la page gestionnaire de tâches</a:t>
            </a:r>
          </a:p>
          <a:p>
            <a:r>
              <a:rPr lang="fr-FR" dirty="0"/>
              <a:t>   Lorsque, Je clique sur une icône de la tâche</a:t>
            </a:r>
          </a:p>
          <a:p>
            <a:r>
              <a:rPr lang="fr-FR" dirty="0"/>
              <a:t>   Alors, la tâche est modifiée dans la liste des tâches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B611B2E-8E90-4786-A6B0-F909E079CC3C}"/>
              </a:ext>
            </a:extLst>
          </p:cNvPr>
          <p:cNvSpPr/>
          <p:nvPr/>
        </p:nvSpPr>
        <p:spPr>
          <a:xfrm>
            <a:off x="8408708" y="282803"/>
            <a:ext cx="1440000" cy="144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#32</a:t>
            </a:r>
          </a:p>
        </p:txBody>
      </p:sp>
    </p:spTree>
    <p:extLst>
      <p:ext uri="{BB962C8B-B14F-4D97-AF65-F5344CB8AC3E}">
        <p14:creationId xmlns:p14="http://schemas.microsoft.com/office/powerpoint/2010/main" val="18123415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C6FB6F4-B59D-4D20-A1E3-62ACD613AA74}"/>
              </a:ext>
            </a:extLst>
          </p:cNvPr>
          <p:cNvSpPr/>
          <p:nvPr/>
        </p:nvSpPr>
        <p:spPr>
          <a:xfrm>
            <a:off x="1904214" y="497264"/>
            <a:ext cx="7532017" cy="586347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846776F-045B-4661-A945-2419E0CD500D}"/>
              </a:ext>
            </a:extLst>
          </p:cNvPr>
          <p:cNvSpPr txBox="1"/>
          <p:nvPr/>
        </p:nvSpPr>
        <p:spPr>
          <a:xfrm>
            <a:off x="2145329" y="690562"/>
            <a:ext cx="6475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atin typeface="Bierstadt" panose="020B0604020202020204" pitchFamily="34" charset="0"/>
              </a:rPr>
              <a:t>Ajouter tâche pour un élève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3727AB5-CF38-43B3-819B-7A9A3EC31D3C}"/>
              </a:ext>
            </a:extLst>
          </p:cNvPr>
          <p:cNvCxnSpPr>
            <a:cxnSpLocks/>
          </p:cNvCxnSpPr>
          <p:nvPr/>
        </p:nvCxnSpPr>
        <p:spPr>
          <a:xfrm>
            <a:off x="1904214" y="1591745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7A8A6A0-0491-4111-B266-586DD4F364C1}"/>
              </a:ext>
            </a:extLst>
          </p:cNvPr>
          <p:cNvCxnSpPr>
            <a:cxnSpLocks/>
          </p:cNvCxnSpPr>
          <p:nvPr/>
        </p:nvCxnSpPr>
        <p:spPr>
          <a:xfrm>
            <a:off x="1904214" y="3014374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64A75470-0D68-44F1-BDBC-DC23559B1381}"/>
              </a:ext>
            </a:extLst>
          </p:cNvPr>
          <p:cNvSpPr txBox="1"/>
          <p:nvPr/>
        </p:nvSpPr>
        <p:spPr>
          <a:xfrm>
            <a:off x="2540521" y="1860937"/>
            <a:ext cx="6278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tant que 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Bénévoles</a:t>
            </a:r>
            <a:endParaRPr lang="fr-FR" b="1" dirty="0">
              <a:solidFill>
                <a:schemeClr val="accent6"/>
              </a:solidFill>
            </a:endParaRPr>
          </a:p>
          <a:p>
            <a:r>
              <a:rPr lang="fr-FR" dirty="0"/>
              <a:t>Je souhaite sélectionner un élève </a:t>
            </a:r>
          </a:p>
          <a:p>
            <a:r>
              <a:rPr lang="fr-FR" dirty="0"/>
              <a:t>Afin De lui créer une tâche à faire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E1F7D4F-1618-4D93-A548-046D7DC9CA19}"/>
              </a:ext>
            </a:extLst>
          </p:cNvPr>
          <p:cNvSpPr txBox="1"/>
          <p:nvPr/>
        </p:nvSpPr>
        <p:spPr>
          <a:xfrm>
            <a:off x="2408546" y="3176880"/>
            <a:ext cx="64102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Critères d’acceptation</a:t>
            </a:r>
          </a:p>
          <a:p>
            <a:r>
              <a:rPr lang="fr-FR" dirty="0"/>
              <a:t>• Étant donné que, Je suis sur la page gestionnaire de tâches</a:t>
            </a:r>
          </a:p>
          <a:p>
            <a:r>
              <a:rPr lang="fr-FR" dirty="0"/>
              <a:t>   Lorsque, Je clique sur l’avatar ou sur le nom de l’élève</a:t>
            </a:r>
          </a:p>
          <a:p>
            <a:r>
              <a:rPr lang="fr-FR" dirty="0"/>
              <a:t>   Alors, il est sélectionné et j’ai accès à la section création de tâches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B611B2E-8E90-4786-A6B0-F909E079CC3C}"/>
              </a:ext>
            </a:extLst>
          </p:cNvPr>
          <p:cNvSpPr/>
          <p:nvPr/>
        </p:nvSpPr>
        <p:spPr>
          <a:xfrm>
            <a:off x="8408708" y="282803"/>
            <a:ext cx="1440000" cy="144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#33</a:t>
            </a:r>
          </a:p>
        </p:txBody>
      </p:sp>
    </p:spTree>
    <p:extLst>
      <p:ext uri="{BB962C8B-B14F-4D97-AF65-F5344CB8AC3E}">
        <p14:creationId xmlns:p14="http://schemas.microsoft.com/office/powerpoint/2010/main" val="855193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C6FB6F4-B59D-4D20-A1E3-62ACD613AA74}"/>
              </a:ext>
            </a:extLst>
          </p:cNvPr>
          <p:cNvSpPr/>
          <p:nvPr/>
        </p:nvSpPr>
        <p:spPr>
          <a:xfrm>
            <a:off x="1904214" y="497264"/>
            <a:ext cx="7532017" cy="586347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846776F-045B-4661-A945-2419E0CD500D}"/>
              </a:ext>
            </a:extLst>
          </p:cNvPr>
          <p:cNvSpPr txBox="1"/>
          <p:nvPr/>
        </p:nvSpPr>
        <p:spPr>
          <a:xfrm>
            <a:off x="2540521" y="690562"/>
            <a:ext cx="6132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atin typeface="Bierstadt" panose="020B0604020202020204" pitchFamily="34" charset="0"/>
              </a:rPr>
              <a:t>Connexion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3727AB5-CF38-43B3-819B-7A9A3EC31D3C}"/>
              </a:ext>
            </a:extLst>
          </p:cNvPr>
          <p:cNvCxnSpPr>
            <a:cxnSpLocks/>
          </p:cNvCxnSpPr>
          <p:nvPr/>
        </p:nvCxnSpPr>
        <p:spPr>
          <a:xfrm>
            <a:off x="1904214" y="1591745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7A8A6A0-0491-4111-B266-586DD4F364C1}"/>
              </a:ext>
            </a:extLst>
          </p:cNvPr>
          <p:cNvCxnSpPr>
            <a:cxnSpLocks/>
          </p:cNvCxnSpPr>
          <p:nvPr/>
        </p:nvCxnSpPr>
        <p:spPr>
          <a:xfrm>
            <a:off x="1904214" y="3014374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64A75470-0D68-44F1-BDBC-DC23559B1381}"/>
              </a:ext>
            </a:extLst>
          </p:cNvPr>
          <p:cNvSpPr txBox="1"/>
          <p:nvPr/>
        </p:nvSpPr>
        <p:spPr>
          <a:xfrm>
            <a:off x="2540521" y="1860937"/>
            <a:ext cx="6278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tant que </a:t>
            </a:r>
            <a:r>
              <a:rPr lang="fr-FR" b="1" dirty="0">
                <a:solidFill>
                  <a:srgbClr val="002060"/>
                </a:solidFill>
              </a:rPr>
              <a:t>Utilisateur</a:t>
            </a:r>
          </a:p>
          <a:p>
            <a:r>
              <a:rPr lang="fr-FR" dirty="0"/>
              <a:t>Je souhaite Me connecter</a:t>
            </a:r>
          </a:p>
          <a:p>
            <a:r>
              <a:rPr lang="fr-FR" dirty="0"/>
              <a:t>Afin d’Accéder à la page d’accueil: mon Dashboard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E1F7D4F-1618-4D93-A548-046D7DC9CA19}"/>
              </a:ext>
            </a:extLst>
          </p:cNvPr>
          <p:cNvSpPr txBox="1"/>
          <p:nvPr/>
        </p:nvSpPr>
        <p:spPr>
          <a:xfrm>
            <a:off x="2465109" y="3307141"/>
            <a:ext cx="64102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Critères d’acceptation</a:t>
            </a:r>
          </a:p>
          <a:p>
            <a:r>
              <a:rPr lang="fr-FR" dirty="0"/>
              <a:t>• Étant donné que, Je suis sur la page de connexion</a:t>
            </a:r>
          </a:p>
          <a:p>
            <a:r>
              <a:rPr lang="fr-FR" dirty="0"/>
              <a:t>   Lorsque, Je rentre des coordonnées valides</a:t>
            </a:r>
          </a:p>
          <a:p>
            <a:r>
              <a:rPr lang="fr-FR" dirty="0"/>
              <a:t>   Alors, J’accède à mon Dashboard </a:t>
            </a:r>
          </a:p>
          <a:p>
            <a:r>
              <a:rPr lang="fr-FR" dirty="0"/>
              <a:t>• Étant donné que, Je suis sur la page de connexion</a:t>
            </a:r>
          </a:p>
          <a:p>
            <a:r>
              <a:rPr lang="fr-FR" dirty="0"/>
              <a:t>   Lorsque, Je rentre des coordonnées non-valides</a:t>
            </a:r>
          </a:p>
          <a:p>
            <a:r>
              <a:rPr lang="fr-FR" dirty="0"/>
              <a:t>   Alors, On me notifie que mes identifiants ne sont pas valides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46AC924-BC7C-4F62-8BAD-0FDFFB84B296}"/>
              </a:ext>
            </a:extLst>
          </p:cNvPr>
          <p:cNvSpPr/>
          <p:nvPr/>
        </p:nvSpPr>
        <p:spPr>
          <a:xfrm>
            <a:off x="8408708" y="282803"/>
            <a:ext cx="1440000" cy="144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#2</a:t>
            </a:r>
          </a:p>
        </p:txBody>
      </p:sp>
    </p:spTree>
    <p:extLst>
      <p:ext uri="{BB962C8B-B14F-4D97-AF65-F5344CB8AC3E}">
        <p14:creationId xmlns:p14="http://schemas.microsoft.com/office/powerpoint/2010/main" val="8841682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C6FB6F4-B59D-4D20-A1E3-62ACD613AA74}"/>
              </a:ext>
            </a:extLst>
          </p:cNvPr>
          <p:cNvSpPr/>
          <p:nvPr/>
        </p:nvSpPr>
        <p:spPr>
          <a:xfrm>
            <a:off x="1904214" y="497264"/>
            <a:ext cx="7532017" cy="586347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3727AB5-CF38-43B3-819B-7A9A3EC31D3C}"/>
              </a:ext>
            </a:extLst>
          </p:cNvPr>
          <p:cNvCxnSpPr>
            <a:cxnSpLocks/>
          </p:cNvCxnSpPr>
          <p:nvPr/>
        </p:nvCxnSpPr>
        <p:spPr>
          <a:xfrm>
            <a:off x="1904214" y="1591745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7A8A6A0-0491-4111-B266-586DD4F364C1}"/>
              </a:ext>
            </a:extLst>
          </p:cNvPr>
          <p:cNvCxnSpPr>
            <a:cxnSpLocks/>
          </p:cNvCxnSpPr>
          <p:nvPr/>
        </p:nvCxnSpPr>
        <p:spPr>
          <a:xfrm>
            <a:off x="1904214" y="3014374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64A75470-0D68-44F1-BDBC-DC23559B1381}"/>
              </a:ext>
            </a:extLst>
          </p:cNvPr>
          <p:cNvSpPr txBox="1"/>
          <p:nvPr/>
        </p:nvSpPr>
        <p:spPr>
          <a:xfrm>
            <a:off x="2540521" y="1860937"/>
            <a:ext cx="6278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tant que </a:t>
            </a:r>
            <a:r>
              <a:rPr lang="fr-FR" b="1" dirty="0">
                <a:solidFill>
                  <a:srgbClr val="7030A0"/>
                </a:solidFill>
              </a:rPr>
              <a:t>Utilisateur</a:t>
            </a:r>
          </a:p>
          <a:p>
            <a:r>
              <a:rPr lang="fr-FR" dirty="0"/>
              <a:t>Je souhaite Pouvoir naviguer dans l’application</a:t>
            </a:r>
          </a:p>
          <a:p>
            <a:r>
              <a:rPr lang="fr-FR" dirty="0"/>
              <a:t>Afin De retourner sur la page principale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E1F7D4F-1618-4D93-A548-046D7DC9CA19}"/>
              </a:ext>
            </a:extLst>
          </p:cNvPr>
          <p:cNvSpPr txBox="1"/>
          <p:nvPr/>
        </p:nvSpPr>
        <p:spPr>
          <a:xfrm>
            <a:off x="2408546" y="3176880"/>
            <a:ext cx="6410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Critères d’acceptation</a:t>
            </a:r>
          </a:p>
          <a:p>
            <a:r>
              <a:rPr lang="fr-FR" dirty="0"/>
              <a:t>• Étant donné que, Je suis sur la page gestionnaire de tâches</a:t>
            </a:r>
          </a:p>
          <a:p>
            <a:r>
              <a:rPr lang="fr-FR" dirty="0"/>
              <a:t>   Lorsque, Je clique sur le logo de l’application</a:t>
            </a:r>
          </a:p>
          <a:p>
            <a:r>
              <a:rPr lang="fr-FR" dirty="0"/>
              <a:t>   Alors, Je suis redirigé vers le tableau de bord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91B2F667-C03A-4987-9F47-E454322F6C2B}"/>
              </a:ext>
            </a:extLst>
          </p:cNvPr>
          <p:cNvSpPr/>
          <p:nvPr/>
        </p:nvSpPr>
        <p:spPr>
          <a:xfrm>
            <a:off x="8408708" y="282803"/>
            <a:ext cx="1440000" cy="144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#34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846776F-045B-4661-A945-2419E0CD500D}"/>
              </a:ext>
            </a:extLst>
          </p:cNvPr>
          <p:cNvSpPr txBox="1"/>
          <p:nvPr/>
        </p:nvSpPr>
        <p:spPr>
          <a:xfrm>
            <a:off x="2220008" y="664513"/>
            <a:ext cx="6919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latin typeface="Bierstadt" panose="020B0604020202020204" pitchFamily="34" charset="0"/>
              </a:rPr>
              <a:t>Retourner sur la page d’accueil</a:t>
            </a:r>
          </a:p>
        </p:txBody>
      </p:sp>
    </p:spTree>
    <p:extLst>
      <p:ext uri="{BB962C8B-B14F-4D97-AF65-F5344CB8AC3E}">
        <p14:creationId xmlns:p14="http://schemas.microsoft.com/office/powerpoint/2010/main" val="20494333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C6FB6F4-B59D-4D20-A1E3-62ACD613AA74}"/>
              </a:ext>
            </a:extLst>
          </p:cNvPr>
          <p:cNvSpPr/>
          <p:nvPr/>
        </p:nvSpPr>
        <p:spPr>
          <a:xfrm>
            <a:off x="1904214" y="497264"/>
            <a:ext cx="7532017" cy="586347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846776F-045B-4661-A945-2419E0CD500D}"/>
              </a:ext>
            </a:extLst>
          </p:cNvPr>
          <p:cNvSpPr txBox="1"/>
          <p:nvPr/>
        </p:nvSpPr>
        <p:spPr>
          <a:xfrm>
            <a:off x="2540521" y="690562"/>
            <a:ext cx="6132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atin typeface="Bierstadt" panose="020B0604020202020204" pitchFamily="34" charset="0"/>
              </a:rPr>
              <a:t>Se déconnecter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3727AB5-CF38-43B3-819B-7A9A3EC31D3C}"/>
              </a:ext>
            </a:extLst>
          </p:cNvPr>
          <p:cNvCxnSpPr>
            <a:cxnSpLocks/>
          </p:cNvCxnSpPr>
          <p:nvPr/>
        </p:nvCxnSpPr>
        <p:spPr>
          <a:xfrm>
            <a:off x="1904214" y="1591745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7A8A6A0-0491-4111-B266-586DD4F364C1}"/>
              </a:ext>
            </a:extLst>
          </p:cNvPr>
          <p:cNvCxnSpPr>
            <a:cxnSpLocks/>
          </p:cNvCxnSpPr>
          <p:nvPr/>
        </p:nvCxnSpPr>
        <p:spPr>
          <a:xfrm>
            <a:off x="1904214" y="3014374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64A75470-0D68-44F1-BDBC-DC23559B1381}"/>
              </a:ext>
            </a:extLst>
          </p:cNvPr>
          <p:cNvSpPr txBox="1"/>
          <p:nvPr/>
        </p:nvSpPr>
        <p:spPr>
          <a:xfrm>
            <a:off x="2540521" y="1860937"/>
            <a:ext cx="6278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tant que </a:t>
            </a:r>
            <a:r>
              <a:rPr lang="fr-FR" b="1" dirty="0">
                <a:solidFill>
                  <a:srgbClr val="7030A0"/>
                </a:solidFill>
              </a:rPr>
              <a:t>Utilisateur</a:t>
            </a:r>
          </a:p>
          <a:p>
            <a:r>
              <a:rPr lang="fr-FR" dirty="0"/>
              <a:t>Je souhaite Me déconnecter</a:t>
            </a:r>
          </a:p>
          <a:p>
            <a:r>
              <a:rPr lang="fr-FR" dirty="0"/>
              <a:t>Afin De ne pas laisser mon compte ouvert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E1F7D4F-1618-4D93-A548-046D7DC9CA19}"/>
              </a:ext>
            </a:extLst>
          </p:cNvPr>
          <p:cNvSpPr txBox="1"/>
          <p:nvPr/>
        </p:nvSpPr>
        <p:spPr>
          <a:xfrm>
            <a:off x="2408546" y="3176880"/>
            <a:ext cx="64102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Critères d’acceptation</a:t>
            </a:r>
          </a:p>
          <a:p>
            <a:r>
              <a:rPr lang="fr-FR" dirty="0"/>
              <a:t>• Étant donné que, Je suis sur la page gestionnaire de tâches</a:t>
            </a:r>
          </a:p>
          <a:p>
            <a:r>
              <a:rPr lang="fr-FR" dirty="0"/>
              <a:t>   Lorsque, Je clique sur "se déconnecter"</a:t>
            </a:r>
          </a:p>
          <a:p>
            <a:r>
              <a:rPr lang="fr-FR" dirty="0"/>
              <a:t>   Alors, Une confirmation m’est demandée</a:t>
            </a:r>
          </a:p>
          <a:p>
            <a:r>
              <a:rPr lang="fr-FR" dirty="0"/>
              <a:t>• Étant donné que, Une confirmation de déconnexion m’est demandée</a:t>
            </a:r>
          </a:p>
          <a:p>
            <a:r>
              <a:rPr lang="fr-FR" dirty="0"/>
              <a:t>   Lorsque, Je clique sur "Oui"</a:t>
            </a:r>
          </a:p>
          <a:p>
            <a:r>
              <a:rPr lang="fr-FR" dirty="0"/>
              <a:t>   Alors, Mon compte est déconnecté et je suis redirigé vers la page de connexion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FBCE46D-A350-4DC7-B7A6-AF8F52F8FDFF}"/>
              </a:ext>
            </a:extLst>
          </p:cNvPr>
          <p:cNvSpPr/>
          <p:nvPr/>
        </p:nvSpPr>
        <p:spPr>
          <a:xfrm>
            <a:off x="8408708" y="282803"/>
            <a:ext cx="1440000" cy="144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#35</a:t>
            </a:r>
          </a:p>
        </p:txBody>
      </p:sp>
    </p:spTree>
    <p:extLst>
      <p:ext uri="{BB962C8B-B14F-4D97-AF65-F5344CB8AC3E}">
        <p14:creationId xmlns:p14="http://schemas.microsoft.com/office/powerpoint/2010/main" val="571395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C6FB6F4-B59D-4D20-A1E3-62ACD613AA74}"/>
              </a:ext>
            </a:extLst>
          </p:cNvPr>
          <p:cNvSpPr/>
          <p:nvPr/>
        </p:nvSpPr>
        <p:spPr>
          <a:xfrm>
            <a:off x="1904214" y="497264"/>
            <a:ext cx="7532017" cy="586347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846776F-045B-4661-A945-2419E0CD500D}"/>
              </a:ext>
            </a:extLst>
          </p:cNvPr>
          <p:cNvSpPr txBox="1"/>
          <p:nvPr/>
        </p:nvSpPr>
        <p:spPr>
          <a:xfrm>
            <a:off x="2540521" y="690562"/>
            <a:ext cx="6132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atin typeface="Bierstadt" panose="020B0604020202020204" pitchFamily="34" charset="0"/>
              </a:rPr>
              <a:t>Mot de passe oublié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3727AB5-CF38-43B3-819B-7A9A3EC31D3C}"/>
              </a:ext>
            </a:extLst>
          </p:cNvPr>
          <p:cNvCxnSpPr>
            <a:cxnSpLocks/>
          </p:cNvCxnSpPr>
          <p:nvPr/>
        </p:nvCxnSpPr>
        <p:spPr>
          <a:xfrm>
            <a:off x="1904214" y="1591745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7A8A6A0-0491-4111-B266-586DD4F364C1}"/>
              </a:ext>
            </a:extLst>
          </p:cNvPr>
          <p:cNvCxnSpPr>
            <a:cxnSpLocks/>
          </p:cNvCxnSpPr>
          <p:nvPr/>
        </p:nvCxnSpPr>
        <p:spPr>
          <a:xfrm>
            <a:off x="1904214" y="3014374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64A75470-0D68-44F1-BDBC-DC23559B1381}"/>
              </a:ext>
            </a:extLst>
          </p:cNvPr>
          <p:cNvSpPr txBox="1"/>
          <p:nvPr/>
        </p:nvSpPr>
        <p:spPr>
          <a:xfrm>
            <a:off x="2540521" y="1860937"/>
            <a:ext cx="6278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tant que </a:t>
            </a:r>
            <a:r>
              <a:rPr lang="fr-FR" b="1" dirty="0">
                <a:solidFill>
                  <a:srgbClr val="002060"/>
                </a:solidFill>
              </a:rPr>
              <a:t>Utilisateur</a:t>
            </a:r>
          </a:p>
          <a:p>
            <a:r>
              <a:rPr lang="fr-FR" dirty="0"/>
              <a:t>Je souhaite Réinitialiser mon mot de passe</a:t>
            </a:r>
          </a:p>
          <a:p>
            <a:r>
              <a:rPr lang="fr-FR" dirty="0"/>
              <a:t>Afin D’en avoir un nouveau et accéder à mon espace personnel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E1F7D4F-1618-4D93-A548-046D7DC9CA19}"/>
              </a:ext>
            </a:extLst>
          </p:cNvPr>
          <p:cNvSpPr txBox="1"/>
          <p:nvPr/>
        </p:nvSpPr>
        <p:spPr>
          <a:xfrm>
            <a:off x="2408546" y="3176880"/>
            <a:ext cx="64102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Critères d’acceptation</a:t>
            </a:r>
          </a:p>
          <a:p>
            <a:r>
              <a:rPr lang="fr-FR" dirty="0"/>
              <a:t>• Étant donné que, Je suis sur la page de connexion</a:t>
            </a:r>
          </a:p>
          <a:p>
            <a:r>
              <a:rPr lang="fr-FR" dirty="0"/>
              <a:t>   Lorsque, Je clique sur "mot de passe oublié"</a:t>
            </a:r>
          </a:p>
          <a:p>
            <a:r>
              <a:rPr lang="fr-FR" dirty="0"/>
              <a:t>   Alors, Une fenêtre de réinitialisation s’ouvre</a:t>
            </a:r>
          </a:p>
          <a:p>
            <a:r>
              <a:rPr lang="fr-FR" dirty="0"/>
              <a:t>• Étant donné que, Je suis sur la fenêtre de réinitialisation</a:t>
            </a:r>
          </a:p>
          <a:p>
            <a:r>
              <a:rPr lang="fr-FR" dirty="0"/>
              <a:t>  Lorsque, Je rentre mes coordonnées</a:t>
            </a:r>
          </a:p>
          <a:p>
            <a:r>
              <a:rPr lang="fr-FR" dirty="0"/>
              <a:t>  Alors, On me notifie si mes identifiants existes bien ou non</a:t>
            </a:r>
          </a:p>
          <a:p>
            <a:r>
              <a:rPr lang="fr-FR" dirty="0"/>
              <a:t>• Étant donné que, Mes identifiants existes</a:t>
            </a:r>
          </a:p>
          <a:p>
            <a:r>
              <a:rPr lang="fr-FR" dirty="0"/>
              <a:t>  Lorsque, Je valide la confirmation de réinitialisation</a:t>
            </a:r>
          </a:p>
          <a:p>
            <a:r>
              <a:rPr lang="fr-FR" dirty="0"/>
              <a:t>  Alors, Je reçois mon nouveau mot de passe par mail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92672937-D62A-41B8-8A14-397641BFB03C}"/>
              </a:ext>
            </a:extLst>
          </p:cNvPr>
          <p:cNvSpPr/>
          <p:nvPr/>
        </p:nvSpPr>
        <p:spPr>
          <a:xfrm>
            <a:off x="8408708" y="282803"/>
            <a:ext cx="1440000" cy="144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#3</a:t>
            </a:r>
          </a:p>
        </p:txBody>
      </p:sp>
    </p:spTree>
    <p:extLst>
      <p:ext uri="{BB962C8B-B14F-4D97-AF65-F5344CB8AC3E}">
        <p14:creationId xmlns:p14="http://schemas.microsoft.com/office/powerpoint/2010/main" val="3697904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C6FB6F4-B59D-4D20-A1E3-62ACD613AA74}"/>
              </a:ext>
            </a:extLst>
          </p:cNvPr>
          <p:cNvSpPr/>
          <p:nvPr/>
        </p:nvSpPr>
        <p:spPr>
          <a:xfrm>
            <a:off x="1904214" y="497264"/>
            <a:ext cx="7532017" cy="586347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846776F-045B-4661-A945-2419E0CD500D}"/>
              </a:ext>
            </a:extLst>
          </p:cNvPr>
          <p:cNvSpPr txBox="1"/>
          <p:nvPr/>
        </p:nvSpPr>
        <p:spPr>
          <a:xfrm>
            <a:off x="2540521" y="690562"/>
            <a:ext cx="6132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atin typeface="Bierstadt" panose="020B0604020202020204" pitchFamily="34" charset="0"/>
              </a:rPr>
              <a:t>Création de Compte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3727AB5-CF38-43B3-819B-7A9A3EC31D3C}"/>
              </a:ext>
            </a:extLst>
          </p:cNvPr>
          <p:cNvCxnSpPr>
            <a:cxnSpLocks/>
          </p:cNvCxnSpPr>
          <p:nvPr/>
        </p:nvCxnSpPr>
        <p:spPr>
          <a:xfrm>
            <a:off x="1904214" y="1591745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7A8A6A0-0491-4111-B266-586DD4F364C1}"/>
              </a:ext>
            </a:extLst>
          </p:cNvPr>
          <p:cNvCxnSpPr>
            <a:cxnSpLocks/>
          </p:cNvCxnSpPr>
          <p:nvPr/>
        </p:nvCxnSpPr>
        <p:spPr>
          <a:xfrm>
            <a:off x="1904214" y="3014374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64A75470-0D68-44F1-BDBC-DC23559B1381}"/>
              </a:ext>
            </a:extLst>
          </p:cNvPr>
          <p:cNvSpPr txBox="1"/>
          <p:nvPr/>
        </p:nvSpPr>
        <p:spPr>
          <a:xfrm>
            <a:off x="2540521" y="1860937"/>
            <a:ext cx="6278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tant que nouvel </a:t>
            </a:r>
            <a:r>
              <a:rPr lang="fr-FR" b="1" dirty="0"/>
              <a:t>Utilisateur</a:t>
            </a:r>
          </a:p>
          <a:p>
            <a:r>
              <a:rPr lang="fr-FR" dirty="0"/>
              <a:t>Je souhaite Me créer un compte</a:t>
            </a:r>
          </a:p>
          <a:p>
            <a:r>
              <a:rPr lang="fr-FR" dirty="0"/>
              <a:t>Afin accéder à la page d’accueil: mon Dashboard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E1F7D4F-1618-4D93-A548-046D7DC9CA19}"/>
              </a:ext>
            </a:extLst>
          </p:cNvPr>
          <p:cNvSpPr txBox="1"/>
          <p:nvPr/>
        </p:nvSpPr>
        <p:spPr>
          <a:xfrm>
            <a:off x="2465109" y="3307141"/>
            <a:ext cx="64102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Critères d’acceptation</a:t>
            </a:r>
          </a:p>
          <a:p>
            <a:r>
              <a:rPr lang="fr-FR" dirty="0"/>
              <a:t>• Étant donné que, Je suis sur la page de connexion</a:t>
            </a:r>
          </a:p>
          <a:p>
            <a:r>
              <a:rPr lang="fr-FR" dirty="0"/>
              <a:t>   Lorsque, je clique "créer un nouveau compte"</a:t>
            </a:r>
          </a:p>
          <a:p>
            <a:r>
              <a:rPr lang="fr-FR" dirty="0"/>
              <a:t>   Alors, une fenêtre de création de compte s’affiche</a:t>
            </a:r>
          </a:p>
          <a:p>
            <a:r>
              <a:rPr lang="fr-FR" dirty="0"/>
              <a:t>• Étant donné que, Je suis sur la page de création de compte</a:t>
            </a:r>
          </a:p>
          <a:p>
            <a:r>
              <a:rPr lang="fr-FR" dirty="0"/>
              <a:t>   Lorsque, je rentre toutes les coordonnées</a:t>
            </a:r>
          </a:p>
          <a:p>
            <a:r>
              <a:rPr lang="fr-FR" dirty="0"/>
              <a:t>   Alors, on m’envoie un mail de confirmation</a:t>
            </a:r>
          </a:p>
          <a:p>
            <a:r>
              <a:rPr lang="fr-FR" dirty="0"/>
              <a:t>• Étant donné que, je reçois le mail de validation</a:t>
            </a:r>
          </a:p>
          <a:p>
            <a:r>
              <a:rPr lang="fr-FR" dirty="0"/>
              <a:t>   Lorsque, je clique sur "confirmer votre mail" </a:t>
            </a:r>
          </a:p>
          <a:p>
            <a:r>
              <a:rPr lang="fr-FR" dirty="0"/>
              <a:t>   Alors, me connecte sur mon Dashboard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03529F1-1985-473E-BF3E-C1501BE7FF1B}"/>
              </a:ext>
            </a:extLst>
          </p:cNvPr>
          <p:cNvSpPr/>
          <p:nvPr/>
        </p:nvSpPr>
        <p:spPr>
          <a:xfrm>
            <a:off x="8408708" y="282803"/>
            <a:ext cx="1440000" cy="144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#4</a:t>
            </a:r>
          </a:p>
        </p:txBody>
      </p:sp>
    </p:spTree>
    <p:extLst>
      <p:ext uri="{BB962C8B-B14F-4D97-AF65-F5344CB8AC3E}">
        <p14:creationId xmlns:p14="http://schemas.microsoft.com/office/powerpoint/2010/main" val="3602396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9568920-6FA5-4E64-BAD5-1520CBF7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534" y="1344304"/>
            <a:ext cx="7451678" cy="28437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Tableau de Bord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21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C6FB6F4-B59D-4D20-A1E3-62ACD613AA74}"/>
              </a:ext>
            </a:extLst>
          </p:cNvPr>
          <p:cNvSpPr/>
          <p:nvPr/>
        </p:nvSpPr>
        <p:spPr>
          <a:xfrm>
            <a:off x="1904214" y="497264"/>
            <a:ext cx="7532017" cy="586347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846776F-045B-4661-A945-2419E0CD500D}"/>
              </a:ext>
            </a:extLst>
          </p:cNvPr>
          <p:cNvSpPr txBox="1"/>
          <p:nvPr/>
        </p:nvSpPr>
        <p:spPr>
          <a:xfrm>
            <a:off x="2540521" y="690562"/>
            <a:ext cx="6132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atin typeface="Bierstadt" panose="020B0604020202020204" pitchFamily="34" charset="0"/>
              </a:rPr>
              <a:t>Page Dashboard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3727AB5-CF38-43B3-819B-7A9A3EC31D3C}"/>
              </a:ext>
            </a:extLst>
          </p:cNvPr>
          <p:cNvCxnSpPr>
            <a:cxnSpLocks/>
          </p:cNvCxnSpPr>
          <p:nvPr/>
        </p:nvCxnSpPr>
        <p:spPr>
          <a:xfrm>
            <a:off x="1904214" y="1591745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7A8A6A0-0491-4111-B266-586DD4F364C1}"/>
              </a:ext>
            </a:extLst>
          </p:cNvPr>
          <p:cNvCxnSpPr>
            <a:cxnSpLocks/>
          </p:cNvCxnSpPr>
          <p:nvPr/>
        </p:nvCxnSpPr>
        <p:spPr>
          <a:xfrm>
            <a:off x="1904214" y="3014374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64A75470-0D68-44F1-BDBC-DC23559B1381}"/>
              </a:ext>
            </a:extLst>
          </p:cNvPr>
          <p:cNvSpPr txBox="1"/>
          <p:nvPr/>
        </p:nvSpPr>
        <p:spPr>
          <a:xfrm>
            <a:off x="2540521" y="1860937"/>
            <a:ext cx="6278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tant que </a:t>
            </a:r>
            <a:r>
              <a:rPr lang="fr-FR" b="1" dirty="0">
                <a:solidFill>
                  <a:srgbClr val="7030A0"/>
                </a:solidFill>
              </a:rPr>
              <a:t>Utilisateur</a:t>
            </a:r>
          </a:p>
          <a:p>
            <a:r>
              <a:rPr lang="fr-FR" dirty="0"/>
              <a:t>Je souhaite me connecter au Tableau de Bord</a:t>
            </a:r>
          </a:p>
          <a:p>
            <a:r>
              <a:rPr lang="fr-FR" dirty="0"/>
              <a:t>Afin De visualiser mes données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E1F7D4F-1618-4D93-A548-046D7DC9CA19}"/>
              </a:ext>
            </a:extLst>
          </p:cNvPr>
          <p:cNvSpPr txBox="1"/>
          <p:nvPr/>
        </p:nvSpPr>
        <p:spPr>
          <a:xfrm>
            <a:off x="2408546" y="3176880"/>
            <a:ext cx="64102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Critères d’acceptation</a:t>
            </a:r>
          </a:p>
          <a:p>
            <a:r>
              <a:rPr lang="fr-FR" dirty="0"/>
              <a:t>• Étant donné que, Je suis sur la page de connexion</a:t>
            </a:r>
          </a:p>
          <a:p>
            <a:r>
              <a:rPr lang="fr-FR" dirty="0"/>
              <a:t>   Lorsque, Je valide mes identifiants</a:t>
            </a:r>
          </a:p>
          <a:p>
            <a:r>
              <a:rPr lang="fr-FR" dirty="0"/>
              <a:t>   Alors, Je suis redirigé vers mon tableau de bord</a:t>
            </a:r>
          </a:p>
          <a:p>
            <a:r>
              <a:rPr lang="fr-FR" dirty="0"/>
              <a:t>• Étant donné que, Je suis sur le menu de navigation</a:t>
            </a:r>
          </a:p>
          <a:p>
            <a:r>
              <a:rPr lang="fr-FR" dirty="0"/>
              <a:t>   Lorsque, Je clique sur le logo "Dashboard"</a:t>
            </a:r>
          </a:p>
          <a:p>
            <a:r>
              <a:rPr lang="fr-FR" dirty="0"/>
              <a:t>   Alors, Je suis redirigé vers mon tableau de bord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C03A1CA-8C7F-4AEE-B914-244841B480F3}"/>
              </a:ext>
            </a:extLst>
          </p:cNvPr>
          <p:cNvSpPr/>
          <p:nvPr/>
        </p:nvSpPr>
        <p:spPr>
          <a:xfrm>
            <a:off x="8408708" y="282803"/>
            <a:ext cx="1440000" cy="144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#5</a:t>
            </a:r>
          </a:p>
        </p:txBody>
      </p:sp>
    </p:spTree>
    <p:extLst>
      <p:ext uri="{BB962C8B-B14F-4D97-AF65-F5344CB8AC3E}">
        <p14:creationId xmlns:p14="http://schemas.microsoft.com/office/powerpoint/2010/main" val="2105552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C6FB6F4-B59D-4D20-A1E3-62ACD613AA74}"/>
              </a:ext>
            </a:extLst>
          </p:cNvPr>
          <p:cNvSpPr/>
          <p:nvPr/>
        </p:nvSpPr>
        <p:spPr>
          <a:xfrm>
            <a:off x="1904214" y="497264"/>
            <a:ext cx="7532017" cy="586347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846776F-045B-4661-A945-2419E0CD500D}"/>
              </a:ext>
            </a:extLst>
          </p:cNvPr>
          <p:cNvSpPr txBox="1"/>
          <p:nvPr/>
        </p:nvSpPr>
        <p:spPr>
          <a:xfrm>
            <a:off x="2540521" y="690562"/>
            <a:ext cx="6132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atin typeface="Bierstadt" panose="020B0604020202020204" pitchFamily="34" charset="0"/>
              </a:rPr>
              <a:t>To do personnel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3727AB5-CF38-43B3-819B-7A9A3EC31D3C}"/>
              </a:ext>
            </a:extLst>
          </p:cNvPr>
          <p:cNvCxnSpPr>
            <a:cxnSpLocks/>
          </p:cNvCxnSpPr>
          <p:nvPr/>
        </p:nvCxnSpPr>
        <p:spPr>
          <a:xfrm>
            <a:off x="1904214" y="1591745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7A8A6A0-0491-4111-B266-586DD4F364C1}"/>
              </a:ext>
            </a:extLst>
          </p:cNvPr>
          <p:cNvCxnSpPr>
            <a:cxnSpLocks/>
          </p:cNvCxnSpPr>
          <p:nvPr/>
        </p:nvCxnSpPr>
        <p:spPr>
          <a:xfrm>
            <a:off x="1904214" y="3014374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64A75470-0D68-44F1-BDBC-DC23559B1381}"/>
              </a:ext>
            </a:extLst>
          </p:cNvPr>
          <p:cNvSpPr txBox="1"/>
          <p:nvPr/>
        </p:nvSpPr>
        <p:spPr>
          <a:xfrm>
            <a:off x="2540521" y="1860937"/>
            <a:ext cx="6278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tant que </a:t>
            </a:r>
            <a:r>
              <a:rPr lang="fr-FR" b="1" dirty="0">
                <a:solidFill>
                  <a:schemeClr val="accent5">
                    <a:lumMod val="75000"/>
                  </a:schemeClr>
                </a:solidFill>
              </a:rPr>
              <a:t>Élève</a:t>
            </a:r>
          </a:p>
          <a:p>
            <a:r>
              <a:rPr lang="fr-FR" dirty="0"/>
              <a:t>Je souhaite Avoir accès depuis le tableau de bord au visuel de mes to do</a:t>
            </a:r>
          </a:p>
          <a:p>
            <a:r>
              <a:rPr lang="fr-FR" dirty="0"/>
              <a:t>Afin De voir mes tâches à faire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E1F7D4F-1618-4D93-A548-046D7DC9CA19}"/>
              </a:ext>
            </a:extLst>
          </p:cNvPr>
          <p:cNvSpPr txBox="1"/>
          <p:nvPr/>
        </p:nvSpPr>
        <p:spPr>
          <a:xfrm>
            <a:off x="2408546" y="3176880"/>
            <a:ext cx="6410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Critères d’acceptation</a:t>
            </a:r>
          </a:p>
          <a:p>
            <a:r>
              <a:rPr lang="fr-FR" dirty="0"/>
              <a:t>• Étant donné que, Je suis sur mon tableau de bord</a:t>
            </a:r>
          </a:p>
          <a:p>
            <a:r>
              <a:rPr lang="fr-FR" dirty="0"/>
              <a:t>   Lorsque, Je regarde la section "to do"</a:t>
            </a:r>
          </a:p>
          <a:p>
            <a:r>
              <a:rPr lang="fr-FR" dirty="0"/>
              <a:t>   Alors, Je vois mes tâches à faire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9FFE3462-CEA6-4D55-B5B3-3D01218762DB}"/>
              </a:ext>
            </a:extLst>
          </p:cNvPr>
          <p:cNvSpPr/>
          <p:nvPr/>
        </p:nvSpPr>
        <p:spPr>
          <a:xfrm>
            <a:off x="8408708" y="282803"/>
            <a:ext cx="1440000" cy="144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#6</a:t>
            </a:r>
          </a:p>
        </p:txBody>
      </p:sp>
    </p:spTree>
    <p:extLst>
      <p:ext uri="{BB962C8B-B14F-4D97-AF65-F5344CB8AC3E}">
        <p14:creationId xmlns:p14="http://schemas.microsoft.com/office/powerpoint/2010/main" val="6060079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2858</Words>
  <Application>Microsoft Office PowerPoint</Application>
  <PresentationFormat>Grand écran</PresentationFormat>
  <Paragraphs>391</Paragraphs>
  <Slides>41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41</vt:i4>
      </vt:variant>
    </vt:vector>
  </HeadingPairs>
  <TitlesOfParts>
    <vt:vector size="46" baseType="lpstr">
      <vt:lpstr>Arial</vt:lpstr>
      <vt:lpstr>Bierstadt</vt:lpstr>
      <vt:lpstr>Calibri</vt:lpstr>
      <vt:lpstr>Calibri Light</vt:lpstr>
      <vt:lpstr>Thème Office</vt:lpstr>
      <vt:lpstr>User Stories</vt:lpstr>
      <vt:lpstr>PAGE DE CONNEXION</vt:lpstr>
      <vt:lpstr>Présentation PowerPoint</vt:lpstr>
      <vt:lpstr>Présentation PowerPoint</vt:lpstr>
      <vt:lpstr>Présentation PowerPoint</vt:lpstr>
      <vt:lpstr>Présentation PowerPoint</vt:lpstr>
      <vt:lpstr>Tableau de Bord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Interface de Chat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Calendrier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Gestionnaire de Tâches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garcia</dc:creator>
  <cp:lastModifiedBy>julien garcia</cp:lastModifiedBy>
  <cp:revision>188</cp:revision>
  <dcterms:created xsi:type="dcterms:W3CDTF">2022-01-19T17:17:00Z</dcterms:created>
  <dcterms:modified xsi:type="dcterms:W3CDTF">2022-01-22T10:44:31Z</dcterms:modified>
</cp:coreProperties>
</file>