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9" r:id="rId2"/>
    <p:sldId id="260" r:id="rId3"/>
    <p:sldId id="292" r:id="rId4"/>
    <p:sldId id="258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70" r:id="rId13"/>
    <p:sldId id="278" r:id="rId14"/>
    <p:sldId id="295" r:id="rId15"/>
    <p:sldId id="273" r:id="rId16"/>
    <p:sldId id="274" r:id="rId17"/>
    <p:sldId id="275" r:id="rId18"/>
    <p:sldId id="276" r:id="rId19"/>
    <p:sldId id="280" r:id="rId20"/>
    <p:sldId id="282" r:id="rId21"/>
    <p:sldId id="284" r:id="rId22"/>
    <p:sldId id="286" r:id="rId23"/>
    <p:sldId id="285" r:id="rId24"/>
    <p:sldId id="287" r:id="rId25"/>
    <p:sldId id="290" r:id="rId26"/>
    <p:sldId id="291" r:id="rId27"/>
    <p:sldId id="298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164EF-1293-4E9C-913E-68046A88A47E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62287-58B7-409B-B787-851A384B4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50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94C4E-48C9-41E2-B079-4B0C68D1F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197C2B-5732-47F7-B41D-D82F61939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DD7F3-F374-496B-AEE8-6F07DF57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5A2E95-E3D5-46C8-853F-606AB5C2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052E98-94BE-4C4B-B827-4F5855AC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53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D9851-463A-4255-ADF3-12C68B70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79D0AA-5F7C-4B99-AC1C-5245F2D9F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5C2B87-9DA1-482E-8B8D-90D843A6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9D80AE-6F40-4B16-9944-BCAB496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C4AC04-D7BD-4100-BB58-356559FC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72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3185FA4-C992-40A2-AFCC-980288E95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545159-92CD-4A9E-8F1D-F28C1B17F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C1C4CB-2B02-472B-9439-BAE7DB82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BEE648-3EA6-4046-9001-F8C9EE97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EF6798-1DA2-410F-8D66-9B7541CB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62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EA911-8713-4ACE-B06A-26E41B00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E5CA69-A835-4B67-8C5B-FF2B4D0F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622FFB-6108-46B9-8564-428FD2F9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6666F-30BD-443C-8E0D-1A1C4E11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A4ACC-0117-4DF1-A2E8-6C815768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5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80941-9DDA-4015-AE3F-C675FA54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F5A6D8-7119-4097-9C09-2C41FDC2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4FD662-40BF-4B3C-A536-A7C5DE0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98C8D5-5BC7-4516-AEBE-1EE05011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1EBC20-CD64-41E1-AD71-564FA446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95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C18C9-B055-4161-AA79-22DB2299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9C955C-0858-45B7-8879-9FCF6DA00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EFE090-FEE4-4ADC-8A0C-0DF90695B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905E8D-73B7-4FD5-914B-51DCA464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EA37AE-B5A2-43F4-9CB6-73968C59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EB9663-C7D4-44F2-8E7F-EB9F70E9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09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42CB-B113-418F-A4ED-F7058AF3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74111B-3BB1-4867-9CAE-C3632C4C4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0BA38A-ABE1-4F30-BEF0-C927F1BD8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BBD4F7-EB97-433E-B6A4-6E3C9709B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BFDE9E-51F0-493A-8397-46946EA4A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703FF4-799E-4FC2-8F89-6EFB2A83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55D114-152C-48CB-A1A8-92DDF70E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CE666D-3D5C-4134-8A9C-64B5B49F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75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E19C6-E9AC-4516-BA34-69DA3115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D6128B-67B2-45A4-866D-DFC605FF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1935FF-C986-433E-A8EF-5AEB3DAE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BCD83F-69A6-4A88-9D73-F79C742C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59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A061B4-D711-42D4-B7AE-6EB07285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DA8734-211B-43BF-B710-867B1449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017F59-7A21-49A0-8801-7ABFB86B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15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EF078-6527-4B0C-AD14-2FEC6BBE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DEF426-A5DF-42A8-A436-0F8FB82D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FE48A2-1DCF-4063-BD3A-3BF64B272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FCAA8C-934C-4F7C-9029-C47D3539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467858-5DFC-471B-80E7-70DEFD9C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848AC8-3F91-44B3-B9D0-BDA62689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62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69D73-11C6-4E00-B6CF-3B5DFB73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51240E-B268-455D-801D-E461745B4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3A776C-2981-42BF-9E45-0653A6C5B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712F82-5535-4EE8-BCDB-923659D3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47B6-7430-4092-B697-324232AD3B14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B21004-A699-41C2-82D8-4CB12A55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A10789-0B04-493F-B7BE-412F1DB1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41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684CCC-8C54-42BF-8B67-E97B0BAD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B771AF-4EE9-41AD-BE38-4A69A2A5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32B944-9EE2-48F1-B96E-9C165A2CF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47B6-7430-4092-B697-324232AD3B14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824629-A64C-436E-8D85-DC97A5120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CA037D-6927-4D0C-A278-7DDC3F755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1A323-38F1-47C8-90CD-11A399E0E1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4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951542-40B4-4A22-9695-8493E056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Stories: </a:t>
            </a:r>
            <a:r>
              <a:rPr lang="en-US" sz="7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Sélection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31BE8-617D-4414-A8EF-C9003181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4180"/>
            <a:ext cx="4377793" cy="15945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3 -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Designez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une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application Python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adaptée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aux </a:t>
            </a: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besoins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d'un client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F88043-09C5-417F-968D-504C8C8E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474" y="2420079"/>
            <a:ext cx="4397376" cy="197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11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Prochains évènements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Avoir accès depuis le tableau de bord au visuel mes prochains évènements</a:t>
            </a:r>
          </a:p>
          <a:p>
            <a:r>
              <a:rPr lang="fr-FR" dirty="0"/>
              <a:t>Afin De les visualiser sans devoir me connecter au calendrier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mon tableau de bord</a:t>
            </a:r>
          </a:p>
          <a:p>
            <a:r>
              <a:rPr lang="fr-FR" dirty="0"/>
              <a:t>   Lorsque, Je regarde la section "évènements"</a:t>
            </a:r>
          </a:p>
          <a:p>
            <a:r>
              <a:rPr lang="fr-FR" dirty="0"/>
              <a:t>   Alors, Je vois mes prochains évènements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AA4662D-FA30-4F35-A967-D551B717BB85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#8</a:t>
            </a:r>
          </a:p>
        </p:txBody>
      </p:sp>
    </p:spTree>
    <p:extLst>
      <p:ext uri="{BB962C8B-B14F-4D97-AF65-F5344CB8AC3E}">
        <p14:creationId xmlns:p14="http://schemas.microsoft.com/office/powerpoint/2010/main" val="163552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Messages non-lus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Voir rapidement si j’ai des messages non-lus</a:t>
            </a:r>
          </a:p>
          <a:p>
            <a:r>
              <a:rPr lang="fr-FR" dirty="0"/>
              <a:t>Afin De les lire si besoin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mon tableau de bord</a:t>
            </a:r>
          </a:p>
          <a:p>
            <a:r>
              <a:rPr lang="fr-FR" dirty="0"/>
              <a:t>   Lorsque, Je regarde la section « Messagerie"</a:t>
            </a:r>
          </a:p>
          <a:p>
            <a:r>
              <a:rPr lang="fr-FR" dirty="0"/>
              <a:t>   Alors, Je vois une icône "x Message(s) non lu(s)"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D899E8E-228B-4BC8-ACA6-05460611AC03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#9</a:t>
            </a:r>
          </a:p>
        </p:txBody>
      </p:sp>
    </p:spTree>
    <p:extLst>
      <p:ext uri="{BB962C8B-B14F-4D97-AF65-F5344CB8AC3E}">
        <p14:creationId xmlns:p14="http://schemas.microsoft.com/office/powerpoint/2010/main" val="271254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94B969-A47B-4140-9CC9-C7A1EF9D7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Interface de Chat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4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Pouvoir choisir l’utilisateur avec qui je veux communiquer</a:t>
            </a:r>
          </a:p>
          <a:p>
            <a:r>
              <a:rPr lang="fr-FR" dirty="0"/>
              <a:t>Afin De lire les messages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"interface de chat"</a:t>
            </a:r>
          </a:p>
          <a:p>
            <a:r>
              <a:rPr lang="fr-FR" dirty="0"/>
              <a:t>   Lorsque, Je clique sur la photo d’un utilisateur</a:t>
            </a:r>
          </a:p>
          <a:p>
            <a:r>
              <a:rPr lang="fr-FR" dirty="0"/>
              <a:t>   Alors, le fil de discussion avec lui s’ouvre</a:t>
            </a:r>
          </a:p>
          <a:p>
            <a:r>
              <a:rPr lang="fr-FR" dirty="0"/>
              <a:t>• Étant donné que, Je suis sur un fil de discussion</a:t>
            </a:r>
          </a:p>
          <a:p>
            <a:r>
              <a:rPr lang="fr-FR" dirty="0"/>
              <a:t>   Lorsque, Je parcours le fil</a:t>
            </a:r>
          </a:p>
          <a:p>
            <a:r>
              <a:rPr lang="fr-FR" dirty="0"/>
              <a:t>   Alors, Je peux lire les messages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25EE843-C77D-4C92-B080-30362F9227EF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#15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730568-2E05-4C97-A3EA-C8876820EE28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Choisir une conversation</a:t>
            </a:r>
          </a:p>
        </p:txBody>
      </p:sp>
    </p:spTree>
    <p:extLst>
      <p:ext uri="{BB962C8B-B14F-4D97-AF65-F5344CB8AC3E}">
        <p14:creationId xmlns:p14="http://schemas.microsoft.com/office/powerpoint/2010/main" val="250224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ierstadt" panose="020B0604020202020204" pitchFamily="34" charset="0"/>
              </a:rPr>
              <a:t>Accéder aux messages précédents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Naviguer dans le fil de discussion avec un utilisateur</a:t>
            </a:r>
          </a:p>
          <a:p>
            <a:r>
              <a:rPr lang="fr-FR" dirty="0"/>
              <a:t>Afin De trouver un message antérieur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le fil de discussion avec un utilisateur</a:t>
            </a:r>
          </a:p>
          <a:p>
            <a:r>
              <a:rPr lang="fr-FR" dirty="0"/>
              <a:t>   Lorsque, Je "scroll"  vers le haut</a:t>
            </a:r>
          </a:p>
          <a:p>
            <a:r>
              <a:rPr lang="fr-FR" dirty="0"/>
              <a:t>   Alors, les messages précédents apparaissent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DBBE23-4640-4AE9-8AC5-7E503C260AAE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#16</a:t>
            </a:r>
          </a:p>
        </p:txBody>
      </p:sp>
    </p:spTree>
    <p:extLst>
      <p:ext uri="{BB962C8B-B14F-4D97-AF65-F5344CB8AC3E}">
        <p14:creationId xmlns:p14="http://schemas.microsoft.com/office/powerpoint/2010/main" val="37182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Accéder aux caractéristiques de chaque message d’une conversation</a:t>
            </a:r>
          </a:p>
          <a:p>
            <a:r>
              <a:rPr lang="fr-FR" dirty="0"/>
              <a:t>Afin de Connaitre ses détails et la validation de lecture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le fil de discussion avec un autre utilisateur</a:t>
            </a:r>
          </a:p>
          <a:p>
            <a:r>
              <a:rPr lang="fr-FR" dirty="0"/>
              <a:t>   Lorsque, Je regarde chaque message</a:t>
            </a:r>
          </a:p>
          <a:p>
            <a:r>
              <a:rPr lang="fr-FR" dirty="0"/>
              <a:t>   Alors, je vois la date, l’heure et la photo de l’autre utilisateur sur chacun de ses messages</a:t>
            </a:r>
          </a:p>
          <a:p>
            <a:r>
              <a:rPr lang="fr-FR" dirty="0"/>
              <a:t>• Étant donné que, Je suis sur le fil de discussion avec un autre utilisateur</a:t>
            </a:r>
          </a:p>
          <a:p>
            <a:r>
              <a:rPr lang="fr-FR" dirty="0"/>
              <a:t>   Lorsque, Je regarde chaque message</a:t>
            </a:r>
          </a:p>
          <a:p>
            <a:r>
              <a:rPr lang="fr-FR" dirty="0"/>
              <a:t>   Alors, je vois la date, l’heure et ma photo sur chacun de mes messages</a:t>
            </a:r>
          </a:p>
          <a:p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9565083-D6F0-4698-916C-951ED4A140B1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#17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349627" y="676904"/>
            <a:ext cx="65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Lire les détails d’un message</a:t>
            </a:r>
          </a:p>
        </p:txBody>
      </p:sp>
    </p:spTree>
    <p:extLst>
      <p:ext uri="{BB962C8B-B14F-4D97-AF65-F5344CB8AC3E}">
        <p14:creationId xmlns:p14="http://schemas.microsoft.com/office/powerpoint/2010/main" val="367455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Connaitre les messages non-lus</a:t>
            </a:r>
          </a:p>
          <a:p>
            <a:r>
              <a:rPr lang="fr-FR" dirty="0"/>
              <a:t>Afin de Les consulter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L’interface de chat</a:t>
            </a:r>
          </a:p>
          <a:p>
            <a:r>
              <a:rPr lang="fr-FR" dirty="0"/>
              <a:t>   Lorsque, Je regarde les icônes de discussion avec un autre utilisateur</a:t>
            </a:r>
          </a:p>
          <a:p>
            <a:r>
              <a:rPr lang="fr-FR" dirty="0"/>
              <a:t>   Alors, je vois une notification avec le nombre de message non lus s’il y en a au niveau de l’icône</a:t>
            </a:r>
          </a:p>
          <a:p>
            <a:r>
              <a:rPr lang="fr-FR" dirty="0"/>
              <a:t>• Étant donné que, Je suis sur le fil de discussion avec un autre utilisateur</a:t>
            </a:r>
          </a:p>
          <a:p>
            <a:r>
              <a:rPr lang="fr-FR" dirty="0"/>
              <a:t>   Lorsque, Je regarde chaque message</a:t>
            </a:r>
          </a:p>
          <a:p>
            <a:r>
              <a:rPr lang="fr-FR" dirty="0"/>
              <a:t>   Alors, Je vois "✓" si le message est lu</a:t>
            </a:r>
          </a:p>
          <a:p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368E8D1-E8CA-4640-B3AB-07324EB7C7E7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349627" y="676904"/>
            <a:ext cx="6528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Savoir si un message est lu</a:t>
            </a:r>
          </a:p>
        </p:txBody>
      </p:sp>
    </p:spTree>
    <p:extLst>
      <p:ext uri="{BB962C8B-B14F-4D97-AF65-F5344CB8AC3E}">
        <p14:creationId xmlns:p14="http://schemas.microsoft.com/office/powerpoint/2010/main" val="13543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Interagir avec mes messages</a:t>
            </a:r>
          </a:p>
          <a:p>
            <a:r>
              <a:rPr lang="fr-FR" dirty="0"/>
              <a:t>Afin De pouvoir le supprimer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un fil de discussion</a:t>
            </a:r>
          </a:p>
          <a:p>
            <a:r>
              <a:rPr lang="fr-FR" dirty="0"/>
              <a:t>   Lorsque, Je survole mon message avec ma souris</a:t>
            </a:r>
          </a:p>
          <a:p>
            <a:r>
              <a:rPr lang="fr-FR" dirty="0"/>
              <a:t>   Alors, je vois une "poubelle" signifiant supprimer qui apparait</a:t>
            </a:r>
          </a:p>
          <a:p>
            <a:r>
              <a:rPr lang="fr-FR" dirty="0"/>
              <a:t>• Étant donné que, Je survole mon message</a:t>
            </a:r>
          </a:p>
          <a:p>
            <a:r>
              <a:rPr lang="fr-FR" dirty="0"/>
              <a:t>   Lorsque, Je clique sur la poubelle</a:t>
            </a:r>
          </a:p>
          <a:p>
            <a:r>
              <a:rPr lang="fr-FR" dirty="0"/>
              <a:t>   Alors, Mon message est supprimé du fil de conversation</a:t>
            </a:r>
          </a:p>
          <a:p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F537E6D-59FE-414B-A59C-A2CD3B6A0FDC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#19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220008" y="664513"/>
            <a:ext cx="691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Supprimer un de ses message</a:t>
            </a:r>
          </a:p>
        </p:txBody>
      </p:sp>
    </p:spTree>
    <p:extLst>
      <p:ext uri="{BB962C8B-B14F-4D97-AF65-F5344CB8AC3E}">
        <p14:creationId xmlns:p14="http://schemas.microsoft.com/office/powerpoint/2010/main" val="429233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220008" y="664513"/>
            <a:ext cx="691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Envoyer un message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Pouvoir envoyer des messages</a:t>
            </a:r>
          </a:p>
          <a:p>
            <a:r>
              <a:rPr lang="fr-FR" dirty="0"/>
              <a:t>Afin De communiquer avec un autre utilisateur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un fil de discussion</a:t>
            </a:r>
          </a:p>
          <a:p>
            <a:r>
              <a:rPr lang="fr-FR" dirty="0"/>
              <a:t>   Lorsque, Je clique sur la case vide en fin de discussion</a:t>
            </a:r>
          </a:p>
          <a:p>
            <a:r>
              <a:rPr lang="fr-FR" dirty="0"/>
              <a:t>   Alors, je peux taper du texte</a:t>
            </a:r>
          </a:p>
          <a:p>
            <a:r>
              <a:rPr lang="fr-FR" dirty="0"/>
              <a:t>• Étant donné que, Je tape du texte</a:t>
            </a:r>
          </a:p>
          <a:p>
            <a:r>
              <a:rPr lang="fr-FR" dirty="0"/>
              <a:t>   Lorsque, J’appuie sur la touche "Enter"</a:t>
            </a:r>
          </a:p>
          <a:p>
            <a:r>
              <a:rPr lang="fr-FR" dirty="0"/>
              <a:t>   Alors, Mon message est envoyé à l’autre utilisateur</a:t>
            </a:r>
          </a:p>
          <a:p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8D99293-8388-46D8-8BD9-A9412844405F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#20</a:t>
            </a:r>
          </a:p>
        </p:txBody>
      </p:sp>
    </p:spTree>
    <p:extLst>
      <p:ext uri="{BB962C8B-B14F-4D97-AF65-F5344CB8AC3E}">
        <p14:creationId xmlns:p14="http://schemas.microsoft.com/office/powerpoint/2010/main" val="88186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A79CEF-6C6D-48CE-A957-704108D6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Calendrier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E51B79-FBF3-49BF-BA75-A1D160A7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510803"/>
            <a:ext cx="4069306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PAGE DE CONNEXION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4857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220008" y="664513"/>
            <a:ext cx="69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Bierstadt" panose="020B0604020202020204" pitchFamily="34" charset="0"/>
              </a:rPr>
              <a:t>Voir les évènements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Naviguer dans le calendrier</a:t>
            </a:r>
          </a:p>
          <a:p>
            <a:r>
              <a:rPr lang="fr-FR" dirty="0"/>
              <a:t>Afin de Visualiser les évènements mois par mois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calendrier</a:t>
            </a:r>
          </a:p>
          <a:p>
            <a:r>
              <a:rPr lang="fr-FR" dirty="0"/>
              <a:t>   Lorsque, Je regarde une case d’un calendrier</a:t>
            </a:r>
          </a:p>
          <a:p>
            <a:r>
              <a:rPr lang="fr-FR" dirty="0"/>
              <a:t>   Alors, Je vois si un évènement lui est associée</a:t>
            </a:r>
          </a:p>
          <a:p>
            <a:r>
              <a:rPr lang="fr-FR" dirty="0"/>
              <a:t>• Étant donné que, Je suis sur la page calendrier</a:t>
            </a:r>
          </a:p>
          <a:p>
            <a:r>
              <a:rPr lang="fr-FR" dirty="0"/>
              <a:t>   Lorsque je clique sur la flèche de gauche du calendrier</a:t>
            </a:r>
          </a:p>
          <a:p>
            <a:r>
              <a:rPr lang="fr-FR" dirty="0"/>
              <a:t>   Alors, Je reviens un mois avant sur le calendrier</a:t>
            </a:r>
          </a:p>
          <a:p>
            <a:r>
              <a:rPr lang="fr-FR" dirty="0"/>
              <a:t>• Étant donné que, Je suis sur la page calendrier</a:t>
            </a:r>
          </a:p>
          <a:p>
            <a:r>
              <a:rPr lang="fr-FR" dirty="0"/>
              <a:t>   Lorsque je clique sur la flèche de droite du calendrier</a:t>
            </a:r>
          </a:p>
          <a:p>
            <a:r>
              <a:rPr lang="fr-FR" dirty="0"/>
              <a:t>   Alors, Je part un mois plus tard sur le calendrier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932FD28-EA5B-428F-BCAB-47D6B44602ED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#24</a:t>
            </a:r>
          </a:p>
        </p:txBody>
      </p:sp>
    </p:spTree>
    <p:extLst>
      <p:ext uri="{BB962C8B-B14F-4D97-AF65-F5344CB8AC3E}">
        <p14:creationId xmlns:p14="http://schemas.microsoft.com/office/powerpoint/2010/main" val="2880360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220008" y="664513"/>
            <a:ext cx="69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Bierstadt" panose="020B0604020202020204" pitchFamily="34" charset="0"/>
              </a:rPr>
              <a:t>Créer un évènement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Remplir des données</a:t>
            </a:r>
          </a:p>
          <a:p>
            <a:r>
              <a:rPr lang="fr-FR" dirty="0"/>
              <a:t>Afin de Créer un évènement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calendrier</a:t>
            </a:r>
          </a:p>
          <a:p>
            <a:r>
              <a:rPr lang="fr-FR" dirty="0"/>
              <a:t>   Lorsque, Je clique sur une case vide d’un calendrier</a:t>
            </a:r>
          </a:p>
          <a:p>
            <a:r>
              <a:rPr lang="fr-FR" dirty="0"/>
              <a:t>   Alors, Je peux modifier les caractéristiques de la case</a:t>
            </a:r>
          </a:p>
          <a:p>
            <a:r>
              <a:rPr lang="fr-FR" dirty="0"/>
              <a:t>• Étant donné que, J’ai modifié les caractéristiques</a:t>
            </a:r>
          </a:p>
          <a:p>
            <a:r>
              <a:rPr lang="fr-FR" dirty="0"/>
              <a:t>   Lorsque je clique sur la "petite disquette"</a:t>
            </a:r>
          </a:p>
          <a:p>
            <a:r>
              <a:rPr lang="fr-FR" dirty="0"/>
              <a:t>   Alors, Les caractéristiques de l’évènement sont enregistrées</a:t>
            </a:r>
          </a:p>
          <a:p>
            <a:r>
              <a:rPr lang="fr-FR" dirty="0"/>
              <a:t>• Étant donné que, J’ai modifié les caractéristiques de l’onglet "créer un évènement"</a:t>
            </a:r>
          </a:p>
          <a:p>
            <a:r>
              <a:rPr lang="fr-FR" dirty="0"/>
              <a:t>   Lorsque je clique sur le signe "+"</a:t>
            </a:r>
          </a:p>
          <a:p>
            <a:r>
              <a:rPr lang="fr-FR" dirty="0"/>
              <a:t>   Alors, Les caractéristiques de l’évènement sont enregistrées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93AE6E4-43AB-47FF-B3F3-FB59A455781A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#25</a:t>
            </a:r>
          </a:p>
        </p:txBody>
      </p:sp>
    </p:spTree>
    <p:extLst>
      <p:ext uri="{BB962C8B-B14F-4D97-AF65-F5344CB8AC3E}">
        <p14:creationId xmlns:p14="http://schemas.microsoft.com/office/powerpoint/2010/main" val="4163962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avoir accès visuellement aux prochains rendez-vous</a:t>
            </a:r>
          </a:p>
          <a:p>
            <a:r>
              <a:rPr lang="fr-FR" dirty="0"/>
              <a:t>Afin de Connaitre mes prochains rendez-vous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regarde les prochains évènements</a:t>
            </a:r>
          </a:p>
          <a:p>
            <a:r>
              <a:rPr lang="fr-FR" dirty="0"/>
              <a:t>   Lorsque, L’évènement est un rendez-vous</a:t>
            </a:r>
          </a:p>
          <a:p>
            <a:r>
              <a:rPr lang="fr-FR" dirty="0"/>
              <a:t>   Alors, il est notifié avec une couleur spéciale</a:t>
            </a:r>
          </a:p>
          <a:p>
            <a:r>
              <a:rPr lang="fr-FR" dirty="0"/>
              <a:t>• Étant donné que, Je suis sur la page de calendrier</a:t>
            </a:r>
          </a:p>
          <a:p>
            <a:r>
              <a:rPr lang="fr-FR" dirty="0"/>
              <a:t>   Lorsque, Je regarde la section "mes prochains rendez-vous"</a:t>
            </a:r>
          </a:p>
          <a:p>
            <a:r>
              <a:rPr lang="fr-FR" dirty="0"/>
              <a:t>   Alors, Je vois les 2 prochains rendez-vous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5EEFC1C-403F-40B8-A553-D836AC6452E4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220008" y="664513"/>
            <a:ext cx="69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Bierstadt" panose="020B0604020202020204" pitchFamily="34" charset="0"/>
              </a:rPr>
              <a:t>Voir les prochains rendez-vous</a:t>
            </a:r>
          </a:p>
        </p:txBody>
      </p:sp>
    </p:spTree>
    <p:extLst>
      <p:ext uri="{BB962C8B-B14F-4D97-AF65-F5344CB8AC3E}">
        <p14:creationId xmlns:p14="http://schemas.microsoft.com/office/powerpoint/2010/main" val="331209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220008" y="664513"/>
            <a:ext cx="691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Bierstadt" panose="020B0604020202020204" pitchFamily="34" charset="0"/>
              </a:rPr>
              <a:t>Éditer un évènement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7030A0"/>
                </a:solidFill>
              </a:rPr>
              <a:t>Utilisateur</a:t>
            </a:r>
          </a:p>
          <a:p>
            <a:r>
              <a:rPr lang="fr-FR" dirty="0"/>
              <a:t>Je souhaite Accéder au détail d’un évènement à venir</a:t>
            </a:r>
          </a:p>
          <a:p>
            <a:r>
              <a:rPr lang="fr-FR" dirty="0"/>
              <a:t>Afin de Le modifier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calendrier</a:t>
            </a:r>
          </a:p>
          <a:p>
            <a:r>
              <a:rPr lang="fr-FR" dirty="0"/>
              <a:t>   Lorsque, Je clique sur une case "évènement" d’un calendrier</a:t>
            </a:r>
          </a:p>
          <a:p>
            <a:r>
              <a:rPr lang="fr-FR" dirty="0"/>
              <a:t>   Alors, Je peux modifier les caractéristiques de l’évènements</a:t>
            </a:r>
          </a:p>
          <a:p>
            <a:r>
              <a:rPr lang="fr-FR" dirty="0"/>
              <a:t>• Étant donné que, J’ai modifié un évènement</a:t>
            </a:r>
          </a:p>
          <a:p>
            <a:r>
              <a:rPr lang="fr-FR" dirty="0"/>
              <a:t>   Lorsque je clique sur la "petite disquette"</a:t>
            </a:r>
          </a:p>
          <a:p>
            <a:r>
              <a:rPr lang="fr-FR" dirty="0"/>
              <a:t>   Alors, Les modifications de l’évènement sont enregistrées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DAD7F6D-E3C1-4E4B-A552-9F4ABF62D407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#27</a:t>
            </a:r>
          </a:p>
        </p:txBody>
      </p:sp>
    </p:spTree>
    <p:extLst>
      <p:ext uri="{BB962C8B-B14F-4D97-AF65-F5344CB8AC3E}">
        <p14:creationId xmlns:p14="http://schemas.microsoft.com/office/powerpoint/2010/main" val="3135983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3D65D5-8C57-4438-A0F7-D01F6DB1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495956"/>
            <a:ext cx="6418471" cy="26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Gestionnaire de Tâches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4364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Se créer une tâche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Élève</a:t>
            </a:r>
            <a:endParaRPr lang="fr-FR" b="1" dirty="0">
              <a:solidFill>
                <a:srgbClr val="7030A0"/>
              </a:solidFill>
            </a:endParaRPr>
          </a:p>
          <a:p>
            <a:r>
              <a:rPr lang="fr-FR" dirty="0"/>
              <a:t>Je souhaite Me créer une tâche</a:t>
            </a:r>
          </a:p>
          <a:p>
            <a:r>
              <a:rPr lang="fr-FR" dirty="0"/>
              <a:t>Afin De l’ajouter à ma liste des tâches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gestionnaire de tâches</a:t>
            </a:r>
          </a:p>
          <a:p>
            <a:r>
              <a:rPr lang="fr-FR" dirty="0"/>
              <a:t>   Lorsque, Je clique sur "ajouter une tâche"</a:t>
            </a:r>
          </a:p>
          <a:p>
            <a:r>
              <a:rPr lang="fr-FR" dirty="0"/>
              <a:t>   Alors, Une fenêtre de création de tâches s’ouvre</a:t>
            </a:r>
          </a:p>
          <a:p>
            <a:r>
              <a:rPr lang="fr-FR" dirty="0"/>
              <a:t>• Étant donné que, Je suis sur la fenêtre de création de tâches</a:t>
            </a:r>
          </a:p>
          <a:p>
            <a:r>
              <a:rPr lang="fr-FR" dirty="0"/>
              <a:t>   Lorsque, Je remplis les champs et valide</a:t>
            </a:r>
          </a:p>
          <a:p>
            <a:r>
              <a:rPr lang="fr-FR" dirty="0"/>
              <a:t>   Alors, Une tâche est ajoutée à ma to do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54BEEC0-E2C0-499B-B136-7BF7B2D82C15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#31</a:t>
            </a:r>
          </a:p>
        </p:txBody>
      </p:sp>
    </p:spTree>
    <p:extLst>
      <p:ext uri="{BB962C8B-B14F-4D97-AF65-F5344CB8AC3E}">
        <p14:creationId xmlns:p14="http://schemas.microsoft.com/office/powerpoint/2010/main" val="271823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Modifier une tâche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Élève</a:t>
            </a:r>
            <a:endParaRPr lang="fr-FR" b="1" dirty="0">
              <a:solidFill>
                <a:srgbClr val="7030A0"/>
              </a:solidFill>
            </a:endParaRPr>
          </a:p>
          <a:p>
            <a:r>
              <a:rPr lang="fr-FR" dirty="0"/>
              <a:t>Je souhaite avoir accès aux données de la tâche</a:t>
            </a:r>
          </a:p>
          <a:p>
            <a:r>
              <a:rPr lang="fr-FR" dirty="0"/>
              <a:t>Afin De la supprimer de ma to do </a:t>
            </a:r>
            <a:r>
              <a:rPr lang="fr-FR" dirty="0" err="1"/>
              <a:t>list</a:t>
            </a:r>
            <a:r>
              <a:rPr lang="fr-FR" dirty="0"/>
              <a:t> ou modifier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gestionnaire de tâches</a:t>
            </a:r>
          </a:p>
          <a:p>
            <a:r>
              <a:rPr lang="fr-FR" dirty="0"/>
              <a:t>   Lorsque, Je clique sur une icône de la tâche</a:t>
            </a:r>
          </a:p>
          <a:p>
            <a:r>
              <a:rPr lang="fr-FR" dirty="0"/>
              <a:t>   Alors, la tâche est modifiée dans la liste des tâches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B611B2E-8E90-4786-A6B0-F909E079CC3C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#32</a:t>
            </a:r>
          </a:p>
        </p:txBody>
      </p:sp>
    </p:spTree>
    <p:extLst>
      <p:ext uri="{BB962C8B-B14F-4D97-AF65-F5344CB8AC3E}">
        <p14:creationId xmlns:p14="http://schemas.microsoft.com/office/powerpoint/2010/main" val="1812341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145329" y="690562"/>
            <a:ext cx="647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Ajouter tâche pour un élève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Bénévoles</a:t>
            </a:r>
            <a:endParaRPr lang="fr-FR" b="1" dirty="0">
              <a:solidFill>
                <a:schemeClr val="accent6"/>
              </a:solidFill>
            </a:endParaRPr>
          </a:p>
          <a:p>
            <a:r>
              <a:rPr lang="fr-FR" dirty="0"/>
              <a:t>Je souhaite sélectionner un élève </a:t>
            </a:r>
          </a:p>
          <a:p>
            <a:r>
              <a:rPr lang="fr-FR" dirty="0"/>
              <a:t>Afin De lui créer une tâche à faire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gestionnaire de tâches</a:t>
            </a:r>
          </a:p>
          <a:p>
            <a:r>
              <a:rPr lang="fr-FR" dirty="0"/>
              <a:t>   Lorsque, Je clique sur l’avatar ou sur le nom de l’élève</a:t>
            </a:r>
          </a:p>
          <a:p>
            <a:r>
              <a:rPr lang="fr-FR" dirty="0"/>
              <a:t>   Alors, il est sélectionné et j’ai accès à la section création de tâches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B611B2E-8E90-4786-A6B0-F909E079CC3C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#33</a:t>
            </a:r>
          </a:p>
        </p:txBody>
      </p:sp>
    </p:spTree>
    <p:extLst>
      <p:ext uri="{BB962C8B-B14F-4D97-AF65-F5344CB8AC3E}">
        <p14:creationId xmlns:p14="http://schemas.microsoft.com/office/powerpoint/2010/main" val="85519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Page de connexion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002060"/>
                </a:solidFill>
              </a:rPr>
              <a:t>Utilisateur</a:t>
            </a:r>
          </a:p>
          <a:p>
            <a:r>
              <a:rPr lang="fr-FR" dirty="0"/>
              <a:t>Je souhaite Avoir accès à la page d’accueil du site</a:t>
            </a:r>
          </a:p>
          <a:p>
            <a:r>
              <a:rPr lang="fr-FR" dirty="0"/>
              <a:t>Afin De pouvoir entrer mes données utilisateur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mon navigateur</a:t>
            </a:r>
          </a:p>
          <a:p>
            <a:r>
              <a:rPr lang="fr-FR" dirty="0"/>
              <a:t>   Lorsque, Je rentre l’URL du site</a:t>
            </a:r>
          </a:p>
          <a:p>
            <a:r>
              <a:rPr lang="fr-FR" dirty="0"/>
              <a:t>   Alors, J’arrive sur la page de connexion</a:t>
            </a:r>
          </a:p>
          <a:p>
            <a:r>
              <a:rPr lang="fr-FR" dirty="0"/>
              <a:t>• Étant donné que, Je suis sur mon mobile / ma tablette</a:t>
            </a:r>
          </a:p>
          <a:p>
            <a:r>
              <a:rPr lang="fr-FR" dirty="0"/>
              <a:t>   Lorsque, Je lance l’application</a:t>
            </a:r>
          </a:p>
          <a:p>
            <a:r>
              <a:rPr lang="fr-FR" dirty="0"/>
              <a:t>   Alors, J’arrive sur la page de connexion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5EF41A2-085D-4571-8666-C7336A321C81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76590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Connexion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002060"/>
                </a:solidFill>
              </a:rPr>
              <a:t>Utilisateur</a:t>
            </a:r>
          </a:p>
          <a:p>
            <a:r>
              <a:rPr lang="fr-FR" dirty="0"/>
              <a:t>Je souhaite Me connecter</a:t>
            </a:r>
          </a:p>
          <a:p>
            <a:r>
              <a:rPr lang="fr-FR" dirty="0"/>
              <a:t>Afin d’Accéder à la page d’accueil: mon Dashboard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65109" y="3307141"/>
            <a:ext cx="6410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connexion</a:t>
            </a:r>
          </a:p>
          <a:p>
            <a:r>
              <a:rPr lang="fr-FR" dirty="0"/>
              <a:t>   Lorsque, Je rentre des coordonnées valides</a:t>
            </a:r>
          </a:p>
          <a:p>
            <a:r>
              <a:rPr lang="fr-FR" dirty="0"/>
              <a:t>   Alors, J’accède à mon Dashboard </a:t>
            </a:r>
          </a:p>
          <a:p>
            <a:r>
              <a:rPr lang="fr-FR" dirty="0"/>
              <a:t>• Étant donné que, Je suis sur la page de connexion</a:t>
            </a:r>
          </a:p>
          <a:p>
            <a:r>
              <a:rPr lang="fr-FR" dirty="0"/>
              <a:t>   Lorsque, Je rentre des coordonnées non-valides</a:t>
            </a:r>
          </a:p>
          <a:p>
            <a:r>
              <a:rPr lang="fr-FR" dirty="0"/>
              <a:t>   Alors, On me notifie que mes identifiants ne sont pas valides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46AC924-BC7C-4F62-8BAD-0FDFFB84B296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88416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Mot de passe oublié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rgbClr val="002060"/>
                </a:solidFill>
              </a:rPr>
              <a:t>Utilisateur</a:t>
            </a:r>
          </a:p>
          <a:p>
            <a:r>
              <a:rPr lang="fr-FR" dirty="0"/>
              <a:t>Je souhaite Réinitialiser mon mot de passe</a:t>
            </a:r>
          </a:p>
          <a:p>
            <a:r>
              <a:rPr lang="fr-FR" dirty="0"/>
              <a:t>Afin D’en avoir un nouveau et accéder à mon espace personnel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connexion</a:t>
            </a:r>
          </a:p>
          <a:p>
            <a:r>
              <a:rPr lang="fr-FR" dirty="0"/>
              <a:t>   Lorsque, Je clique sur "mot de passe oublié"</a:t>
            </a:r>
          </a:p>
          <a:p>
            <a:r>
              <a:rPr lang="fr-FR" dirty="0"/>
              <a:t>   Alors, Une fenêtre de réinitialisation s’ouvre</a:t>
            </a:r>
          </a:p>
          <a:p>
            <a:r>
              <a:rPr lang="fr-FR" dirty="0"/>
              <a:t>• Étant donné que, Je suis sur la fenêtre de réinitialisation</a:t>
            </a:r>
          </a:p>
          <a:p>
            <a:r>
              <a:rPr lang="fr-FR" dirty="0"/>
              <a:t>  Lorsque, Je rentre mes coordonnées</a:t>
            </a:r>
          </a:p>
          <a:p>
            <a:r>
              <a:rPr lang="fr-FR" dirty="0"/>
              <a:t>  Alors, On me notifie si mes identifiants existes bien ou non</a:t>
            </a:r>
          </a:p>
          <a:p>
            <a:r>
              <a:rPr lang="fr-FR" dirty="0"/>
              <a:t>• Étant donné que, Mes identifiants existes</a:t>
            </a:r>
          </a:p>
          <a:p>
            <a:r>
              <a:rPr lang="fr-FR" dirty="0"/>
              <a:t>  Lorsque, Je valide la confirmation de réinitialisation</a:t>
            </a:r>
          </a:p>
          <a:p>
            <a:r>
              <a:rPr lang="fr-FR" dirty="0"/>
              <a:t>  Alors, Je reçois mon nouveau mot de passe par mail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2672937-D62A-41B8-8A14-397641BFB03C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369790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Création de Compte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nouvel </a:t>
            </a:r>
            <a:r>
              <a:rPr lang="fr-FR" b="1" dirty="0"/>
              <a:t>Utilisateur</a:t>
            </a:r>
          </a:p>
          <a:p>
            <a:r>
              <a:rPr lang="fr-FR" dirty="0"/>
              <a:t>Je souhaite Me créer un compte</a:t>
            </a:r>
          </a:p>
          <a:p>
            <a:r>
              <a:rPr lang="fr-FR" dirty="0"/>
              <a:t>Afin accéder à la page d’accueil: mon Dashboard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65109" y="3307141"/>
            <a:ext cx="6410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la page de connexion</a:t>
            </a:r>
          </a:p>
          <a:p>
            <a:r>
              <a:rPr lang="fr-FR" dirty="0"/>
              <a:t>   Lorsque, je clique "créer un nouveau compte"</a:t>
            </a:r>
          </a:p>
          <a:p>
            <a:r>
              <a:rPr lang="fr-FR" dirty="0"/>
              <a:t>   Alors, une fenêtre de création de compte s’affiche</a:t>
            </a:r>
          </a:p>
          <a:p>
            <a:r>
              <a:rPr lang="fr-FR" dirty="0"/>
              <a:t>• Étant donné que, Je suis sur la page de création de compte</a:t>
            </a:r>
          </a:p>
          <a:p>
            <a:r>
              <a:rPr lang="fr-FR" dirty="0"/>
              <a:t>   Lorsque, je rentre toutes les coordonnées</a:t>
            </a:r>
          </a:p>
          <a:p>
            <a:r>
              <a:rPr lang="fr-FR" dirty="0"/>
              <a:t>   Alors, on m’envoie un mail de confirmation</a:t>
            </a:r>
          </a:p>
          <a:p>
            <a:r>
              <a:rPr lang="fr-FR" dirty="0"/>
              <a:t>• Étant donné que, je reçois le mail de validation</a:t>
            </a:r>
          </a:p>
          <a:p>
            <a:r>
              <a:rPr lang="fr-FR" dirty="0"/>
              <a:t>   Lorsque, je clique sur "confirmer votre mail" </a:t>
            </a:r>
          </a:p>
          <a:p>
            <a:r>
              <a:rPr lang="fr-FR" dirty="0"/>
              <a:t>   Alors, me connecte sur mon Dashboard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03529F1-1985-473E-BF3E-C1501BE7FF1B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360239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568920-6FA5-4E64-BAD5-1520CBF7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de Bord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To do personnel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Élève</a:t>
            </a:r>
          </a:p>
          <a:p>
            <a:r>
              <a:rPr lang="fr-FR" dirty="0"/>
              <a:t>Je souhaite Avoir accès depuis le tableau de bord au visuel de mes to do</a:t>
            </a:r>
          </a:p>
          <a:p>
            <a:r>
              <a:rPr lang="fr-FR" dirty="0"/>
              <a:t>Afin De voir mes tâches à faire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mon tableau de bord</a:t>
            </a:r>
          </a:p>
          <a:p>
            <a:r>
              <a:rPr lang="fr-FR" dirty="0"/>
              <a:t>   Lorsque, Je regarde la section "to do"</a:t>
            </a:r>
          </a:p>
          <a:p>
            <a:r>
              <a:rPr lang="fr-FR" dirty="0"/>
              <a:t>   Alors, Je vois mes tâches à faire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FFE3462-CEA6-4D55-B5B3-3D01218762DB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#6</a:t>
            </a:r>
          </a:p>
        </p:txBody>
      </p:sp>
    </p:spTree>
    <p:extLst>
      <p:ext uri="{BB962C8B-B14F-4D97-AF65-F5344CB8AC3E}">
        <p14:creationId xmlns:p14="http://schemas.microsoft.com/office/powerpoint/2010/main" val="60600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6FB6F4-B59D-4D20-A1E3-62ACD613AA74}"/>
              </a:ext>
            </a:extLst>
          </p:cNvPr>
          <p:cNvSpPr/>
          <p:nvPr/>
        </p:nvSpPr>
        <p:spPr>
          <a:xfrm>
            <a:off x="1904214" y="497264"/>
            <a:ext cx="7532017" cy="58634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46776F-045B-4661-A945-2419E0CD500D}"/>
              </a:ext>
            </a:extLst>
          </p:cNvPr>
          <p:cNvSpPr txBox="1"/>
          <p:nvPr/>
        </p:nvSpPr>
        <p:spPr>
          <a:xfrm>
            <a:off x="2540521" y="690562"/>
            <a:ext cx="613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Bierstadt" panose="020B0604020202020204" pitchFamily="34" charset="0"/>
              </a:rPr>
              <a:t>To do des élèves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3727AB5-CF38-43B3-819B-7A9A3EC31D3C}"/>
              </a:ext>
            </a:extLst>
          </p:cNvPr>
          <p:cNvCxnSpPr>
            <a:cxnSpLocks/>
          </p:cNvCxnSpPr>
          <p:nvPr/>
        </p:nvCxnSpPr>
        <p:spPr>
          <a:xfrm>
            <a:off x="1904214" y="1591745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7A8A6A0-0491-4111-B266-586DD4F364C1}"/>
              </a:ext>
            </a:extLst>
          </p:cNvPr>
          <p:cNvCxnSpPr>
            <a:cxnSpLocks/>
          </p:cNvCxnSpPr>
          <p:nvPr/>
        </p:nvCxnSpPr>
        <p:spPr>
          <a:xfrm>
            <a:off x="1904214" y="3014374"/>
            <a:ext cx="753201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4A75470-0D68-44F1-BDBC-DC23559B1381}"/>
              </a:ext>
            </a:extLst>
          </p:cNvPr>
          <p:cNvSpPr txBox="1"/>
          <p:nvPr/>
        </p:nvSpPr>
        <p:spPr>
          <a:xfrm>
            <a:off x="2540521" y="1860937"/>
            <a:ext cx="6278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tant que 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Bénévoles</a:t>
            </a:r>
          </a:p>
          <a:p>
            <a:r>
              <a:rPr lang="fr-FR" dirty="0"/>
              <a:t>Je souhaite Avoir accès depuis le tableau de bord au visuel des to do de mes élèves</a:t>
            </a:r>
          </a:p>
          <a:p>
            <a:r>
              <a:rPr lang="fr-FR" dirty="0"/>
              <a:t>Afin De visualiser ce qu’ils doivent faire depuis la page principale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E1F7D4F-1618-4D93-A548-046D7DC9CA19}"/>
              </a:ext>
            </a:extLst>
          </p:cNvPr>
          <p:cNvSpPr txBox="1"/>
          <p:nvPr/>
        </p:nvSpPr>
        <p:spPr>
          <a:xfrm>
            <a:off x="2408546" y="3176880"/>
            <a:ext cx="6410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Critères d’acceptation</a:t>
            </a:r>
          </a:p>
          <a:p>
            <a:r>
              <a:rPr lang="fr-FR" dirty="0"/>
              <a:t>• Étant donné que, Je suis sur mon tableau de bord</a:t>
            </a:r>
          </a:p>
          <a:p>
            <a:r>
              <a:rPr lang="fr-FR" dirty="0"/>
              <a:t>   Lorsque, Je regarde la section "to do"</a:t>
            </a:r>
          </a:p>
          <a:p>
            <a:r>
              <a:rPr lang="fr-FR" dirty="0"/>
              <a:t>   Alors, Je vois mes tâches à faire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88D409F-3FC5-48D8-BAFD-93C3AB2CEFD0}"/>
              </a:ext>
            </a:extLst>
          </p:cNvPr>
          <p:cNvSpPr/>
          <p:nvPr/>
        </p:nvSpPr>
        <p:spPr>
          <a:xfrm>
            <a:off x="8408708" y="282803"/>
            <a:ext cx="1440000" cy="14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#7</a:t>
            </a:r>
          </a:p>
        </p:txBody>
      </p:sp>
    </p:spTree>
    <p:extLst>
      <p:ext uri="{BB962C8B-B14F-4D97-AF65-F5344CB8AC3E}">
        <p14:creationId xmlns:p14="http://schemas.microsoft.com/office/powerpoint/2010/main" val="13038368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1891</Words>
  <Application>Microsoft Office PowerPoint</Application>
  <PresentationFormat>Grand écran</PresentationFormat>
  <Paragraphs>250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Bierstadt</vt:lpstr>
      <vt:lpstr>Calibri</vt:lpstr>
      <vt:lpstr>Calibri Light</vt:lpstr>
      <vt:lpstr>Thème Office</vt:lpstr>
      <vt:lpstr>User Stories: Sélection</vt:lpstr>
      <vt:lpstr>PAGE DE CONNEXION</vt:lpstr>
      <vt:lpstr>Présentation PowerPoint</vt:lpstr>
      <vt:lpstr>Présentation PowerPoint</vt:lpstr>
      <vt:lpstr>Présentation PowerPoint</vt:lpstr>
      <vt:lpstr>Présentation PowerPoint</vt:lpstr>
      <vt:lpstr>Tableau de Bord</vt:lpstr>
      <vt:lpstr>Présentation PowerPoint</vt:lpstr>
      <vt:lpstr>Présentation PowerPoint</vt:lpstr>
      <vt:lpstr>Présentation PowerPoint</vt:lpstr>
      <vt:lpstr>Présentation PowerPoint</vt:lpstr>
      <vt:lpstr>Interface de Chat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Calendrier</vt:lpstr>
      <vt:lpstr>Présentation PowerPoint</vt:lpstr>
      <vt:lpstr>Présentation PowerPoint</vt:lpstr>
      <vt:lpstr>Présentation PowerPoint</vt:lpstr>
      <vt:lpstr>Présentation PowerPoint</vt:lpstr>
      <vt:lpstr>Gestionnaire de Tâches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garcia</dc:creator>
  <cp:lastModifiedBy>julien garcia</cp:lastModifiedBy>
  <cp:revision>190</cp:revision>
  <dcterms:created xsi:type="dcterms:W3CDTF">2022-01-19T17:17:00Z</dcterms:created>
  <dcterms:modified xsi:type="dcterms:W3CDTF">2022-02-01T14:34:31Z</dcterms:modified>
</cp:coreProperties>
</file>