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58" r:id="rId7"/>
    <p:sldId id="259" r:id="rId8"/>
    <p:sldId id="265" r:id="rId9"/>
    <p:sldId id="272" r:id="rId10"/>
    <p:sldId id="275" r:id="rId11"/>
    <p:sldId id="266" r:id="rId12"/>
    <p:sldId id="260" r:id="rId13"/>
    <p:sldId id="278" r:id="rId14"/>
    <p:sldId id="281" r:id="rId15"/>
    <p:sldId id="279" r:id="rId16"/>
    <p:sldId id="280" r:id="rId17"/>
    <p:sldId id="282" r:id="rId18"/>
    <p:sldId id="283" r:id="rId19"/>
    <p:sldId id="261" r:id="rId20"/>
    <p:sldId id="276" r:id="rId21"/>
    <p:sldId id="286" r:id="rId22"/>
    <p:sldId id="277" r:id="rId23"/>
    <p:sldId id="288" r:id="rId24"/>
    <p:sldId id="285" r:id="rId25"/>
    <p:sldId id="287" r:id="rId26"/>
    <p:sldId id="262" r:id="rId27"/>
    <p:sldId id="284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D3F6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DF642-43AF-4636-9E6E-6FBD99F4B4EB}" v="1519" dt="2024-05-06T03:35:21.5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10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A6821F-58FA-4955-BC6B-346DF4CCF23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ECC378-9512-4A5E-BA6E-D5A1B04D4A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Program Overview</a:t>
          </a:r>
        </a:p>
      </dgm:t>
    </dgm:pt>
    <dgm:pt modelId="{AD8FBB05-66B7-4D37-84D5-2344FFC28774}" type="parTrans" cxnId="{98218700-9081-4AD3-8B56-869C803B418B}">
      <dgm:prSet/>
      <dgm:spPr/>
      <dgm:t>
        <a:bodyPr/>
        <a:lstStyle/>
        <a:p>
          <a:endParaRPr lang="en-US"/>
        </a:p>
      </dgm:t>
    </dgm:pt>
    <dgm:pt modelId="{C00A521C-E2BA-4960-9F11-64EA3057D6D6}" type="sibTrans" cxnId="{98218700-9081-4AD3-8B56-869C803B418B}">
      <dgm:prSet/>
      <dgm:spPr/>
      <dgm:t>
        <a:bodyPr/>
        <a:lstStyle/>
        <a:p>
          <a:endParaRPr lang="en-US"/>
        </a:p>
      </dgm:t>
    </dgm:pt>
    <dgm:pt modelId="{172205DD-A6EA-44DC-9DF8-DE39D1967F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Crop Lifecycle Management </a:t>
          </a:r>
        </a:p>
      </dgm:t>
    </dgm:pt>
    <dgm:pt modelId="{EC57B316-BFDA-46FF-BCEC-119628577E9E}" type="parTrans" cxnId="{0AE7D038-9B66-44FD-B465-C43F2555B9A3}">
      <dgm:prSet/>
      <dgm:spPr/>
      <dgm:t>
        <a:bodyPr/>
        <a:lstStyle/>
        <a:p>
          <a:endParaRPr lang="en-US"/>
        </a:p>
      </dgm:t>
    </dgm:pt>
    <dgm:pt modelId="{484FB016-2EF5-4B1E-A26A-DB2EE00A0D58}" type="sibTrans" cxnId="{0AE7D038-9B66-44FD-B465-C43F2555B9A3}">
      <dgm:prSet/>
      <dgm:spPr/>
      <dgm:t>
        <a:bodyPr/>
        <a:lstStyle/>
        <a:p>
          <a:endParaRPr lang="en-US"/>
        </a:p>
      </dgm:t>
    </dgm:pt>
    <dgm:pt modelId="{6510C08C-485D-4651-8579-3300B59C04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Task Scheduling </a:t>
          </a:r>
        </a:p>
      </dgm:t>
    </dgm:pt>
    <dgm:pt modelId="{4D76E627-C022-484A-B1BB-D900CF5C37E2}" type="parTrans" cxnId="{EAB8760E-7226-4438-9C74-E6FE2E4649AC}">
      <dgm:prSet/>
      <dgm:spPr/>
      <dgm:t>
        <a:bodyPr/>
        <a:lstStyle/>
        <a:p>
          <a:endParaRPr lang="en-US"/>
        </a:p>
      </dgm:t>
    </dgm:pt>
    <dgm:pt modelId="{CCB74BCD-33BE-4BC5-AEB2-0F7A3426A556}" type="sibTrans" cxnId="{EAB8760E-7226-4438-9C74-E6FE2E4649AC}">
      <dgm:prSet/>
      <dgm:spPr/>
      <dgm:t>
        <a:bodyPr/>
        <a:lstStyle/>
        <a:p>
          <a:endParaRPr lang="en-US"/>
        </a:p>
      </dgm:t>
    </dgm:pt>
    <dgm:pt modelId="{76D5D648-60AE-4585-8FDA-F2D0216C23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Reporting and Analytics</a:t>
          </a:r>
        </a:p>
      </dgm:t>
    </dgm:pt>
    <dgm:pt modelId="{269FC1AC-6465-4BFF-8EBF-3517C4E1CCAA}" type="parTrans" cxnId="{EDCF7ED0-3259-4FC8-8D54-4C7BDABFC184}">
      <dgm:prSet/>
      <dgm:spPr/>
      <dgm:t>
        <a:bodyPr/>
        <a:lstStyle/>
        <a:p>
          <a:endParaRPr lang="en-US"/>
        </a:p>
      </dgm:t>
    </dgm:pt>
    <dgm:pt modelId="{370BB134-CDFC-4BC4-8704-A046986E7A16}" type="sibTrans" cxnId="{EDCF7ED0-3259-4FC8-8D54-4C7BDABFC184}">
      <dgm:prSet/>
      <dgm:spPr/>
      <dgm:t>
        <a:bodyPr/>
        <a:lstStyle/>
        <a:p>
          <a:endParaRPr lang="en-US"/>
        </a:p>
      </dgm:t>
    </dgm:pt>
    <dgm:pt modelId="{BF5D7918-E7C4-40D1-AC8F-8F928CBCF6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Interface</a:t>
          </a:r>
        </a:p>
      </dgm:t>
    </dgm:pt>
    <dgm:pt modelId="{56848939-E412-428E-A118-54E365A6612E}" type="parTrans" cxnId="{86C3A1FF-05BF-4517-92C1-E8DFE7949CDC}">
      <dgm:prSet/>
      <dgm:spPr/>
      <dgm:t>
        <a:bodyPr/>
        <a:lstStyle/>
        <a:p>
          <a:endParaRPr lang="en-US"/>
        </a:p>
      </dgm:t>
    </dgm:pt>
    <dgm:pt modelId="{83403A6C-4FE8-455E-977C-19EA8D39B799}" type="sibTrans" cxnId="{86C3A1FF-05BF-4517-92C1-E8DFE7949CDC}">
      <dgm:prSet/>
      <dgm:spPr/>
      <dgm:t>
        <a:bodyPr/>
        <a:lstStyle/>
        <a:p>
          <a:endParaRPr lang="en-US"/>
        </a:p>
      </dgm:t>
    </dgm:pt>
    <dgm:pt modelId="{E1EA4BBC-8109-47F2-90FA-1456A6FA51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Questions </a:t>
          </a:r>
        </a:p>
      </dgm:t>
    </dgm:pt>
    <dgm:pt modelId="{0C82807F-AC14-458C-BFAF-2A2AD1D7E2A0}" type="parTrans" cxnId="{BC706AF6-17FB-4ADA-A571-BC763FA9377F}">
      <dgm:prSet/>
      <dgm:spPr/>
      <dgm:t>
        <a:bodyPr/>
        <a:lstStyle/>
        <a:p>
          <a:endParaRPr lang="en-US"/>
        </a:p>
      </dgm:t>
    </dgm:pt>
    <dgm:pt modelId="{75B692E7-B0FA-4C8F-89BC-AFF8BE595F40}" type="sibTrans" cxnId="{BC706AF6-17FB-4ADA-A571-BC763FA9377F}">
      <dgm:prSet/>
      <dgm:spPr/>
      <dgm:t>
        <a:bodyPr/>
        <a:lstStyle/>
        <a:p>
          <a:endParaRPr lang="en-US"/>
        </a:p>
      </dgm:t>
    </dgm:pt>
    <dgm:pt modelId="{3735CEA6-81FF-488B-B5DA-3CA8652D7B3C}" type="pres">
      <dgm:prSet presAssocID="{E2A6821F-58FA-4955-BC6B-346DF4CCF232}" presName="root" presStyleCnt="0">
        <dgm:presLayoutVars>
          <dgm:dir/>
          <dgm:resizeHandles val="exact"/>
        </dgm:presLayoutVars>
      </dgm:prSet>
      <dgm:spPr/>
    </dgm:pt>
    <dgm:pt modelId="{6F174170-8449-4510-ABB7-1E2132AD34B5}" type="pres">
      <dgm:prSet presAssocID="{23ECC378-9512-4A5E-BA6E-D5A1B04D4A3A}" presName="compNode" presStyleCnt="0"/>
      <dgm:spPr/>
    </dgm:pt>
    <dgm:pt modelId="{3BCFC191-7CC1-4BFD-A2C9-C6C319091341}" type="pres">
      <dgm:prSet presAssocID="{23ECC378-9512-4A5E-BA6E-D5A1B04D4A3A}" presName="bgRect" presStyleLbl="bgShp" presStyleIdx="0" presStyleCnt="6"/>
      <dgm:spPr/>
    </dgm:pt>
    <dgm:pt modelId="{54AC6AB1-7A60-402B-A352-94030196CAF9}" type="pres">
      <dgm:prSet presAssocID="{23ECC378-9512-4A5E-BA6E-D5A1B04D4A3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6010BE1-EEF9-47D3-9B44-E8906F67C1FD}" type="pres">
      <dgm:prSet presAssocID="{23ECC378-9512-4A5E-BA6E-D5A1B04D4A3A}" presName="spaceRect" presStyleCnt="0"/>
      <dgm:spPr/>
    </dgm:pt>
    <dgm:pt modelId="{6797487B-4AA2-49F9-94D2-0E646F4DEE9E}" type="pres">
      <dgm:prSet presAssocID="{23ECC378-9512-4A5E-BA6E-D5A1B04D4A3A}" presName="parTx" presStyleLbl="revTx" presStyleIdx="0" presStyleCnt="6">
        <dgm:presLayoutVars>
          <dgm:chMax val="0"/>
          <dgm:chPref val="0"/>
        </dgm:presLayoutVars>
      </dgm:prSet>
      <dgm:spPr/>
    </dgm:pt>
    <dgm:pt modelId="{E06CB241-3954-45C2-B4E7-3657B1084EA5}" type="pres">
      <dgm:prSet presAssocID="{C00A521C-E2BA-4960-9F11-64EA3057D6D6}" presName="sibTrans" presStyleCnt="0"/>
      <dgm:spPr/>
    </dgm:pt>
    <dgm:pt modelId="{E2A44D89-0549-4C13-B764-DD95C8276C38}" type="pres">
      <dgm:prSet presAssocID="{172205DD-A6EA-44DC-9DF8-DE39D1967FD6}" presName="compNode" presStyleCnt="0"/>
      <dgm:spPr/>
    </dgm:pt>
    <dgm:pt modelId="{104AD153-61FF-4AED-BE09-1E58CBD8237F}" type="pres">
      <dgm:prSet presAssocID="{172205DD-A6EA-44DC-9DF8-DE39D1967FD6}" presName="bgRect" presStyleLbl="bgShp" presStyleIdx="1" presStyleCnt="6"/>
      <dgm:spPr/>
    </dgm:pt>
    <dgm:pt modelId="{9E7AFA74-FBF3-440B-8FC9-E936E249C85C}" type="pres">
      <dgm:prSet presAssocID="{172205DD-A6EA-44DC-9DF8-DE39D1967FD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AF9E912A-49C5-41A8-93C3-B9E233EACD02}" type="pres">
      <dgm:prSet presAssocID="{172205DD-A6EA-44DC-9DF8-DE39D1967FD6}" presName="spaceRect" presStyleCnt="0"/>
      <dgm:spPr/>
    </dgm:pt>
    <dgm:pt modelId="{5DB1F0D6-D9A9-4492-9A8A-218222020163}" type="pres">
      <dgm:prSet presAssocID="{172205DD-A6EA-44DC-9DF8-DE39D1967FD6}" presName="parTx" presStyleLbl="revTx" presStyleIdx="1" presStyleCnt="6">
        <dgm:presLayoutVars>
          <dgm:chMax val="0"/>
          <dgm:chPref val="0"/>
        </dgm:presLayoutVars>
      </dgm:prSet>
      <dgm:spPr/>
    </dgm:pt>
    <dgm:pt modelId="{2A0EFE95-497B-4D2E-B412-4077518536D9}" type="pres">
      <dgm:prSet presAssocID="{484FB016-2EF5-4B1E-A26A-DB2EE00A0D58}" presName="sibTrans" presStyleCnt="0"/>
      <dgm:spPr/>
    </dgm:pt>
    <dgm:pt modelId="{0ED324F6-7109-45C5-9E33-5921EC8D1DF7}" type="pres">
      <dgm:prSet presAssocID="{6510C08C-485D-4651-8579-3300B59C0472}" presName="compNode" presStyleCnt="0"/>
      <dgm:spPr/>
    </dgm:pt>
    <dgm:pt modelId="{8A039F6D-AAD2-4980-9D66-957CCD6DB740}" type="pres">
      <dgm:prSet presAssocID="{6510C08C-485D-4651-8579-3300B59C0472}" presName="bgRect" presStyleLbl="bgShp" presStyleIdx="2" presStyleCnt="6"/>
      <dgm:spPr/>
    </dgm:pt>
    <dgm:pt modelId="{63C8F616-BC6B-4C3E-B10F-07B0D2972EF0}" type="pres">
      <dgm:prSet presAssocID="{6510C08C-485D-4651-8579-3300B59C047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A795FE39-BCEC-4136-B5FE-DD24F17A2ADF}" type="pres">
      <dgm:prSet presAssocID="{6510C08C-485D-4651-8579-3300B59C0472}" presName="spaceRect" presStyleCnt="0"/>
      <dgm:spPr/>
    </dgm:pt>
    <dgm:pt modelId="{D4DFDED9-163A-49B6-9E94-7458E302219F}" type="pres">
      <dgm:prSet presAssocID="{6510C08C-485D-4651-8579-3300B59C0472}" presName="parTx" presStyleLbl="revTx" presStyleIdx="2" presStyleCnt="6">
        <dgm:presLayoutVars>
          <dgm:chMax val="0"/>
          <dgm:chPref val="0"/>
        </dgm:presLayoutVars>
      </dgm:prSet>
      <dgm:spPr/>
    </dgm:pt>
    <dgm:pt modelId="{3E10C51E-CCD0-44B1-8F19-C27997792A6B}" type="pres">
      <dgm:prSet presAssocID="{CCB74BCD-33BE-4BC5-AEB2-0F7A3426A556}" presName="sibTrans" presStyleCnt="0"/>
      <dgm:spPr/>
    </dgm:pt>
    <dgm:pt modelId="{0FA7B35C-0C07-4884-B57B-F205A4A3B0D1}" type="pres">
      <dgm:prSet presAssocID="{76D5D648-60AE-4585-8FDA-F2D0216C23C3}" presName="compNode" presStyleCnt="0"/>
      <dgm:spPr/>
    </dgm:pt>
    <dgm:pt modelId="{8D473C5A-6993-47AA-B22E-01E72F6A88F8}" type="pres">
      <dgm:prSet presAssocID="{76D5D648-60AE-4585-8FDA-F2D0216C23C3}" presName="bgRect" presStyleLbl="bgShp" presStyleIdx="3" presStyleCnt="6"/>
      <dgm:spPr/>
    </dgm:pt>
    <dgm:pt modelId="{88FE6FF8-8EAB-48D9-A5DB-3E11515BD859}" type="pres">
      <dgm:prSet presAssocID="{76D5D648-60AE-4585-8FDA-F2D0216C23C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D213600-BA4D-4B99-B7CD-12707752229C}" type="pres">
      <dgm:prSet presAssocID="{76D5D648-60AE-4585-8FDA-F2D0216C23C3}" presName="spaceRect" presStyleCnt="0"/>
      <dgm:spPr/>
    </dgm:pt>
    <dgm:pt modelId="{A0546B87-3B90-4A39-8625-B2257CBD2A4E}" type="pres">
      <dgm:prSet presAssocID="{76D5D648-60AE-4585-8FDA-F2D0216C23C3}" presName="parTx" presStyleLbl="revTx" presStyleIdx="3" presStyleCnt="6">
        <dgm:presLayoutVars>
          <dgm:chMax val="0"/>
          <dgm:chPref val="0"/>
        </dgm:presLayoutVars>
      </dgm:prSet>
      <dgm:spPr/>
    </dgm:pt>
    <dgm:pt modelId="{BA3FB353-110E-40F3-8AD0-7DC3CD565AB8}" type="pres">
      <dgm:prSet presAssocID="{370BB134-CDFC-4BC4-8704-A046986E7A16}" presName="sibTrans" presStyleCnt="0"/>
      <dgm:spPr/>
    </dgm:pt>
    <dgm:pt modelId="{BFB14A38-BDA3-4C4D-B2A5-63F0217FAD1C}" type="pres">
      <dgm:prSet presAssocID="{BF5D7918-E7C4-40D1-AC8F-8F928CBCF6E8}" presName="compNode" presStyleCnt="0"/>
      <dgm:spPr/>
    </dgm:pt>
    <dgm:pt modelId="{9F90CD96-A3F3-4FFA-99D1-0E88ED0EA135}" type="pres">
      <dgm:prSet presAssocID="{BF5D7918-E7C4-40D1-AC8F-8F928CBCF6E8}" presName="bgRect" presStyleLbl="bgShp" presStyleIdx="4" presStyleCnt="6"/>
      <dgm:spPr/>
    </dgm:pt>
    <dgm:pt modelId="{E7E91AF3-2629-4FEA-9211-7E6AD3AF4BE6}" type="pres">
      <dgm:prSet presAssocID="{BF5D7918-E7C4-40D1-AC8F-8F928CBCF6E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BD757121-3B8C-4D88-9841-547E530082A2}" type="pres">
      <dgm:prSet presAssocID="{BF5D7918-E7C4-40D1-AC8F-8F928CBCF6E8}" presName="spaceRect" presStyleCnt="0"/>
      <dgm:spPr/>
    </dgm:pt>
    <dgm:pt modelId="{8775AB90-A932-4901-B3E6-B836C98C5A0C}" type="pres">
      <dgm:prSet presAssocID="{BF5D7918-E7C4-40D1-AC8F-8F928CBCF6E8}" presName="parTx" presStyleLbl="revTx" presStyleIdx="4" presStyleCnt="6">
        <dgm:presLayoutVars>
          <dgm:chMax val="0"/>
          <dgm:chPref val="0"/>
        </dgm:presLayoutVars>
      </dgm:prSet>
      <dgm:spPr/>
    </dgm:pt>
    <dgm:pt modelId="{51E31CD1-367E-461C-8C09-C0A4DEDAD88C}" type="pres">
      <dgm:prSet presAssocID="{83403A6C-4FE8-455E-977C-19EA8D39B799}" presName="sibTrans" presStyleCnt="0"/>
      <dgm:spPr/>
    </dgm:pt>
    <dgm:pt modelId="{5490563C-52A6-4906-8CD6-4855FF1514BF}" type="pres">
      <dgm:prSet presAssocID="{E1EA4BBC-8109-47F2-90FA-1456A6FA51EF}" presName="compNode" presStyleCnt="0"/>
      <dgm:spPr/>
    </dgm:pt>
    <dgm:pt modelId="{6DF9C567-7CCA-4A13-BECF-77EB41DC8ACA}" type="pres">
      <dgm:prSet presAssocID="{E1EA4BBC-8109-47F2-90FA-1456A6FA51EF}" presName="bgRect" presStyleLbl="bgShp" presStyleIdx="5" presStyleCnt="6"/>
      <dgm:spPr/>
    </dgm:pt>
    <dgm:pt modelId="{804CFB7C-10E2-4707-9757-FF2CD98500F0}" type="pres">
      <dgm:prSet presAssocID="{E1EA4BBC-8109-47F2-90FA-1456A6FA51E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F4471EC-A777-44CD-B8B7-F4AB17F01A16}" type="pres">
      <dgm:prSet presAssocID="{E1EA4BBC-8109-47F2-90FA-1456A6FA51EF}" presName="spaceRect" presStyleCnt="0"/>
      <dgm:spPr/>
    </dgm:pt>
    <dgm:pt modelId="{375F43AE-D878-4DFC-B3C0-9568658E3A1F}" type="pres">
      <dgm:prSet presAssocID="{E1EA4BBC-8109-47F2-90FA-1456A6FA51E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8218700-9081-4AD3-8B56-869C803B418B}" srcId="{E2A6821F-58FA-4955-BC6B-346DF4CCF232}" destId="{23ECC378-9512-4A5E-BA6E-D5A1B04D4A3A}" srcOrd="0" destOrd="0" parTransId="{AD8FBB05-66B7-4D37-84D5-2344FFC28774}" sibTransId="{C00A521C-E2BA-4960-9F11-64EA3057D6D6}"/>
    <dgm:cxn modelId="{EAB8760E-7226-4438-9C74-E6FE2E4649AC}" srcId="{E2A6821F-58FA-4955-BC6B-346DF4CCF232}" destId="{6510C08C-485D-4651-8579-3300B59C0472}" srcOrd="2" destOrd="0" parTransId="{4D76E627-C022-484A-B1BB-D900CF5C37E2}" sibTransId="{CCB74BCD-33BE-4BC5-AEB2-0F7A3426A556}"/>
    <dgm:cxn modelId="{C28DA418-E772-4FC4-B18C-C02FD169760C}" type="presOf" srcId="{BF5D7918-E7C4-40D1-AC8F-8F928CBCF6E8}" destId="{8775AB90-A932-4901-B3E6-B836C98C5A0C}" srcOrd="0" destOrd="0" presId="urn:microsoft.com/office/officeart/2018/2/layout/IconVerticalSolidList"/>
    <dgm:cxn modelId="{07AD9229-6136-45A2-955D-1001C6A39C17}" type="presOf" srcId="{6510C08C-485D-4651-8579-3300B59C0472}" destId="{D4DFDED9-163A-49B6-9E94-7458E302219F}" srcOrd="0" destOrd="0" presId="urn:microsoft.com/office/officeart/2018/2/layout/IconVerticalSolidList"/>
    <dgm:cxn modelId="{A2CBC135-777B-4C79-92E7-4FBF85F972B6}" type="presOf" srcId="{23ECC378-9512-4A5E-BA6E-D5A1B04D4A3A}" destId="{6797487B-4AA2-49F9-94D2-0E646F4DEE9E}" srcOrd="0" destOrd="0" presId="urn:microsoft.com/office/officeart/2018/2/layout/IconVerticalSolidList"/>
    <dgm:cxn modelId="{0AE7D038-9B66-44FD-B465-C43F2555B9A3}" srcId="{E2A6821F-58FA-4955-BC6B-346DF4CCF232}" destId="{172205DD-A6EA-44DC-9DF8-DE39D1967FD6}" srcOrd="1" destOrd="0" parTransId="{EC57B316-BFDA-46FF-BCEC-119628577E9E}" sibTransId="{484FB016-2EF5-4B1E-A26A-DB2EE00A0D58}"/>
    <dgm:cxn modelId="{72F9F172-71D7-44C5-B366-68A5CF7AF8B3}" type="presOf" srcId="{E1EA4BBC-8109-47F2-90FA-1456A6FA51EF}" destId="{375F43AE-D878-4DFC-B3C0-9568658E3A1F}" srcOrd="0" destOrd="0" presId="urn:microsoft.com/office/officeart/2018/2/layout/IconVerticalSolidList"/>
    <dgm:cxn modelId="{6AABD7A6-8A2D-4F15-AAF3-733B0D844182}" type="presOf" srcId="{E2A6821F-58FA-4955-BC6B-346DF4CCF232}" destId="{3735CEA6-81FF-488B-B5DA-3CA8652D7B3C}" srcOrd="0" destOrd="0" presId="urn:microsoft.com/office/officeart/2018/2/layout/IconVerticalSolidList"/>
    <dgm:cxn modelId="{555D7CCB-ACF8-48B8-BFA8-B356E747B202}" type="presOf" srcId="{172205DD-A6EA-44DC-9DF8-DE39D1967FD6}" destId="{5DB1F0D6-D9A9-4492-9A8A-218222020163}" srcOrd="0" destOrd="0" presId="urn:microsoft.com/office/officeart/2018/2/layout/IconVerticalSolidList"/>
    <dgm:cxn modelId="{EDCF7ED0-3259-4FC8-8D54-4C7BDABFC184}" srcId="{E2A6821F-58FA-4955-BC6B-346DF4CCF232}" destId="{76D5D648-60AE-4585-8FDA-F2D0216C23C3}" srcOrd="3" destOrd="0" parTransId="{269FC1AC-6465-4BFF-8EBF-3517C4E1CCAA}" sibTransId="{370BB134-CDFC-4BC4-8704-A046986E7A16}"/>
    <dgm:cxn modelId="{BC706AF6-17FB-4ADA-A571-BC763FA9377F}" srcId="{E2A6821F-58FA-4955-BC6B-346DF4CCF232}" destId="{E1EA4BBC-8109-47F2-90FA-1456A6FA51EF}" srcOrd="5" destOrd="0" parTransId="{0C82807F-AC14-458C-BFAF-2A2AD1D7E2A0}" sibTransId="{75B692E7-B0FA-4C8F-89BC-AFF8BE595F40}"/>
    <dgm:cxn modelId="{ED93D7F6-1608-4530-AA08-DFF0C2D4F3DE}" type="presOf" srcId="{76D5D648-60AE-4585-8FDA-F2D0216C23C3}" destId="{A0546B87-3B90-4A39-8625-B2257CBD2A4E}" srcOrd="0" destOrd="0" presId="urn:microsoft.com/office/officeart/2018/2/layout/IconVerticalSolidList"/>
    <dgm:cxn modelId="{86C3A1FF-05BF-4517-92C1-E8DFE7949CDC}" srcId="{E2A6821F-58FA-4955-BC6B-346DF4CCF232}" destId="{BF5D7918-E7C4-40D1-AC8F-8F928CBCF6E8}" srcOrd="4" destOrd="0" parTransId="{56848939-E412-428E-A118-54E365A6612E}" sibTransId="{83403A6C-4FE8-455E-977C-19EA8D39B799}"/>
    <dgm:cxn modelId="{0FEA8F68-6B4E-4FFE-A9B0-EBFBF5EA0A40}" type="presParOf" srcId="{3735CEA6-81FF-488B-B5DA-3CA8652D7B3C}" destId="{6F174170-8449-4510-ABB7-1E2132AD34B5}" srcOrd="0" destOrd="0" presId="urn:microsoft.com/office/officeart/2018/2/layout/IconVerticalSolidList"/>
    <dgm:cxn modelId="{1352E431-1FE2-47B1-9CF1-FEBE5276F9B0}" type="presParOf" srcId="{6F174170-8449-4510-ABB7-1E2132AD34B5}" destId="{3BCFC191-7CC1-4BFD-A2C9-C6C319091341}" srcOrd="0" destOrd="0" presId="urn:microsoft.com/office/officeart/2018/2/layout/IconVerticalSolidList"/>
    <dgm:cxn modelId="{F9A6FC7E-73C3-47CA-99AC-8801A60B2794}" type="presParOf" srcId="{6F174170-8449-4510-ABB7-1E2132AD34B5}" destId="{54AC6AB1-7A60-402B-A352-94030196CAF9}" srcOrd="1" destOrd="0" presId="urn:microsoft.com/office/officeart/2018/2/layout/IconVerticalSolidList"/>
    <dgm:cxn modelId="{CCB7D9A3-B373-4989-AF2A-BCFD7F5F2D84}" type="presParOf" srcId="{6F174170-8449-4510-ABB7-1E2132AD34B5}" destId="{26010BE1-EEF9-47D3-9B44-E8906F67C1FD}" srcOrd="2" destOrd="0" presId="urn:microsoft.com/office/officeart/2018/2/layout/IconVerticalSolidList"/>
    <dgm:cxn modelId="{D16561A6-EEFA-42F3-8E66-E67435EE82D1}" type="presParOf" srcId="{6F174170-8449-4510-ABB7-1E2132AD34B5}" destId="{6797487B-4AA2-49F9-94D2-0E646F4DEE9E}" srcOrd="3" destOrd="0" presId="urn:microsoft.com/office/officeart/2018/2/layout/IconVerticalSolidList"/>
    <dgm:cxn modelId="{6A432F52-1B34-4EA3-8EA8-9024EAF85F2B}" type="presParOf" srcId="{3735CEA6-81FF-488B-B5DA-3CA8652D7B3C}" destId="{E06CB241-3954-45C2-B4E7-3657B1084EA5}" srcOrd="1" destOrd="0" presId="urn:microsoft.com/office/officeart/2018/2/layout/IconVerticalSolidList"/>
    <dgm:cxn modelId="{D53161B5-B8C5-4D72-B0A5-7D8D634330A0}" type="presParOf" srcId="{3735CEA6-81FF-488B-B5DA-3CA8652D7B3C}" destId="{E2A44D89-0549-4C13-B764-DD95C8276C38}" srcOrd="2" destOrd="0" presId="urn:microsoft.com/office/officeart/2018/2/layout/IconVerticalSolidList"/>
    <dgm:cxn modelId="{B1C85BF3-2839-4F92-861D-B6EA6C8B76B3}" type="presParOf" srcId="{E2A44D89-0549-4C13-B764-DD95C8276C38}" destId="{104AD153-61FF-4AED-BE09-1E58CBD8237F}" srcOrd="0" destOrd="0" presId="urn:microsoft.com/office/officeart/2018/2/layout/IconVerticalSolidList"/>
    <dgm:cxn modelId="{913E7CBD-B67F-46B4-B1E8-68D4D41A2244}" type="presParOf" srcId="{E2A44D89-0549-4C13-B764-DD95C8276C38}" destId="{9E7AFA74-FBF3-440B-8FC9-E936E249C85C}" srcOrd="1" destOrd="0" presId="urn:microsoft.com/office/officeart/2018/2/layout/IconVerticalSolidList"/>
    <dgm:cxn modelId="{443CE734-0F29-4407-BA3E-16FE4CE8AA37}" type="presParOf" srcId="{E2A44D89-0549-4C13-B764-DD95C8276C38}" destId="{AF9E912A-49C5-41A8-93C3-B9E233EACD02}" srcOrd="2" destOrd="0" presId="urn:microsoft.com/office/officeart/2018/2/layout/IconVerticalSolidList"/>
    <dgm:cxn modelId="{EC4198D0-D34F-4326-AAEA-FED003EF255D}" type="presParOf" srcId="{E2A44D89-0549-4C13-B764-DD95C8276C38}" destId="{5DB1F0D6-D9A9-4492-9A8A-218222020163}" srcOrd="3" destOrd="0" presId="urn:microsoft.com/office/officeart/2018/2/layout/IconVerticalSolidList"/>
    <dgm:cxn modelId="{528385D4-5CB0-4FA6-B1B6-A1FC377661C4}" type="presParOf" srcId="{3735CEA6-81FF-488B-B5DA-3CA8652D7B3C}" destId="{2A0EFE95-497B-4D2E-B412-4077518536D9}" srcOrd="3" destOrd="0" presId="urn:microsoft.com/office/officeart/2018/2/layout/IconVerticalSolidList"/>
    <dgm:cxn modelId="{0F5824A8-4188-4D6A-9D0A-CA4DC747F463}" type="presParOf" srcId="{3735CEA6-81FF-488B-B5DA-3CA8652D7B3C}" destId="{0ED324F6-7109-45C5-9E33-5921EC8D1DF7}" srcOrd="4" destOrd="0" presId="urn:microsoft.com/office/officeart/2018/2/layout/IconVerticalSolidList"/>
    <dgm:cxn modelId="{DE2EC419-488D-4050-B02E-06AC6D57F9D1}" type="presParOf" srcId="{0ED324F6-7109-45C5-9E33-5921EC8D1DF7}" destId="{8A039F6D-AAD2-4980-9D66-957CCD6DB740}" srcOrd="0" destOrd="0" presId="urn:microsoft.com/office/officeart/2018/2/layout/IconVerticalSolidList"/>
    <dgm:cxn modelId="{61FE2A2D-73B2-4ABC-A628-2B0D2F4155B1}" type="presParOf" srcId="{0ED324F6-7109-45C5-9E33-5921EC8D1DF7}" destId="{63C8F616-BC6B-4C3E-B10F-07B0D2972EF0}" srcOrd="1" destOrd="0" presId="urn:microsoft.com/office/officeart/2018/2/layout/IconVerticalSolidList"/>
    <dgm:cxn modelId="{DCA45702-D54F-4395-8AF0-FDB171FECB7C}" type="presParOf" srcId="{0ED324F6-7109-45C5-9E33-5921EC8D1DF7}" destId="{A795FE39-BCEC-4136-B5FE-DD24F17A2ADF}" srcOrd="2" destOrd="0" presId="urn:microsoft.com/office/officeart/2018/2/layout/IconVerticalSolidList"/>
    <dgm:cxn modelId="{2C88629E-32EE-4D2B-958C-9DDE607A7A84}" type="presParOf" srcId="{0ED324F6-7109-45C5-9E33-5921EC8D1DF7}" destId="{D4DFDED9-163A-49B6-9E94-7458E302219F}" srcOrd="3" destOrd="0" presId="urn:microsoft.com/office/officeart/2018/2/layout/IconVerticalSolidList"/>
    <dgm:cxn modelId="{320ACD88-F221-4DF1-BE28-00BF47CCEE7C}" type="presParOf" srcId="{3735CEA6-81FF-488B-B5DA-3CA8652D7B3C}" destId="{3E10C51E-CCD0-44B1-8F19-C27997792A6B}" srcOrd="5" destOrd="0" presId="urn:microsoft.com/office/officeart/2018/2/layout/IconVerticalSolidList"/>
    <dgm:cxn modelId="{DE37CCA3-59E3-481C-9B7A-2BF61D76ABF2}" type="presParOf" srcId="{3735CEA6-81FF-488B-B5DA-3CA8652D7B3C}" destId="{0FA7B35C-0C07-4884-B57B-F205A4A3B0D1}" srcOrd="6" destOrd="0" presId="urn:microsoft.com/office/officeart/2018/2/layout/IconVerticalSolidList"/>
    <dgm:cxn modelId="{EB47D3BA-F0AC-44B4-BDDA-18E40A5C0CA6}" type="presParOf" srcId="{0FA7B35C-0C07-4884-B57B-F205A4A3B0D1}" destId="{8D473C5A-6993-47AA-B22E-01E72F6A88F8}" srcOrd="0" destOrd="0" presId="urn:microsoft.com/office/officeart/2018/2/layout/IconVerticalSolidList"/>
    <dgm:cxn modelId="{C2CBBA3E-AFDF-44FD-8AE5-A3404FBAA02A}" type="presParOf" srcId="{0FA7B35C-0C07-4884-B57B-F205A4A3B0D1}" destId="{88FE6FF8-8EAB-48D9-A5DB-3E11515BD859}" srcOrd="1" destOrd="0" presId="urn:microsoft.com/office/officeart/2018/2/layout/IconVerticalSolidList"/>
    <dgm:cxn modelId="{DB8CE246-427A-40CF-8B1D-9CA0980D1692}" type="presParOf" srcId="{0FA7B35C-0C07-4884-B57B-F205A4A3B0D1}" destId="{AD213600-BA4D-4B99-B7CD-12707752229C}" srcOrd="2" destOrd="0" presId="urn:microsoft.com/office/officeart/2018/2/layout/IconVerticalSolidList"/>
    <dgm:cxn modelId="{B5E6A918-E266-4772-9755-A47FD01C2ED4}" type="presParOf" srcId="{0FA7B35C-0C07-4884-B57B-F205A4A3B0D1}" destId="{A0546B87-3B90-4A39-8625-B2257CBD2A4E}" srcOrd="3" destOrd="0" presId="urn:microsoft.com/office/officeart/2018/2/layout/IconVerticalSolidList"/>
    <dgm:cxn modelId="{EB5F4E0F-131A-41E1-B099-AEF94890C6D3}" type="presParOf" srcId="{3735CEA6-81FF-488B-B5DA-3CA8652D7B3C}" destId="{BA3FB353-110E-40F3-8AD0-7DC3CD565AB8}" srcOrd="7" destOrd="0" presId="urn:microsoft.com/office/officeart/2018/2/layout/IconVerticalSolidList"/>
    <dgm:cxn modelId="{88AF24C8-4977-48DF-9A31-CFB3F2DA233E}" type="presParOf" srcId="{3735CEA6-81FF-488B-B5DA-3CA8652D7B3C}" destId="{BFB14A38-BDA3-4C4D-B2A5-63F0217FAD1C}" srcOrd="8" destOrd="0" presId="urn:microsoft.com/office/officeart/2018/2/layout/IconVerticalSolidList"/>
    <dgm:cxn modelId="{522C688B-A7FB-4635-8891-91F770D765C8}" type="presParOf" srcId="{BFB14A38-BDA3-4C4D-B2A5-63F0217FAD1C}" destId="{9F90CD96-A3F3-4FFA-99D1-0E88ED0EA135}" srcOrd="0" destOrd="0" presId="urn:microsoft.com/office/officeart/2018/2/layout/IconVerticalSolidList"/>
    <dgm:cxn modelId="{B73C7489-721D-4B36-A0E6-AD409D7E23AB}" type="presParOf" srcId="{BFB14A38-BDA3-4C4D-B2A5-63F0217FAD1C}" destId="{E7E91AF3-2629-4FEA-9211-7E6AD3AF4BE6}" srcOrd="1" destOrd="0" presId="urn:microsoft.com/office/officeart/2018/2/layout/IconVerticalSolidList"/>
    <dgm:cxn modelId="{D07CBBD6-7212-4766-AA16-C6476C8E608F}" type="presParOf" srcId="{BFB14A38-BDA3-4C4D-B2A5-63F0217FAD1C}" destId="{BD757121-3B8C-4D88-9841-547E530082A2}" srcOrd="2" destOrd="0" presId="urn:microsoft.com/office/officeart/2018/2/layout/IconVerticalSolidList"/>
    <dgm:cxn modelId="{D0E93721-D857-4B61-B941-722C3EC6EA72}" type="presParOf" srcId="{BFB14A38-BDA3-4C4D-B2A5-63F0217FAD1C}" destId="{8775AB90-A932-4901-B3E6-B836C98C5A0C}" srcOrd="3" destOrd="0" presId="urn:microsoft.com/office/officeart/2018/2/layout/IconVerticalSolidList"/>
    <dgm:cxn modelId="{1FA1403D-C954-4CD8-B02C-B82302382040}" type="presParOf" srcId="{3735CEA6-81FF-488B-B5DA-3CA8652D7B3C}" destId="{51E31CD1-367E-461C-8C09-C0A4DEDAD88C}" srcOrd="9" destOrd="0" presId="urn:microsoft.com/office/officeart/2018/2/layout/IconVerticalSolidList"/>
    <dgm:cxn modelId="{03D94148-B58D-4594-855F-EA385C038338}" type="presParOf" srcId="{3735CEA6-81FF-488B-B5DA-3CA8652D7B3C}" destId="{5490563C-52A6-4906-8CD6-4855FF1514BF}" srcOrd="10" destOrd="0" presId="urn:microsoft.com/office/officeart/2018/2/layout/IconVerticalSolidList"/>
    <dgm:cxn modelId="{6BF7052A-EB99-4C07-9176-B211B4523B50}" type="presParOf" srcId="{5490563C-52A6-4906-8CD6-4855FF1514BF}" destId="{6DF9C567-7CCA-4A13-BECF-77EB41DC8ACA}" srcOrd="0" destOrd="0" presId="urn:microsoft.com/office/officeart/2018/2/layout/IconVerticalSolidList"/>
    <dgm:cxn modelId="{7F5D23C8-1FEF-4E04-92BB-624F86A54D78}" type="presParOf" srcId="{5490563C-52A6-4906-8CD6-4855FF1514BF}" destId="{804CFB7C-10E2-4707-9757-FF2CD98500F0}" srcOrd="1" destOrd="0" presId="urn:microsoft.com/office/officeart/2018/2/layout/IconVerticalSolidList"/>
    <dgm:cxn modelId="{1B3B83E5-EA5D-446B-8C5B-5A68D16623AE}" type="presParOf" srcId="{5490563C-52A6-4906-8CD6-4855FF1514BF}" destId="{2F4471EC-A777-44CD-B8B7-F4AB17F01A16}" srcOrd="2" destOrd="0" presId="urn:microsoft.com/office/officeart/2018/2/layout/IconVerticalSolidList"/>
    <dgm:cxn modelId="{60008FF7-4592-40C0-9085-5CBB90788645}" type="presParOf" srcId="{5490563C-52A6-4906-8CD6-4855FF1514BF}" destId="{375F43AE-D878-4DFC-B3C0-9568658E3A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4216DC-91A7-4243-8B7F-1A6754CCF1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E737E411-7B9C-4FFF-93E5-167DF49D1A0C}">
      <dgm:prSet/>
      <dgm:spPr/>
      <dgm:t>
        <a:bodyPr/>
        <a:lstStyle/>
        <a:p>
          <a:r>
            <a:rPr lang="en-US"/>
            <a:t>Purpose: Contribute to the farm's efficiency, productivity, and overall success.</a:t>
          </a:r>
        </a:p>
      </dgm:t>
    </dgm:pt>
    <dgm:pt modelId="{BFEF4D76-0CC7-4FD0-8469-3B3576DD79E2}" type="parTrans" cxnId="{D68812B9-54CD-4199-A862-C8E461C2C39B}">
      <dgm:prSet/>
      <dgm:spPr/>
      <dgm:t>
        <a:bodyPr/>
        <a:lstStyle/>
        <a:p>
          <a:endParaRPr lang="en-US"/>
        </a:p>
      </dgm:t>
    </dgm:pt>
    <dgm:pt modelId="{9C6BE15E-D27A-4A4A-A986-D4D660CDCCB4}" type="sibTrans" cxnId="{D68812B9-54CD-4199-A862-C8E461C2C39B}">
      <dgm:prSet/>
      <dgm:spPr/>
      <dgm:t>
        <a:bodyPr/>
        <a:lstStyle/>
        <a:p>
          <a:endParaRPr lang="en-US"/>
        </a:p>
      </dgm:t>
    </dgm:pt>
    <dgm:pt modelId="{09DE8413-C333-4052-8346-DD51F36598E8}">
      <dgm:prSet/>
      <dgm:spPr/>
      <dgm:t>
        <a:bodyPr/>
        <a:lstStyle/>
        <a:p>
          <a:r>
            <a:rPr lang="en-US"/>
            <a:t>Expected Outcomes:  Streamline various tedious processes such as crop lifecycle tracking, task scheduling, reporting, and analytics</a:t>
          </a:r>
        </a:p>
      </dgm:t>
    </dgm:pt>
    <dgm:pt modelId="{C4668229-2D84-45A5-962C-3546E10A26C4}" type="parTrans" cxnId="{A1D3AE5E-A12C-433F-A0DB-873892B646B4}">
      <dgm:prSet/>
      <dgm:spPr/>
      <dgm:t>
        <a:bodyPr/>
        <a:lstStyle/>
        <a:p>
          <a:endParaRPr lang="en-US"/>
        </a:p>
      </dgm:t>
    </dgm:pt>
    <dgm:pt modelId="{CCE5AF1B-CA0F-4F77-BC68-76DCC41886A1}" type="sibTrans" cxnId="{A1D3AE5E-A12C-433F-A0DB-873892B646B4}">
      <dgm:prSet/>
      <dgm:spPr/>
      <dgm:t>
        <a:bodyPr/>
        <a:lstStyle/>
        <a:p>
          <a:endParaRPr lang="en-US"/>
        </a:p>
      </dgm:t>
    </dgm:pt>
    <dgm:pt modelId="{586F1DFE-FB9F-4CE0-90EA-146CE3204E58}" type="pres">
      <dgm:prSet presAssocID="{E34216DC-91A7-4243-8B7F-1A6754CCF114}" presName="root" presStyleCnt="0">
        <dgm:presLayoutVars>
          <dgm:dir/>
          <dgm:resizeHandles val="exact"/>
        </dgm:presLayoutVars>
      </dgm:prSet>
      <dgm:spPr/>
    </dgm:pt>
    <dgm:pt modelId="{892420C2-F760-4AF3-96DE-20B9E0BFCF93}" type="pres">
      <dgm:prSet presAssocID="{E737E411-7B9C-4FFF-93E5-167DF49D1A0C}" presName="compNode" presStyleCnt="0"/>
      <dgm:spPr/>
    </dgm:pt>
    <dgm:pt modelId="{07AA6FF6-2EA6-49EB-AA91-058B7980A89F}" type="pres">
      <dgm:prSet presAssocID="{E737E411-7B9C-4FFF-93E5-167DF49D1A0C}" presName="bgRect" presStyleLbl="bgShp" presStyleIdx="0" presStyleCnt="2"/>
      <dgm:spPr/>
    </dgm:pt>
    <dgm:pt modelId="{D98AB29A-FA13-45A9-9454-48456CC97977}" type="pres">
      <dgm:prSet presAssocID="{E737E411-7B9C-4FFF-93E5-167DF49D1A0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solidFill>
            <a:schemeClr val="accent1"/>
          </a:solidFill>
        </a:ln>
      </dgm:spPr>
      <dgm:extLst>
        <a:ext uri="{E40237B7-FDA0-4F09-8148-C483321AD2D9}">
          <dgm14:cNvPr xmlns:dgm14="http://schemas.microsoft.com/office/drawing/2010/diagram" id="0" name="" descr="Barn"/>
        </a:ext>
      </dgm:extLst>
    </dgm:pt>
    <dgm:pt modelId="{EFB3F89D-0C3E-4ED9-8E06-CC1016A71100}" type="pres">
      <dgm:prSet presAssocID="{E737E411-7B9C-4FFF-93E5-167DF49D1A0C}" presName="spaceRect" presStyleCnt="0"/>
      <dgm:spPr/>
    </dgm:pt>
    <dgm:pt modelId="{F47FE72C-4B80-4645-B8D2-73013427ADDB}" type="pres">
      <dgm:prSet presAssocID="{E737E411-7B9C-4FFF-93E5-167DF49D1A0C}" presName="parTx" presStyleLbl="revTx" presStyleIdx="0" presStyleCnt="2">
        <dgm:presLayoutVars>
          <dgm:chMax val="0"/>
          <dgm:chPref val="0"/>
        </dgm:presLayoutVars>
      </dgm:prSet>
      <dgm:spPr/>
    </dgm:pt>
    <dgm:pt modelId="{9CAA5945-3AEC-4C9B-B41B-FD1DD393D184}" type="pres">
      <dgm:prSet presAssocID="{9C6BE15E-D27A-4A4A-A986-D4D660CDCCB4}" presName="sibTrans" presStyleCnt="0"/>
      <dgm:spPr/>
    </dgm:pt>
    <dgm:pt modelId="{D55C347E-6C1F-4F1D-BE64-30E2E1A5B2DE}" type="pres">
      <dgm:prSet presAssocID="{09DE8413-C333-4052-8346-DD51F36598E8}" presName="compNode" presStyleCnt="0"/>
      <dgm:spPr/>
    </dgm:pt>
    <dgm:pt modelId="{A3FB8D1F-0A66-40D6-8B8B-100175BE48B7}" type="pres">
      <dgm:prSet presAssocID="{09DE8413-C333-4052-8346-DD51F36598E8}" presName="bgRect" presStyleLbl="bgShp" presStyleIdx="1" presStyleCnt="2"/>
      <dgm:spPr/>
    </dgm:pt>
    <dgm:pt modelId="{11AA68B6-042A-49B0-ACE9-943693642BDB}" type="pres">
      <dgm:prSet presAssocID="{09DE8413-C333-4052-8346-DD51F36598E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3F3732A-FBB2-4409-B04A-18795F0EDD3C}" type="pres">
      <dgm:prSet presAssocID="{09DE8413-C333-4052-8346-DD51F36598E8}" presName="spaceRect" presStyleCnt="0"/>
      <dgm:spPr/>
    </dgm:pt>
    <dgm:pt modelId="{4E5B1092-6EFF-4942-959A-3816A9E2A548}" type="pres">
      <dgm:prSet presAssocID="{09DE8413-C333-4052-8346-DD51F36598E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1D3AE5E-A12C-433F-A0DB-873892B646B4}" srcId="{E34216DC-91A7-4243-8B7F-1A6754CCF114}" destId="{09DE8413-C333-4052-8346-DD51F36598E8}" srcOrd="1" destOrd="0" parTransId="{C4668229-2D84-45A5-962C-3546E10A26C4}" sibTransId="{CCE5AF1B-CA0F-4F77-BC68-76DCC41886A1}"/>
    <dgm:cxn modelId="{77A2066C-10DB-434C-A075-D0202D53C983}" type="presOf" srcId="{E34216DC-91A7-4243-8B7F-1A6754CCF114}" destId="{586F1DFE-FB9F-4CE0-90EA-146CE3204E58}" srcOrd="0" destOrd="0" presId="urn:microsoft.com/office/officeart/2018/2/layout/IconVerticalSolidList"/>
    <dgm:cxn modelId="{FBB39EAE-CA17-437F-8A93-DB2187F2CB41}" type="presOf" srcId="{09DE8413-C333-4052-8346-DD51F36598E8}" destId="{4E5B1092-6EFF-4942-959A-3816A9E2A548}" srcOrd="0" destOrd="0" presId="urn:microsoft.com/office/officeart/2018/2/layout/IconVerticalSolidList"/>
    <dgm:cxn modelId="{D68812B9-54CD-4199-A862-C8E461C2C39B}" srcId="{E34216DC-91A7-4243-8B7F-1A6754CCF114}" destId="{E737E411-7B9C-4FFF-93E5-167DF49D1A0C}" srcOrd="0" destOrd="0" parTransId="{BFEF4D76-0CC7-4FD0-8469-3B3576DD79E2}" sibTransId="{9C6BE15E-D27A-4A4A-A986-D4D660CDCCB4}"/>
    <dgm:cxn modelId="{559190C3-E285-4B76-8C5F-1898ADAB246C}" type="presOf" srcId="{E737E411-7B9C-4FFF-93E5-167DF49D1A0C}" destId="{F47FE72C-4B80-4645-B8D2-73013427ADDB}" srcOrd="0" destOrd="0" presId="urn:microsoft.com/office/officeart/2018/2/layout/IconVerticalSolidList"/>
    <dgm:cxn modelId="{D5D90AC6-A626-40FE-9AAA-E76A2605EB15}" type="presParOf" srcId="{586F1DFE-FB9F-4CE0-90EA-146CE3204E58}" destId="{892420C2-F760-4AF3-96DE-20B9E0BFCF93}" srcOrd="0" destOrd="0" presId="urn:microsoft.com/office/officeart/2018/2/layout/IconVerticalSolidList"/>
    <dgm:cxn modelId="{9D985CDF-3DD3-4B79-9EB4-47DD77332FF8}" type="presParOf" srcId="{892420C2-F760-4AF3-96DE-20B9E0BFCF93}" destId="{07AA6FF6-2EA6-49EB-AA91-058B7980A89F}" srcOrd="0" destOrd="0" presId="urn:microsoft.com/office/officeart/2018/2/layout/IconVerticalSolidList"/>
    <dgm:cxn modelId="{497D82BB-9273-414E-8B77-98FA4ECBCE64}" type="presParOf" srcId="{892420C2-F760-4AF3-96DE-20B9E0BFCF93}" destId="{D98AB29A-FA13-45A9-9454-48456CC97977}" srcOrd="1" destOrd="0" presId="urn:microsoft.com/office/officeart/2018/2/layout/IconVerticalSolidList"/>
    <dgm:cxn modelId="{D07676F9-3F86-42A2-9013-7ECBF6F2A0EB}" type="presParOf" srcId="{892420C2-F760-4AF3-96DE-20B9E0BFCF93}" destId="{EFB3F89D-0C3E-4ED9-8E06-CC1016A71100}" srcOrd="2" destOrd="0" presId="urn:microsoft.com/office/officeart/2018/2/layout/IconVerticalSolidList"/>
    <dgm:cxn modelId="{59B0B3DD-4D60-4001-8470-A9CCBBED6DE8}" type="presParOf" srcId="{892420C2-F760-4AF3-96DE-20B9E0BFCF93}" destId="{F47FE72C-4B80-4645-B8D2-73013427ADDB}" srcOrd="3" destOrd="0" presId="urn:microsoft.com/office/officeart/2018/2/layout/IconVerticalSolidList"/>
    <dgm:cxn modelId="{F6220CF6-DD0D-4E04-B2FC-6B9AEB8B2495}" type="presParOf" srcId="{586F1DFE-FB9F-4CE0-90EA-146CE3204E58}" destId="{9CAA5945-3AEC-4C9B-B41B-FD1DD393D184}" srcOrd="1" destOrd="0" presId="urn:microsoft.com/office/officeart/2018/2/layout/IconVerticalSolidList"/>
    <dgm:cxn modelId="{4A3ECBF2-3543-431C-BC8D-BDF64BB57CDB}" type="presParOf" srcId="{586F1DFE-FB9F-4CE0-90EA-146CE3204E58}" destId="{D55C347E-6C1F-4F1D-BE64-30E2E1A5B2DE}" srcOrd="2" destOrd="0" presId="urn:microsoft.com/office/officeart/2018/2/layout/IconVerticalSolidList"/>
    <dgm:cxn modelId="{8F5364A7-9A0F-44F4-9564-2F25C34785A6}" type="presParOf" srcId="{D55C347E-6C1F-4F1D-BE64-30E2E1A5B2DE}" destId="{A3FB8D1F-0A66-40D6-8B8B-100175BE48B7}" srcOrd="0" destOrd="0" presId="urn:microsoft.com/office/officeart/2018/2/layout/IconVerticalSolidList"/>
    <dgm:cxn modelId="{35ED57FC-8E39-4D50-8C54-EB23E5297385}" type="presParOf" srcId="{D55C347E-6C1F-4F1D-BE64-30E2E1A5B2DE}" destId="{11AA68B6-042A-49B0-ACE9-943693642BDB}" srcOrd="1" destOrd="0" presId="urn:microsoft.com/office/officeart/2018/2/layout/IconVerticalSolidList"/>
    <dgm:cxn modelId="{246E9596-52F8-4724-AB29-A7448524036C}" type="presParOf" srcId="{D55C347E-6C1F-4F1D-BE64-30E2E1A5B2DE}" destId="{43F3732A-FBB2-4409-B04A-18795F0EDD3C}" srcOrd="2" destOrd="0" presId="urn:microsoft.com/office/officeart/2018/2/layout/IconVerticalSolidList"/>
    <dgm:cxn modelId="{A823C12E-C603-478A-ABD7-3D95DABEA3A8}" type="presParOf" srcId="{D55C347E-6C1F-4F1D-BE64-30E2E1A5B2DE}" destId="{4E5B1092-6EFF-4942-959A-3816A9E2A5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76355B-D11A-46D6-96BE-A71F05490CC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E4B85A-E9E9-4B6F-83BF-3D121A9646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Files made: </a:t>
          </a:r>
        </a:p>
        <a:p>
          <a:pPr>
            <a:lnSpc>
              <a:spcPct val="100000"/>
            </a:lnSpc>
          </a:pPr>
          <a:r>
            <a:rPr lang="en-US" dirty="0"/>
            <a:t>Crop.java, CropManager.java</a:t>
          </a:r>
        </a:p>
      </dgm:t>
    </dgm:pt>
    <dgm:pt modelId="{FDD8CCCB-609F-4EB1-9B8C-93F5D2E267D0}" type="parTrans" cxnId="{1F7935F0-644E-4D27-A93D-57FD9F47D7FB}">
      <dgm:prSet/>
      <dgm:spPr/>
      <dgm:t>
        <a:bodyPr/>
        <a:lstStyle/>
        <a:p>
          <a:endParaRPr lang="en-US"/>
        </a:p>
      </dgm:t>
    </dgm:pt>
    <dgm:pt modelId="{827CE16A-3C01-4776-906F-CDE390243776}" type="sibTrans" cxnId="{1F7935F0-644E-4D27-A93D-57FD9F47D7F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E66F7B-A09A-4B7A-914A-A555DA0C25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Purpose: O</a:t>
          </a:r>
          <a:r>
            <a:rPr lang="en-US" b="0" i="0" dirty="0"/>
            <a:t>ptimizing the lifespan and productivity of crops throughout their growth cycle</a:t>
          </a:r>
          <a:endParaRPr lang="en-US" dirty="0"/>
        </a:p>
      </dgm:t>
    </dgm:pt>
    <dgm:pt modelId="{BD00788C-A51A-40DC-A130-F3E84FA82200}" type="parTrans" cxnId="{DD5EA007-BB85-417A-B8D8-CEB8670F83EB}">
      <dgm:prSet/>
      <dgm:spPr/>
      <dgm:t>
        <a:bodyPr/>
        <a:lstStyle/>
        <a:p>
          <a:endParaRPr lang="en-US"/>
        </a:p>
      </dgm:t>
    </dgm:pt>
    <dgm:pt modelId="{CF52066C-17B1-488F-A035-B91C2EAA2423}" type="sibTrans" cxnId="{DD5EA007-BB85-417A-B8D8-CEB8670F83EB}">
      <dgm:prSet/>
      <dgm:spPr/>
      <dgm:t>
        <a:bodyPr/>
        <a:lstStyle/>
        <a:p>
          <a:endParaRPr lang="en-US"/>
        </a:p>
      </dgm:t>
    </dgm:pt>
    <dgm:pt modelId="{38707E93-27A2-4DD9-9487-1142E27A3949}" type="pres">
      <dgm:prSet presAssocID="{7576355B-D11A-46D6-96BE-A71F05490CCE}" presName="root" presStyleCnt="0">
        <dgm:presLayoutVars>
          <dgm:dir/>
          <dgm:resizeHandles val="exact"/>
        </dgm:presLayoutVars>
      </dgm:prSet>
      <dgm:spPr/>
    </dgm:pt>
    <dgm:pt modelId="{AB336E34-33D9-4428-B957-EDCD6324F531}" type="pres">
      <dgm:prSet presAssocID="{7576355B-D11A-46D6-96BE-A71F05490CCE}" presName="container" presStyleCnt="0">
        <dgm:presLayoutVars>
          <dgm:dir/>
          <dgm:resizeHandles val="exact"/>
        </dgm:presLayoutVars>
      </dgm:prSet>
      <dgm:spPr/>
    </dgm:pt>
    <dgm:pt modelId="{2EE07BBF-B6D3-4993-BB3B-3B9A1726DFC8}" type="pres">
      <dgm:prSet presAssocID="{65E4B85A-E9E9-4B6F-83BF-3D121A96462B}" presName="compNode" presStyleCnt="0"/>
      <dgm:spPr/>
    </dgm:pt>
    <dgm:pt modelId="{5CF10E20-4357-4EEB-9812-6A56B588C9D2}" type="pres">
      <dgm:prSet presAssocID="{65E4B85A-E9E9-4B6F-83BF-3D121A96462B}" presName="iconBgRect" presStyleLbl="bgShp" presStyleIdx="0" presStyleCnt="2"/>
      <dgm:spPr/>
    </dgm:pt>
    <dgm:pt modelId="{080792A5-5582-4BCE-9B8F-3E4D530B4DAD}" type="pres">
      <dgm:prSet presAssocID="{65E4B85A-E9E9-4B6F-83BF-3D121A96462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76C7B3F-F1F5-4B82-905E-6895AA2C6A56}" type="pres">
      <dgm:prSet presAssocID="{65E4B85A-E9E9-4B6F-83BF-3D121A96462B}" presName="spaceRect" presStyleCnt="0"/>
      <dgm:spPr/>
    </dgm:pt>
    <dgm:pt modelId="{DF335DAB-F924-4340-A1BB-1CFEFAE680EE}" type="pres">
      <dgm:prSet presAssocID="{65E4B85A-E9E9-4B6F-83BF-3D121A96462B}" presName="textRect" presStyleLbl="revTx" presStyleIdx="0" presStyleCnt="2">
        <dgm:presLayoutVars>
          <dgm:chMax val="1"/>
          <dgm:chPref val="1"/>
        </dgm:presLayoutVars>
      </dgm:prSet>
      <dgm:spPr/>
    </dgm:pt>
    <dgm:pt modelId="{EA003A85-A36B-48C1-8D20-46EB224A7884}" type="pres">
      <dgm:prSet presAssocID="{827CE16A-3C01-4776-906F-CDE390243776}" presName="sibTrans" presStyleLbl="sibTrans2D1" presStyleIdx="0" presStyleCnt="0"/>
      <dgm:spPr/>
    </dgm:pt>
    <dgm:pt modelId="{400949CA-CF19-439A-AC3C-164DDC3CF13C}" type="pres">
      <dgm:prSet presAssocID="{19E66F7B-A09A-4B7A-914A-A555DA0C257C}" presName="compNode" presStyleCnt="0"/>
      <dgm:spPr/>
    </dgm:pt>
    <dgm:pt modelId="{E498B825-6130-408D-90E0-38E8CE54A12C}" type="pres">
      <dgm:prSet presAssocID="{19E66F7B-A09A-4B7A-914A-A555DA0C257C}" presName="iconBgRect" presStyleLbl="bgShp" presStyleIdx="1" presStyleCnt="2"/>
      <dgm:spPr/>
    </dgm:pt>
    <dgm:pt modelId="{3BBAD54F-99D0-43AF-AEE9-0905AF132820}" type="pres">
      <dgm:prSet presAssocID="{19E66F7B-A09A-4B7A-914A-A555DA0C257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FC08B95-0032-48F1-9179-7376299D3BE8}" type="pres">
      <dgm:prSet presAssocID="{19E66F7B-A09A-4B7A-914A-A555DA0C257C}" presName="spaceRect" presStyleCnt="0"/>
      <dgm:spPr/>
    </dgm:pt>
    <dgm:pt modelId="{D3FDB476-A67B-4610-A2DE-95CC33243586}" type="pres">
      <dgm:prSet presAssocID="{19E66F7B-A09A-4B7A-914A-A555DA0C257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D5EA007-BB85-417A-B8D8-CEB8670F83EB}" srcId="{7576355B-D11A-46D6-96BE-A71F05490CCE}" destId="{19E66F7B-A09A-4B7A-914A-A555DA0C257C}" srcOrd="1" destOrd="0" parTransId="{BD00788C-A51A-40DC-A130-F3E84FA82200}" sibTransId="{CF52066C-17B1-488F-A035-B91C2EAA2423}"/>
    <dgm:cxn modelId="{37FB444B-7444-468D-87B1-C02F7B9E076E}" type="presOf" srcId="{65E4B85A-E9E9-4B6F-83BF-3D121A96462B}" destId="{DF335DAB-F924-4340-A1BB-1CFEFAE680EE}" srcOrd="0" destOrd="0" presId="urn:microsoft.com/office/officeart/2018/2/layout/IconCircleList"/>
    <dgm:cxn modelId="{60359883-4145-4B5B-9FB1-673772C0635E}" type="presOf" srcId="{19E66F7B-A09A-4B7A-914A-A555DA0C257C}" destId="{D3FDB476-A67B-4610-A2DE-95CC33243586}" srcOrd="0" destOrd="0" presId="urn:microsoft.com/office/officeart/2018/2/layout/IconCircleList"/>
    <dgm:cxn modelId="{91A9CBBB-3F93-4FEB-85AC-72E37E2A9938}" type="presOf" srcId="{7576355B-D11A-46D6-96BE-A71F05490CCE}" destId="{38707E93-27A2-4DD9-9487-1142E27A3949}" srcOrd="0" destOrd="0" presId="urn:microsoft.com/office/officeart/2018/2/layout/IconCircleList"/>
    <dgm:cxn modelId="{1F7935F0-644E-4D27-A93D-57FD9F47D7FB}" srcId="{7576355B-D11A-46D6-96BE-A71F05490CCE}" destId="{65E4B85A-E9E9-4B6F-83BF-3D121A96462B}" srcOrd="0" destOrd="0" parTransId="{FDD8CCCB-609F-4EB1-9B8C-93F5D2E267D0}" sibTransId="{827CE16A-3C01-4776-906F-CDE390243776}"/>
    <dgm:cxn modelId="{AEB1F3F9-C280-4774-8F6C-DAA6AE3290F7}" type="presOf" srcId="{827CE16A-3C01-4776-906F-CDE390243776}" destId="{EA003A85-A36B-48C1-8D20-46EB224A7884}" srcOrd="0" destOrd="0" presId="urn:microsoft.com/office/officeart/2018/2/layout/IconCircleList"/>
    <dgm:cxn modelId="{00640BFF-01B6-40B9-8B58-14A79F0687FF}" type="presParOf" srcId="{38707E93-27A2-4DD9-9487-1142E27A3949}" destId="{AB336E34-33D9-4428-B957-EDCD6324F531}" srcOrd="0" destOrd="0" presId="urn:microsoft.com/office/officeart/2018/2/layout/IconCircleList"/>
    <dgm:cxn modelId="{FB2075C0-B77F-479C-83AD-E64AD0DD9C3F}" type="presParOf" srcId="{AB336E34-33D9-4428-B957-EDCD6324F531}" destId="{2EE07BBF-B6D3-4993-BB3B-3B9A1726DFC8}" srcOrd="0" destOrd="0" presId="urn:microsoft.com/office/officeart/2018/2/layout/IconCircleList"/>
    <dgm:cxn modelId="{4816313D-A122-4E4B-8EF8-2B87AA70F924}" type="presParOf" srcId="{2EE07BBF-B6D3-4993-BB3B-3B9A1726DFC8}" destId="{5CF10E20-4357-4EEB-9812-6A56B588C9D2}" srcOrd="0" destOrd="0" presId="urn:microsoft.com/office/officeart/2018/2/layout/IconCircleList"/>
    <dgm:cxn modelId="{B1407357-5610-4CE6-8B2D-96DFF948F313}" type="presParOf" srcId="{2EE07BBF-B6D3-4993-BB3B-3B9A1726DFC8}" destId="{080792A5-5582-4BCE-9B8F-3E4D530B4DAD}" srcOrd="1" destOrd="0" presId="urn:microsoft.com/office/officeart/2018/2/layout/IconCircleList"/>
    <dgm:cxn modelId="{612F9EA9-81F6-4520-A26C-1AAD13D86C42}" type="presParOf" srcId="{2EE07BBF-B6D3-4993-BB3B-3B9A1726DFC8}" destId="{376C7B3F-F1F5-4B82-905E-6895AA2C6A56}" srcOrd="2" destOrd="0" presId="urn:microsoft.com/office/officeart/2018/2/layout/IconCircleList"/>
    <dgm:cxn modelId="{323BCCF9-FE12-485D-9696-634373F88E56}" type="presParOf" srcId="{2EE07BBF-B6D3-4993-BB3B-3B9A1726DFC8}" destId="{DF335DAB-F924-4340-A1BB-1CFEFAE680EE}" srcOrd="3" destOrd="0" presId="urn:microsoft.com/office/officeart/2018/2/layout/IconCircleList"/>
    <dgm:cxn modelId="{4AAC0D2E-BAFB-4375-85DD-176B6EE1E08A}" type="presParOf" srcId="{AB336E34-33D9-4428-B957-EDCD6324F531}" destId="{EA003A85-A36B-48C1-8D20-46EB224A7884}" srcOrd="1" destOrd="0" presId="urn:microsoft.com/office/officeart/2018/2/layout/IconCircleList"/>
    <dgm:cxn modelId="{C9CBBFEC-8148-44D8-983C-D40287AF7B4C}" type="presParOf" srcId="{AB336E34-33D9-4428-B957-EDCD6324F531}" destId="{400949CA-CF19-439A-AC3C-164DDC3CF13C}" srcOrd="2" destOrd="0" presId="urn:microsoft.com/office/officeart/2018/2/layout/IconCircleList"/>
    <dgm:cxn modelId="{0A05879D-9898-4899-8BD9-6EBC71062846}" type="presParOf" srcId="{400949CA-CF19-439A-AC3C-164DDC3CF13C}" destId="{E498B825-6130-408D-90E0-38E8CE54A12C}" srcOrd="0" destOrd="0" presId="urn:microsoft.com/office/officeart/2018/2/layout/IconCircleList"/>
    <dgm:cxn modelId="{DBDC1BD3-4B5B-4EAB-A55B-3803E88B9C6D}" type="presParOf" srcId="{400949CA-CF19-439A-AC3C-164DDC3CF13C}" destId="{3BBAD54F-99D0-43AF-AEE9-0905AF132820}" srcOrd="1" destOrd="0" presId="urn:microsoft.com/office/officeart/2018/2/layout/IconCircleList"/>
    <dgm:cxn modelId="{ED33EA86-F0F8-4E09-BED2-EAA5DF7D45FE}" type="presParOf" srcId="{400949CA-CF19-439A-AC3C-164DDC3CF13C}" destId="{EFC08B95-0032-48F1-9179-7376299D3BE8}" srcOrd="2" destOrd="0" presId="urn:microsoft.com/office/officeart/2018/2/layout/IconCircleList"/>
    <dgm:cxn modelId="{22912007-514E-407A-9E4C-0FEDFE4732CD}" type="presParOf" srcId="{400949CA-CF19-439A-AC3C-164DDC3CF13C}" destId="{D3FDB476-A67B-4610-A2DE-95CC3324358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16F79A-0D68-45FE-B0E4-D91A0A1626E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220A16-2472-4F13-AC13-F43963236D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Baskerville Old Face" panose="02020602080505020303" pitchFamily="18" charset="0"/>
            </a:rPr>
            <a:t>Manages a list of crops, allowing addition and display of crops.</a:t>
          </a:r>
        </a:p>
      </dgm:t>
    </dgm:pt>
    <dgm:pt modelId="{77588BA9-0470-4148-B131-DC3D658F6C33}" type="parTrans" cxnId="{3F72E513-2902-4D7A-9D7B-068736F0046A}">
      <dgm:prSet/>
      <dgm:spPr/>
      <dgm:t>
        <a:bodyPr/>
        <a:lstStyle/>
        <a:p>
          <a:endParaRPr lang="en-US"/>
        </a:p>
      </dgm:t>
    </dgm:pt>
    <dgm:pt modelId="{D48063EE-BF39-4645-AE72-E09BA9D3EDA7}" type="sibTrans" cxnId="{3F72E513-2902-4D7A-9D7B-068736F0046A}">
      <dgm:prSet/>
      <dgm:spPr/>
      <dgm:t>
        <a:bodyPr/>
        <a:lstStyle/>
        <a:p>
          <a:endParaRPr lang="en-US"/>
        </a:p>
      </dgm:t>
    </dgm:pt>
    <dgm:pt modelId="{6A3AF34C-2F09-4C39-A077-AAC477F002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Baskerville Old Face" panose="02020602080505020303" pitchFamily="18" charset="0"/>
            </a:rPr>
            <a:t>Data Structure: List</a:t>
          </a:r>
        </a:p>
      </dgm:t>
    </dgm:pt>
    <dgm:pt modelId="{2515C93D-4ABF-4055-944C-7ADFCC6EEB5B}" type="parTrans" cxnId="{B6B51E10-CE71-478A-A1D4-E7B4AA4C9CA0}">
      <dgm:prSet/>
      <dgm:spPr/>
      <dgm:t>
        <a:bodyPr/>
        <a:lstStyle/>
        <a:p>
          <a:endParaRPr lang="en-US"/>
        </a:p>
      </dgm:t>
    </dgm:pt>
    <dgm:pt modelId="{F9F6C274-7B76-420C-A712-09D75E16C586}" type="sibTrans" cxnId="{B6B51E10-CE71-478A-A1D4-E7B4AA4C9CA0}">
      <dgm:prSet/>
      <dgm:spPr/>
      <dgm:t>
        <a:bodyPr/>
        <a:lstStyle/>
        <a:p>
          <a:endParaRPr lang="en-US"/>
        </a:p>
      </dgm:t>
    </dgm:pt>
    <dgm:pt modelId="{71400982-E5D0-4A40-8BFA-8D50C4210060}" type="pres">
      <dgm:prSet presAssocID="{7716F79A-0D68-45FE-B0E4-D91A0A1626ED}" presName="root" presStyleCnt="0">
        <dgm:presLayoutVars>
          <dgm:dir/>
          <dgm:resizeHandles val="exact"/>
        </dgm:presLayoutVars>
      </dgm:prSet>
      <dgm:spPr/>
    </dgm:pt>
    <dgm:pt modelId="{0BC04E6E-6A47-44A3-9ADE-744455795777}" type="pres">
      <dgm:prSet presAssocID="{2B220A16-2472-4F13-AC13-F43963236D0A}" presName="compNode" presStyleCnt="0"/>
      <dgm:spPr/>
    </dgm:pt>
    <dgm:pt modelId="{336F06E9-49E8-45DF-8DF7-16FBEFC0FEC1}" type="pres">
      <dgm:prSet presAssocID="{2B220A16-2472-4F13-AC13-F43963236D0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7E8DF740-799A-486C-9BAD-AF9CC008D4AF}" type="pres">
      <dgm:prSet presAssocID="{2B220A16-2472-4F13-AC13-F43963236D0A}" presName="spaceRect" presStyleCnt="0"/>
      <dgm:spPr/>
    </dgm:pt>
    <dgm:pt modelId="{872A29D5-DADF-49DB-8279-209B5BAC080F}" type="pres">
      <dgm:prSet presAssocID="{2B220A16-2472-4F13-AC13-F43963236D0A}" presName="textRect" presStyleLbl="revTx" presStyleIdx="0" presStyleCnt="2">
        <dgm:presLayoutVars>
          <dgm:chMax val="1"/>
          <dgm:chPref val="1"/>
        </dgm:presLayoutVars>
      </dgm:prSet>
      <dgm:spPr/>
    </dgm:pt>
    <dgm:pt modelId="{E85510D3-973E-4F2D-AA55-D5FD1288D901}" type="pres">
      <dgm:prSet presAssocID="{D48063EE-BF39-4645-AE72-E09BA9D3EDA7}" presName="sibTrans" presStyleCnt="0"/>
      <dgm:spPr/>
    </dgm:pt>
    <dgm:pt modelId="{3042EC4E-3AFA-4918-81E9-A1F0F612AE02}" type="pres">
      <dgm:prSet presAssocID="{6A3AF34C-2F09-4C39-A077-AAC477F002AC}" presName="compNode" presStyleCnt="0"/>
      <dgm:spPr/>
    </dgm:pt>
    <dgm:pt modelId="{53E0134B-707D-4B5E-BED1-ACB9EC6853BA}" type="pres">
      <dgm:prSet presAssocID="{6A3AF34C-2F09-4C39-A077-AAC477F002A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1E5AB45-BCF6-4684-9E79-2B51923F303D}" type="pres">
      <dgm:prSet presAssocID="{6A3AF34C-2F09-4C39-A077-AAC477F002AC}" presName="spaceRect" presStyleCnt="0"/>
      <dgm:spPr/>
    </dgm:pt>
    <dgm:pt modelId="{884C23F0-AF0B-496D-810E-33F9DF2FF5C9}" type="pres">
      <dgm:prSet presAssocID="{6A3AF34C-2F09-4C39-A077-AAC477F002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6B51E10-CE71-478A-A1D4-E7B4AA4C9CA0}" srcId="{7716F79A-0D68-45FE-B0E4-D91A0A1626ED}" destId="{6A3AF34C-2F09-4C39-A077-AAC477F002AC}" srcOrd="1" destOrd="0" parTransId="{2515C93D-4ABF-4055-944C-7ADFCC6EEB5B}" sibTransId="{F9F6C274-7B76-420C-A712-09D75E16C586}"/>
    <dgm:cxn modelId="{3F72E513-2902-4D7A-9D7B-068736F0046A}" srcId="{7716F79A-0D68-45FE-B0E4-D91A0A1626ED}" destId="{2B220A16-2472-4F13-AC13-F43963236D0A}" srcOrd="0" destOrd="0" parTransId="{77588BA9-0470-4148-B131-DC3D658F6C33}" sibTransId="{D48063EE-BF39-4645-AE72-E09BA9D3EDA7}"/>
    <dgm:cxn modelId="{EFB4BC65-0C02-418B-BEF8-045FA6ADDE72}" type="presOf" srcId="{2B220A16-2472-4F13-AC13-F43963236D0A}" destId="{872A29D5-DADF-49DB-8279-209B5BAC080F}" srcOrd="0" destOrd="0" presId="urn:microsoft.com/office/officeart/2018/2/layout/IconLabelList"/>
    <dgm:cxn modelId="{30A53952-2983-4690-947C-A623180E1C80}" type="presOf" srcId="{6A3AF34C-2F09-4C39-A077-AAC477F002AC}" destId="{884C23F0-AF0B-496D-810E-33F9DF2FF5C9}" srcOrd="0" destOrd="0" presId="urn:microsoft.com/office/officeart/2018/2/layout/IconLabelList"/>
    <dgm:cxn modelId="{49A02F7F-2F6E-4E71-BCE2-5C7D19FE4069}" type="presOf" srcId="{7716F79A-0D68-45FE-B0E4-D91A0A1626ED}" destId="{71400982-E5D0-4A40-8BFA-8D50C4210060}" srcOrd="0" destOrd="0" presId="urn:microsoft.com/office/officeart/2018/2/layout/IconLabelList"/>
    <dgm:cxn modelId="{2F26805C-A12A-42B7-A3A1-2ADDE3386B76}" type="presParOf" srcId="{71400982-E5D0-4A40-8BFA-8D50C4210060}" destId="{0BC04E6E-6A47-44A3-9ADE-744455795777}" srcOrd="0" destOrd="0" presId="urn:microsoft.com/office/officeart/2018/2/layout/IconLabelList"/>
    <dgm:cxn modelId="{87BD984D-D64F-4C27-A78A-122A67C554CB}" type="presParOf" srcId="{0BC04E6E-6A47-44A3-9ADE-744455795777}" destId="{336F06E9-49E8-45DF-8DF7-16FBEFC0FEC1}" srcOrd="0" destOrd="0" presId="urn:microsoft.com/office/officeart/2018/2/layout/IconLabelList"/>
    <dgm:cxn modelId="{AA469EDF-4653-49F4-919B-6745BBBB0A32}" type="presParOf" srcId="{0BC04E6E-6A47-44A3-9ADE-744455795777}" destId="{7E8DF740-799A-486C-9BAD-AF9CC008D4AF}" srcOrd="1" destOrd="0" presId="urn:microsoft.com/office/officeart/2018/2/layout/IconLabelList"/>
    <dgm:cxn modelId="{65F945E9-6800-4FA0-BB7F-442EDB3EBD8D}" type="presParOf" srcId="{0BC04E6E-6A47-44A3-9ADE-744455795777}" destId="{872A29D5-DADF-49DB-8279-209B5BAC080F}" srcOrd="2" destOrd="0" presId="urn:microsoft.com/office/officeart/2018/2/layout/IconLabelList"/>
    <dgm:cxn modelId="{9CA2CA3C-46EC-459D-A9A1-2CB7EC0F4277}" type="presParOf" srcId="{71400982-E5D0-4A40-8BFA-8D50C4210060}" destId="{E85510D3-973E-4F2D-AA55-D5FD1288D901}" srcOrd="1" destOrd="0" presId="urn:microsoft.com/office/officeart/2018/2/layout/IconLabelList"/>
    <dgm:cxn modelId="{EB98EEAB-D1D9-4AEB-AF05-1285820AE3D1}" type="presParOf" srcId="{71400982-E5D0-4A40-8BFA-8D50C4210060}" destId="{3042EC4E-3AFA-4918-81E9-A1F0F612AE02}" srcOrd="2" destOrd="0" presId="urn:microsoft.com/office/officeart/2018/2/layout/IconLabelList"/>
    <dgm:cxn modelId="{D6E8B99B-477A-4452-82D6-5A671CB742BE}" type="presParOf" srcId="{3042EC4E-3AFA-4918-81E9-A1F0F612AE02}" destId="{53E0134B-707D-4B5E-BED1-ACB9EC6853BA}" srcOrd="0" destOrd="0" presId="urn:microsoft.com/office/officeart/2018/2/layout/IconLabelList"/>
    <dgm:cxn modelId="{AF2DFCDE-5EA0-4781-80CE-A8BC1EC164A1}" type="presParOf" srcId="{3042EC4E-3AFA-4918-81E9-A1F0F612AE02}" destId="{A1E5AB45-BCF6-4684-9E79-2B51923F303D}" srcOrd="1" destOrd="0" presId="urn:microsoft.com/office/officeart/2018/2/layout/IconLabelList"/>
    <dgm:cxn modelId="{17E874C7-66F8-437B-9850-C1BDC2ADF9F2}" type="presParOf" srcId="{3042EC4E-3AFA-4918-81E9-A1F0F612AE02}" destId="{884C23F0-AF0B-496D-810E-33F9DF2FF5C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7881A1-E5CC-4EDE-A81D-C3DBE0CCFDB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D50810-A1B1-4D66-A99D-0538DCAB712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Files used: Task.java, TaskScheduler.java, Volunteer.java</a:t>
          </a:r>
        </a:p>
      </dgm:t>
    </dgm:pt>
    <dgm:pt modelId="{22F3D1BA-9DA1-4FE9-9F9B-C2D82F1DA1AA}" type="parTrans" cxnId="{FBB61463-D087-4DDE-AEA5-2B7EDD476B8C}">
      <dgm:prSet/>
      <dgm:spPr/>
      <dgm:t>
        <a:bodyPr/>
        <a:lstStyle/>
        <a:p>
          <a:endParaRPr lang="en-US"/>
        </a:p>
      </dgm:t>
    </dgm:pt>
    <dgm:pt modelId="{BEF31163-3CCE-4DBF-9489-272C4F539AAC}" type="sibTrans" cxnId="{FBB61463-D087-4DDE-AEA5-2B7EDD476B8C}">
      <dgm:prSet/>
      <dgm:spPr/>
      <dgm:t>
        <a:bodyPr/>
        <a:lstStyle/>
        <a:p>
          <a:endParaRPr lang="en-US"/>
        </a:p>
      </dgm:t>
    </dgm:pt>
    <dgm:pt modelId="{518CF137-61C7-451A-A28C-AA31EE9965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Purpose:  Assign tasks to volunteers of the day and help with efficacy and coordination of tasks. </a:t>
          </a:r>
        </a:p>
      </dgm:t>
    </dgm:pt>
    <dgm:pt modelId="{A59298D1-7B0B-4C89-8CFE-9027C7A8889D}" type="parTrans" cxnId="{A2A24E48-FA8B-4090-97B4-4475CB3CE555}">
      <dgm:prSet/>
      <dgm:spPr/>
      <dgm:t>
        <a:bodyPr/>
        <a:lstStyle/>
        <a:p>
          <a:endParaRPr lang="en-US"/>
        </a:p>
      </dgm:t>
    </dgm:pt>
    <dgm:pt modelId="{A73EDE5D-94EF-4760-A1E6-B9C6412A111F}" type="sibTrans" cxnId="{A2A24E48-FA8B-4090-97B4-4475CB3CE555}">
      <dgm:prSet/>
      <dgm:spPr/>
      <dgm:t>
        <a:bodyPr/>
        <a:lstStyle/>
        <a:p>
          <a:endParaRPr lang="en-US"/>
        </a:p>
      </dgm:t>
    </dgm:pt>
    <dgm:pt modelId="{421CD8AE-93FD-4ECA-BCAA-A815D47102F3}" type="pres">
      <dgm:prSet presAssocID="{2D7881A1-E5CC-4EDE-A81D-C3DBE0CCFDB5}" presName="root" presStyleCnt="0">
        <dgm:presLayoutVars>
          <dgm:dir/>
          <dgm:resizeHandles val="exact"/>
        </dgm:presLayoutVars>
      </dgm:prSet>
      <dgm:spPr/>
    </dgm:pt>
    <dgm:pt modelId="{6EACE5F6-5266-4A42-ADFE-9B7157DDBE43}" type="pres">
      <dgm:prSet presAssocID="{11D50810-A1B1-4D66-A99D-0538DCAB7120}" presName="compNode" presStyleCnt="0"/>
      <dgm:spPr/>
    </dgm:pt>
    <dgm:pt modelId="{968C896D-C02A-48C9-84BA-BBE29A2E06D8}" type="pres">
      <dgm:prSet presAssocID="{11D50810-A1B1-4D66-A99D-0538DCAB7120}" presName="iconBgRect" presStyleLbl="bgShp" presStyleIdx="0" presStyleCnt="2"/>
      <dgm:spPr/>
    </dgm:pt>
    <dgm:pt modelId="{D0B31ED5-1F30-42C1-BA03-4C5B568F7571}" type="pres">
      <dgm:prSet presAssocID="{11D50810-A1B1-4D66-A99D-0538DCAB71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0F57EA59-8EB8-427E-8A44-1890D9353D14}" type="pres">
      <dgm:prSet presAssocID="{11D50810-A1B1-4D66-A99D-0538DCAB7120}" presName="spaceRect" presStyleCnt="0"/>
      <dgm:spPr/>
    </dgm:pt>
    <dgm:pt modelId="{69E65758-2C15-4964-9EE2-C0DF4B4EF2BA}" type="pres">
      <dgm:prSet presAssocID="{11D50810-A1B1-4D66-A99D-0538DCAB7120}" presName="textRect" presStyleLbl="revTx" presStyleIdx="0" presStyleCnt="2">
        <dgm:presLayoutVars>
          <dgm:chMax val="1"/>
          <dgm:chPref val="1"/>
        </dgm:presLayoutVars>
      </dgm:prSet>
      <dgm:spPr/>
    </dgm:pt>
    <dgm:pt modelId="{569C2219-A3B0-4DDA-8F21-1BB476AA68FF}" type="pres">
      <dgm:prSet presAssocID="{BEF31163-3CCE-4DBF-9489-272C4F539AAC}" presName="sibTrans" presStyleCnt="0"/>
      <dgm:spPr/>
    </dgm:pt>
    <dgm:pt modelId="{558A2962-B7C1-457C-9129-7E944DC9A723}" type="pres">
      <dgm:prSet presAssocID="{518CF137-61C7-451A-A28C-AA31EE996513}" presName="compNode" presStyleCnt="0"/>
      <dgm:spPr/>
    </dgm:pt>
    <dgm:pt modelId="{2EF84737-57AB-4476-9E12-F7487EB4AE3D}" type="pres">
      <dgm:prSet presAssocID="{518CF137-61C7-451A-A28C-AA31EE996513}" presName="iconBgRect" presStyleLbl="bgShp" presStyleIdx="1" presStyleCnt="2"/>
      <dgm:spPr/>
    </dgm:pt>
    <dgm:pt modelId="{76378FE4-0C07-4AD0-9849-2E75267CAA0A}" type="pres">
      <dgm:prSet presAssocID="{518CF137-61C7-451A-A28C-AA31EE99651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7176EF0-DB91-4188-8399-EFDB29FDE3D7}" type="pres">
      <dgm:prSet presAssocID="{518CF137-61C7-451A-A28C-AA31EE996513}" presName="spaceRect" presStyleCnt="0"/>
      <dgm:spPr/>
    </dgm:pt>
    <dgm:pt modelId="{BC992527-BAA8-4689-97E5-7EFD249BED22}" type="pres">
      <dgm:prSet presAssocID="{518CF137-61C7-451A-A28C-AA31EE99651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0AB2D1C-814E-4BAA-8072-B14453D277D3}" type="presOf" srcId="{518CF137-61C7-451A-A28C-AA31EE996513}" destId="{BC992527-BAA8-4689-97E5-7EFD249BED22}" srcOrd="0" destOrd="0" presId="urn:microsoft.com/office/officeart/2018/5/layout/IconCircleLabelList"/>
    <dgm:cxn modelId="{FBB61463-D087-4DDE-AEA5-2B7EDD476B8C}" srcId="{2D7881A1-E5CC-4EDE-A81D-C3DBE0CCFDB5}" destId="{11D50810-A1B1-4D66-A99D-0538DCAB7120}" srcOrd="0" destOrd="0" parTransId="{22F3D1BA-9DA1-4FE9-9F9B-C2D82F1DA1AA}" sibTransId="{BEF31163-3CCE-4DBF-9489-272C4F539AAC}"/>
    <dgm:cxn modelId="{A2A24E48-FA8B-4090-97B4-4475CB3CE555}" srcId="{2D7881A1-E5CC-4EDE-A81D-C3DBE0CCFDB5}" destId="{518CF137-61C7-451A-A28C-AA31EE996513}" srcOrd="1" destOrd="0" parTransId="{A59298D1-7B0B-4C89-8CFE-9027C7A8889D}" sibTransId="{A73EDE5D-94EF-4760-A1E6-B9C6412A111F}"/>
    <dgm:cxn modelId="{F5CB167C-CF20-4F6E-A29B-0871B4C3ECB0}" type="presOf" srcId="{11D50810-A1B1-4D66-A99D-0538DCAB7120}" destId="{69E65758-2C15-4964-9EE2-C0DF4B4EF2BA}" srcOrd="0" destOrd="0" presId="urn:microsoft.com/office/officeart/2018/5/layout/IconCircleLabelList"/>
    <dgm:cxn modelId="{AB4556FE-B88D-4AEE-BED0-8CE1F6D438F4}" type="presOf" srcId="{2D7881A1-E5CC-4EDE-A81D-C3DBE0CCFDB5}" destId="{421CD8AE-93FD-4ECA-BCAA-A815D47102F3}" srcOrd="0" destOrd="0" presId="urn:microsoft.com/office/officeart/2018/5/layout/IconCircleLabelList"/>
    <dgm:cxn modelId="{D9203000-3CCB-474F-9399-4FC2BC7DBAB3}" type="presParOf" srcId="{421CD8AE-93FD-4ECA-BCAA-A815D47102F3}" destId="{6EACE5F6-5266-4A42-ADFE-9B7157DDBE43}" srcOrd="0" destOrd="0" presId="urn:microsoft.com/office/officeart/2018/5/layout/IconCircleLabelList"/>
    <dgm:cxn modelId="{7E34C0D6-881A-4DF7-8930-6E022ED65D32}" type="presParOf" srcId="{6EACE5F6-5266-4A42-ADFE-9B7157DDBE43}" destId="{968C896D-C02A-48C9-84BA-BBE29A2E06D8}" srcOrd="0" destOrd="0" presId="urn:microsoft.com/office/officeart/2018/5/layout/IconCircleLabelList"/>
    <dgm:cxn modelId="{B0A00D9B-DFA9-473F-9D14-B8C98FF084EA}" type="presParOf" srcId="{6EACE5F6-5266-4A42-ADFE-9B7157DDBE43}" destId="{D0B31ED5-1F30-42C1-BA03-4C5B568F7571}" srcOrd="1" destOrd="0" presId="urn:microsoft.com/office/officeart/2018/5/layout/IconCircleLabelList"/>
    <dgm:cxn modelId="{E4B78E0B-002A-4C60-BD35-45E6D593229B}" type="presParOf" srcId="{6EACE5F6-5266-4A42-ADFE-9B7157DDBE43}" destId="{0F57EA59-8EB8-427E-8A44-1890D9353D14}" srcOrd="2" destOrd="0" presId="urn:microsoft.com/office/officeart/2018/5/layout/IconCircleLabelList"/>
    <dgm:cxn modelId="{FADA7B3E-2FF2-450B-97CC-9597E69BBF0A}" type="presParOf" srcId="{6EACE5F6-5266-4A42-ADFE-9B7157DDBE43}" destId="{69E65758-2C15-4964-9EE2-C0DF4B4EF2BA}" srcOrd="3" destOrd="0" presId="urn:microsoft.com/office/officeart/2018/5/layout/IconCircleLabelList"/>
    <dgm:cxn modelId="{1947AF64-1B27-425A-BDC5-8F728D7A53C4}" type="presParOf" srcId="{421CD8AE-93FD-4ECA-BCAA-A815D47102F3}" destId="{569C2219-A3B0-4DDA-8F21-1BB476AA68FF}" srcOrd="1" destOrd="0" presId="urn:microsoft.com/office/officeart/2018/5/layout/IconCircleLabelList"/>
    <dgm:cxn modelId="{61099DE8-6CF6-4085-BFBE-07A22620549D}" type="presParOf" srcId="{421CD8AE-93FD-4ECA-BCAA-A815D47102F3}" destId="{558A2962-B7C1-457C-9129-7E944DC9A723}" srcOrd="2" destOrd="0" presId="urn:microsoft.com/office/officeart/2018/5/layout/IconCircleLabelList"/>
    <dgm:cxn modelId="{EC6E2484-EE34-4AA4-93D3-8A791CA21EDE}" type="presParOf" srcId="{558A2962-B7C1-457C-9129-7E944DC9A723}" destId="{2EF84737-57AB-4476-9E12-F7487EB4AE3D}" srcOrd="0" destOrd="0" presId="urn:microsoft.com/office/officeart/2018/5/layout/IconCircleLabelList"/>
    <dgm:cxn modelId="{E9E6FA75-AC05-4858-9291-EBB2FFF14EF7}" type="presParOf" srcId="{558A2962-B7C1-457C-9129-7E944DC9A723}" destId="{76378FE4-0C07-4AD0-9849-2E75267CAA0A}" srcOrd="1" destOrd="0" presId="urn:microsoft.com/office/officeart/2018/5/layout/IconCircleLabelList"/>
    <dgm:cxn modelId="{C69000AF-1617-466B-90D1-D602B46DDA11}" type="presParOf" srcId="{558A2962-B7C1-457C-9129-7E944DC9A723}" destId="{17176EF0-DB91-4188-8399-EFDB29FDE3D7}" srcOrd="2" destOrd="0" presId="urn:microsoft.com/office/officeart/2018/5/layout/IconCircleLabelList"/>
    <dgm:cxn modelId="{AF2578F5-BD52-4ABE-8476-25E16B265E59}" type="presParOf" srcId="{558A2962-B7C1-457C-9129-7E944DC9A723}" destId="{BC992527-BAA8-4689-97E5-7EFD249BED2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FBB76E-0FC2-4BC4-87D8-6E9895C4186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F02222F-BD33-4CBB-ACEC-4D55C58057E4}">
      <dgm:prSet/>
      <dgm:spPr/>
      <dgm:t>
        <a:bodyPr/>
        <a:lstStyle/>
        <a:p>
          <a:r>
            <a:rPr lang="en-US"/>
            <a:t>Task / Volunteer Management:</a:t>
          </a:r>
        </a:p>
      </dgm:t>
    </dgm:pt>
    <dgm:pt modelId="{DAAE1EB7-D38C-40B3-8E42-B5CE7FC205FC}" type="parTrans" cxnId="{E39F02AF-109D-4902-8ADE-DCF052F8C479}">
      <dgm:prSet/>
      <dgm:spPr/>
      <dgm:t>
        <a:bodyPr/>
        <a:lstStyle/>
        <a:p>
          <a:endParaRPr lang="en-US"/>
        </a:p>
      </dgm:t>
    </dgm:pt>
    <dgm:pt modelId="{88BB6EEC-6B94-477C-A97A-2D9764558947}" type="sibTrans" cxnId="{E39F02AF-109D-4902-8ADE-DCF052F8C479}">
      <dgm:prSet/>
      <dgm:spPr/>
      <dgm:t>
        <a:bodyPr/>
        <a:lstStyle/>
        <a:p>
          <a:endParaRPr lang="en-US"/>
        </a:p>
      </dgm:t>
    </dgm:pt>
    <dgm:pt modelId="{C193D4A4-27A3-41DE-A26E-8F1F0AA66EBC}">
      <dgm:prSet/>
      <dgm:spPr/>
      <dgm:t>
        <a:bodyPr/>
        <a:lstStyle/>
        <a:p>
          <a:r>
            <a:rPr lang="en-US"/>
            <a:t>Allows users to schedule tasks and manage volunteers.</a:t>
          </a:r>
        </a:p>
      </dgm:t>
    </dgm:pt>
    <dgm:pt modelId="{F5228E86-BAA0-4FF5-9F27-098EA69EC555}" type="parTrans" cxnId="{C1D55253-55CB-4A9B-872A-DFAF2C1E5A01}">
      <dgm:prSet/>
      <dgm:spPr/>
      <dgm:t>
        <a:bodyPr/>
        <a:lstStyle/>
        <a:p>
          <a:endParaRPr lang="en-US"/>
        </a:p>
      </dgm:t>
    </dgm:pt>
    <dgm:pt modelId="{79C85B2A-5338-43CC-AC51-DA6271BD36AC}" type="sibTrans" cxnId="{C1D55253-55CB-4A9B-872A-DFAF2C1E5A01}">
      <dgm:prSet/>
      <dgm:spPr/>
      <dgm:t>
        <a:bodyPr/>
        <a:lstStyle/>
        <a:p>
          <a:endParaRPr lang="en-US"/>
        </a:p>
      </dgm:t>
    </dgm:pt>
    <dgm:pt modelId="{803E0DAC-249F-4CC4-A018-C033EE0B9055}">
      <dgm:prSet/>
      <dgm:spPr/>
      <dgm:t>
        <a:bodyPr/>
        <a:lstStyle/>
        <a:p>
          <a:r>
            <a:rPr lang="en-US"/>
            <a:t>Users can schedule new tasks, assign tasks to volunteers, and view task assignments and ongoing schedules.</a:t>
          </a:r>
        </a:p>
      </dgm:t>
    </dgm:pt>
    <dgm:pt modelId="{98120F61-CBE8-4247-BB62-7C984F280D81}" type="parTrans" cxnId="{B23E9673-0BBC-4874-BA69-8C2EDE5EAD1D}">
      <dgm:prSet/>
      <dgm:spPr/>
      <dgm:t>
        <a:bodyPr/>
        <a:lstStyle/>
        <a:p>
          <a:endParaRPr lang="en-US"/>
        </a:p>
      </dgm:t>
    </dgm:pt>
    <dgm:pt modelId="{27BB0290-56A9-4D91-8F39-102217B31851}" type="sibTrans" cxnId="{B23E9673-0BBC-4874-BA69-8C2EDE5EAD1D}">
      <dgm:prSet/>
      <dgm:spPr/>
      <dgm:t>
        <a:bodyPr/>
        <a:lstStyle/>
        <a:p>
          <a:endParaRPr lang="en-US"/>
        </a:p>
      </dgm:t>
    </dgm:pt>
    <dgm:pt modelId="{04471DBD-B117-4F61-8D00-F8C82A1FC5F3}">
      <dgm:prSet/>
      <dgm:spPr/>
      <dgm:t>
        <a:bodyPr/>
        <a:lstStyle/>
        <a:p>
          <a:r>
            <a:rPr lang="en-US"/>
            <a:t>Crop Management:</a:t>
          </a:r>
        </a:p>
      </dgm:t>
    </dgm:pt>
    <dgm:pt modelId="{5B05DC13-1518-45D6-9785-783FE6B3F416}" type="parTrans" cxnId="{84BE1559-CB98-47C8-BC73-BF7A1DA147C3}">
      <dgm:prSet/>
      <dgm:spPr/>
      <dgm:t>
        <a:bodyPr/>
        <a:lstStyle/>
        <a:p>
          <a:endParaRPr lang="en-US"/>
        </a:p>
      </dgm:t>
    </dgm:pt>
    <dgm:pt modelId="{7A6F144E-56FB-4001-BB1F-10FD119C7FBF}" type="sibTrans" cxnId="{84BE1559-CB98-47C8-BC73-BF7A1DA147C3}">
      <dgm:prSet/>
      <dgm:spPr/>
      <dgm:t>
        <a:bodyPr/>
        <a:lstStyle/>
        <a:p>
          <a:endParaRPr lang="en-US"/>
        </a:p>
      </dgm:t>
    </dgm:pt>
    <dgm:pt modelId="{8A72C65E-CCC0-4965-A0CB-E2C3136E0C88}">
      <dgm:prSet/>
      <dgm:spPr/>
      <dgm:t>
        <a:bodyPr/>
        <a:lstStyle/>
        <a:p>
          <a:r>
            <a:rPr lang="en-US"/>
            <a:t>Facilitates the management of crops on the farm.</a:t>
          </a:r>
        </a:p>
      </dgm:t>
    </dgm:pt>
    <dgm:pt modelId="{C569B72A-AE21-4537-BFD5-127C771BCB25}" type="parTrans" cxnId="{5C128210-E122-4A4E-AC9B-5F4DD0A3C3B9}">
      <dgm:prSet/>
      <dgm:spPr/>
      <dgm:t>
        <a:bodyPr/>
        <a:lstStyle/>
        <a:p>
          <a:endParaRPr lang="en-US"/>
        </a:p>
      </dgm:t>
    </dgm:pt>
    <dgm:pt modelId="{BF4F50EF-84EA-46C6-921A-20868C413026}" type="sibTrans" cxnId="{5C128210-E122-4A4E-AC9B-5F4DD0A3C3B9}">
      <dgm:prSet/>
      <dgm:spPr/>
      <dgm:t>
        <a:bodyPr/>
        <a:lstStyle/>
        <a:p>
          <a:endParaRPr lang="en-US"/>
        </a:p>
      </dgm:t>
    </dgm:pt>
    <dgm:pt modelId="{FD089DAD-9803-4426-8F2A-111794EBE725}">
      <dgm:prSet/>
      <dgm:spPr/>
      <dgm:t>
        <a:bodyPr/>
        <a:lstStyle/>
        <a:p>
          <a:r>
            <a:rPr lang="en-US"/>
            <a:t>Users can add new crops, modify crop details (such as planting date and harvest date), and view existing crops.</a:t>
          </a:r>
        </a:p>
      </dgm:t>
    </dgm:pt>
    <dgm:pt modelId="{F7DB982E-BC00-442F-8174-B48B985BBE7B}" type="parTrans" cxnId="{32216845-0931-4DBA-939D-A7A722DB0D0B}">
      <dgm:prSet/>
      <dgm:spPr/>
      <dgm:t>
        <a:bodyPr/>
        <a:lstStyle/>
        <a:p>
          <a:endParaRPr lang="en-US"/>
        </a:p>
      </dgm:t>
    </dgm:pt>
    <dgm:pt modelId="{5401C181-4C4C-45F1-88D2-953DCA8E507F}" type="sibTrans" cxnId="{32216845-0931-4DBA-939D-A7A722DB0D0B}">
      <dgm:prSet/>
      <dgm:spPr/>
      <dgm:t>
        <a:bodyPr/>
        <a:lstStyle/>
        <a:p>
          <a:endParaRPr lang="en-US"/>
        </a:p>
      </dgm:t>
    </dgm:pt>
    <dgm:pt modelId="{0EA7BDBB-1827-4A09-B23F-B6DB89F0B87F}">
      <dgm:prSet/>
      <dgm:spPr/>
      <dgm:t>
        <a:bodyPr/>
        <a:lstStyle/>
        <a:p>
          <a:r>
            <a:rPr lang="en-US"/>
            <a:t>Farm Reports:</a:t>
          </a:r>
        </a:p>
      </dgm:t>
    </dgm:pt>
    <dgm:pt modelId="{1CBF828D-AEC5-49CA-B36C-5E7B011A6629}" type="parTrans" cxnId="{9B97B912-6504-40E6-BBEC-172EC75C4118}">
      <dgm:prSet/>
      <dgm:spPr/>
      <dgm:t>
        <a:bodyPr/>
        <a:lstStyle/>
        <a:p>
          <a:endParaRPr lang="en-US"/>
        </a:p>
      </dgm:t>
    </dgm:pt>
    <dgm:pt modelId="{E1E8821C-F509-48CA-92D2-3619C006C727}" type="sibTrans" cxnId="{9B97B912-6504-40E6-BBEC-172EC75C4118}">
      <dgm:prSet/>
      <dgm:spPr/>
      <dgm:t>
        <a:bodyPr/>
        <a:lstStyle/>
        <a:p>
          <a:endParaRPr lang="en-US"/>
        </a:p>
      </dgm:t>
    </dgm:pt>
    <dgm:pt modelId="{3C4C7039-953E-48FB-A28A-CF6063B22028}">
      <dgm:prSet/>
      <dgm:spPr/>
      <dgm:t>
        <a:bodyPr/>
        <a:lstStyle/>
        <a:p>
          <a:r>
            <a:rPr lang="en-US"/>
            <a:t>Provides reports on various aspects of farm operations.</a:t>
          </a:r>
        </a:p>
      </dgm:t>
    </dgm:pt>
    <dgm:pt modelId="{26AE4A8F-58A1-4499-AA00-1AF281AAD91A}" type="parTrans" cxnId="{E6C58A35-0920-40BF-9E90-E267E5456B31}">
      <dgm:prSet/>
      <dgm:spPr/>
      <dgm:t>
        <a:bodyPr/>
        <a:lstStyle/>
        <a:p>
          <a:endParaRPr lang="en-US"/>
        </a:p>
      </dgm:t>
    </dgm:pt>
    <dgm:pt modelId="{4F918D80-3BB9-4CBA-98E7-0FE4B1A1C111}" type="sibTrans" cxnId="{E6C58A35-0920-40BF-9E90-E267E5456B31}">
      <dgm:prSet/>
      <dgm:spPr/>
      <dgm:t>
        <a:bodyPr/>
        <a:lstStyle/>
        <a:p>
          <a:endParaRPr lang="en-US"/>
        </a:p>
      </dgm:t>
    </dgm:pt>
    <dgm:pt modelId="{B33F4BE8-80BF-4A52-8EB7-5D4D740CC3A5}">
      <dgm:prSet/>
      <dgm:spPr/>
      <dgm:t>
        <a:bodyPr/>
        <a:lstStyle/>
        <a:p>
          <a:r>
            <a:rPr lang="en-US"/>
            <a:t>Users can generate reports on crop growth, task completion, volunteer ratings, and assignments.</a:t>
          </a:r>
        </a:p>
      </dgm:t>
    </dgm:pt>
    <dgm:pt modelId="{049DE20A-DCEC-4659-B438-D8A723FA5A3F}" type="parTrans" cxnId="{DBDB7153-9A2E-45DE-9E17-4187BADBC614}">
      <dgm:prSet/>
      <dgm:spPr/>
      <dgm:t>
        <a:bodyPr/>
        <a:lstStyle/>
        <a:p>
          <a:endParaRPr lang="en-US"/>
        </a:p>
      </dgm:t>
    </dgm:pt>
    <dgm:pt modelId="{71FD5D92-A7B4-4E25-9F5E-2F885AA575CA}" type="sibTrans" cxnId="{DBDB7153-9A2E-45DE-9E17-4187BADBC614}">
      <dgm:prSet/>
      <dgm:spPr/>
      <dgm:t>
        <a:bodyPr/>
        <a:lstStyle/>
        <a:p>
          <a:endParaRPr lang="en-US"/>
        </a:p>
      </dgm:t>
    </dgm:pt>
    <dgm:pt modelId="{B997B876-888D-4769-B923-65F455D991E1}">
      <dgm:prSet/>
      <dgm:spPr/>
      <dgm:t>
        <a:bodyPr/>
        <a:lstStyle/>
        <a:p>
          <a:r>
            <a:rPr lang="en-US"/>
            <a:t>Inventory Analytics:</a:t>
          </a:r>
        </a:p>
      </dgm:t>
    </dgm:pt>
    <dgm:pt modelId="{5A1E254F-8C7A-4B69-96EB-81F019116BF0}" type="parTrans" cxnId="{F656920B-6321-494E-AA3C-33D0C2763856}">
      <dgm:prSet/>
      <dgm:spPr/>
      <dgm:t>
        <a:bodyPr/>
        <a:lstStyle/>
        <a:p>
          <a:endParaRPr lang="en-US"/>
        </a:p>
      </dgm:t>
    </dgm:pt>
    <dgm:pt modelId="{4B642235-E765-4A2D-846A-6CB9BE377C97}" type="sibTrans" cxnId="{F656920B-6321-494E-AA3C-33D0C2763856}">
      <dgm:prSet/>
      <dgm:spPr/>
      <dgm:t>
        <a:bodyPr/>
        <a:lstStyle/>
        <a:p>
          <a:endParaRPr lang="en-US"/>
        </a:p>
      </dgm:t>
    </dgm:pt>
    <dgm:pt modelId="{575ACE5F-4C3C-47F8-829A-32E3F9D90ED4}">
      <dgm:prSet/>
      <dgm:spPr/>
      <dgm:t>
        <a:bodyPr/>
        <a:lstStyle/>
        <a:p>
          <a:r>
            <a:rPr lang="en-US"/>
            <a:t>Offers analytics and management capabilities for farm inventory.</a:t>
          </a:r>
        </a:p>
      </dgm:t>
    </dgm:pt>
    <dgm:pt modelId="{92A9D4A4-27F9-42F5-81B8-EF797BDD3F05}" type="parTrans" cxnId="{84CF1463-5435-4EAD-BA7A-5E5270025692}">
      <dgm:prSet/>
      <dgm:spPr/>
      <dgm:t>
        <a:bodyPr/>
        <a:lstStyle/>
        <a:p>
          <a:endParaRPr lang="en-US"/>
        </a:p>
      </dgm:t>
    </dgm:pt>
    <dgm:pt modelId="{F78BAA1D-4BAA-48EE-AEDD-3D146B2DF577}" type="sibTrans" cxnId="{84CF1463-5435-4EAD-BA7A-5E5270025692}">
      <dgm:prSet/>
      <dgm:spPr/>
      <dgm:t>
        <a:bodyPr/>
        <a:lstStyle/>
        <a:p>
          <a:endParaRPr lang="en-US"/>
        </a:p>
      </dgm:t>
    </dgm:pt>
    <dgm:pt modelId="{8C3F5626-E1D8-4C5E-B7BF-138730361FB0}">
      <dgm:prSet/>
      <dgm:spPr/>
      <dgm:t>
        <a:bodyPr/>
        <a:lstStyle/>
        <a:p>
          <a:r>
            <a:rPr lang="en-US"/>
            <a:t>Users can add, remove, modify, and sell products in the inventory, as well as view revenue, expenses, turnover rate, and inventory worth.</a:t>
          </a:r>
        </a:p>
      </dgm:t>
    </dgm:pt>
    <dgm:pt modelId="{4DE8388F-A249-405E-A453-A1AE60623CB5}" type="parTrans" cxnId="{13287756-6F3C-40A5-9876-55216212EF04}">
      <dgm:prSet/>
      <dgm:spPr/>
      <dgm:t>
        <a:bodyPr/>
        <a:lstStyle/>
        <a:p>
          <a:endParaRPr lang="en-US"/>
        </a:p>
      </dgm:t>
    </dgm:pt>
    <dgm:pt modelId="{9108139A-C5D7-4EB7-9B44-77E4F49F6C21}" type="sibTrans" cxnId="{13287756-6F3C-40A5-9876-55216212EF04}">
      <dgm:prSet/>
      <dgm:spPr/>
      <dgm:t>
        <a:bodyPr/>
        <a:lstStyle/>
        <a:p>
          <a:endParaRPr lang="en-US"/>
        </a:p>
      </dgm:t>
    </dgm:pt>
    <dgm:pt modelId="{FB664CE2-585A-41E9-8C57-824771416AD8}">
      <dgm:prSet/>
      <dgm:spPr/>
      <dgm:t>
        <a:bodyPr/>
        <a:lstStyle/>
        <a:p>
          <a:r>
            <a:rPr lang="en-US"/>
            <a:t>Initialization and Demonstration:</a:t>
          </a:r>
        </a:p>
      </dgm:t>
    </dgm:pt>
    <dgm:pt modelId="{0AF6B986-BCDD-4755-A489-D95EDA928C14}" type="parTrans" cxnId="{68EE1694-B142-4D61-939A-091D50C8D88C}">
      <dgm:prSet/>
      <dgm:spPr/>
      <dgm:t>
        <a:bodyPr/>
        <a:lstStyle/>
        <a:p>
          <a:endParaRPr lang="en-US"/>
        </a:p>
      </dgm:t>
    </dgm:pt>
    <dgm:pt modelId="{B9D3581D-2502-40CA-B71D-C931EA1F85C1}" type="sibTrans" cxnId="{68EE1694-B142-4D61-939A-091D50C8D88C}">
      <dgm:prSet/>
      <dgm:spPr/>
      <dgm:t>
        <a:bodyPr/>
        <a:lstStyle/>
        <a:p>
          <a:endParaRPr lang="en-US"/>
        </a:p>
      </dgm:t>
    </dgm:pt>
    <dgm:pt modelId="{97699F18-F91D-4C98-B826-BBDACBFCD23B}">
      <dgm:prSet/>
      <dgm:spPr/>
      <dgm:t>
        <a:bodyPr/>
        <a:lstStyle/>
        <a:p>
          <a:r>
            <a:rPr lang="en-US"/>
            <a:t>Initializes the application with test values for demonstration purposes, including sample volunteers, tasks, and crops.</a:t>
          </a:r>
        </a:p>
      </dgm:t>
    </dgm:pt>
    <dgm:pt modelId="{1A83BF6C-3B66-42F9-B08B-19A6A200CF4D}" type="parTrans" cxnId="{F950C0D9-C5BD-47D0-A07B-3A7F570EBDD3}">
      <dgm:prSet/>
      <dgm:spPr/>
      <dgm:t>
        <a:bodyPr/>
        <a:lstStyle/>
        <a:p>
          <a:endParaRPr lang="en-US"/>
        </a:p>
      </dgm:t>
    </dgm:pt>
    <dgm:pt modelId="{7776DBD7-B328-48DF-A25C-722FAE6B6D8C}" type="sibTrans" cxnId="{F950C0D9-C5BD-47D0-A07B-3A7F570EBDD3}">
      <dgm:prSet/>
      <dgm:spPr/>
      <dgm:t>
        <a:bodyPr/>
        <a:lstStyle/>
        <a:p>
          <a:endParaRPr lang="en-US"/>
        </a:p>
      </dgm:t>
    </dgm:pt>
    <dgm:pt modelId="{EF85ABAD-88F7-4F43-91F2-1E149422155E}">
      <dgm:prSet/>
      <dgm:spPr/>
      <dgm:t>
        <a:bodyPr/>
        <a:lstStyle/>
        <a:p>
          <a:r>
            <a:rPr lang="en-US"/>
            <a:t>User Interface:</a:t>
          </a:r>
        </a:p>
      </dgm:t>
    </dgm:pt>
    <dgm:pt modelId="{80B5EACB-5C39-4770-8D5E-5FDC52BB59E2}" type="parTrans" cxnId="{4E8F744E-473F-45AD-9FF7-E0AD3CD48782}">
      <dgm:prSet/>
      <dgm:spPr/>
      <dgm:t>
        <a:bodyPr/>
        <a:lstStyle/>
        <a:p>
          <a:endParaRPr lang="en-US"/>
        </a:p>
      </dgm:t>
    </dgm:pt>
    <dgm:pt modelId="{CCE2E7FB-EE5D-494D-BA01-88EE3CCAEE2A}" type="sibTrans" cxnId="{4E8F744E-473F-45AD-9FF7-E0AD3CD48782}">
      <dgm:prSet/>
      <dgm:spPr/>
      <dgm:t>
        <a:bodyPr/>
        <a:lstStyle/>
        <a:p>
          <a:endParaRPr lang="en-US"/>
        </a:p>
      </dgm:t>
    </dgm:pt>
    <dgm:pt modelId="{CF908DA7-6DCC-4B8E-BACB-E0404D28DA44}">
      <dgm:prSet/>
      <dgm:spPr/>
      <dgm:t>
        <a:bodyPr/>
        <a:lstStyle/>
        <a:p>
          <a:r>
            <a:rPr lang="en-US"/>
            <a:t>Utilizes a command-line interface (CLI) to interact with users, providing a menu-driven approach for navigation and action selection.</a:t>
          </a:r>
        </a:p>
      </dgm:t>
    </dgm:pt>
    <dgm:pt modelId="{C69717CE-1074-4883-8787-B23D2782367C}" type="parTrans" cxnId="{A925B4BD-C6D8-4E90-9D59-8EA29ED80D16}">
      <dgm:prSet/>
      <dgm:spPr/>
      <dgm:t>
        <a:bodyPr/>
        <a:lstStyle/>
        <a:p>
          <a:endParaRPr lang="en-US"/>
        </a:p>
      </dgm:t>
    </dgm:pt>
    <dgm:pt modelId="{0A5CEA5C-1BA4-4BA8-B838-B680637DAD73}" type="sibTrans" cxnId="{A925B4BD-C6D8-4E90-9D59-8EA29ED80D16}">
      <dgm:prSet/>
      <dgm:spPr/>
      <dgm:t>
        <a:bodyPr/>
        <a:lstStyle/>
        <a:p>
          <a:endParaRPr lang="en-US"/>
        </a:p>
      </dgm:t>
    </dgm:pt>
    <dgm:pt modelId="{603E5A84-84B8-4D58-8061-F2CCBCA95303}" type="pres">
      <dgm:prSet presAssocID="{17FBB76E-0FC2-4BC4-87D8-6E9895C41861}" presName="Name0" presStyleCnt="0">
        <dgm:presLayoutVars>
          <dgm:dir/>
          <dgm:animLvl val="lvl"/>
          <dgm:resizeHandles val="exact"/>
        </dgm:presLayoutVars>
      </dgm:prSet>
      <dgm:spPr/>
    </dgm:pt>
    <dgm:pt modelId="{F960AB1B-0ACE-4C21-B44B-8D18A2361809}" type="pres">
      <dgm:prSet presAssocID="{5F02222F-BD33-4CBB-ACEC-4D55C58057E4}" presName="linNode" presStyleCnt="0"/>
      <dgm:spPr/>
    </dgm:pt>
    <dgm:pt modelId="{1841838A-5D93-4CCC-8A70-ADA1791A03E5}" type="pres">
      <dgm:prSet presAssocID="{5F02222F-BD33-4CBB-ACEC-4D55C58057E4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55FA3FC8-4BA5-4C9F-9E86-E737D2E482F4}" type="pres">
      <dgm:prSet presAssocID="{5F02222F-BD33-4CBB-ACEC-4D55C58057E4}" presName="descendantText" presStyleLbl="alignAccFollowNode1" presStyleIdx="0" presStyleCnt="6">
        <dgm:presLayoutVars>
          <dgm:bulletEnabled val="1"/>
        </dgm:presLayoutVars>
      </dgm:prSet>
      <dgm:spPr/>
    </dgm:pt>
    <dgm:pt modelId="{1DDBCC8F-0E01-477B-BD05-DD27B938B742}" type="pres">
      <dgm:prSet presAssocID="{88BB6EEC-6B94-477C-A97A-2D9764558947}" presName="sp" presStyleCnt="0"/>
      <dgm:spPr/>
    </dgm:pt>
    <dgm:pt modelId="{2186280C-5074-4084-A8D5-10EB656B531D}" type="pres">
      <dgm:prSet presAssocID="{04471DBD-B117-4F61-8D00-F8C82A1FC5F3}" presName="linNode" presStyleCnt="0"/>
      <dgm:spPr/>
    </dgm:pt>
    <dgm:pt modelId="{FEEA2944-FD28-4EEF-ACF1-B675A9CD99C8}" type="pres">
      <dgm:prSet presAssocID="{04471DBD-B117-4F61-8D00-F8C82A1FC5F3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2B01148F-F98D-479F-B92B-1187D93CD26C}" type="pres">
      <dgm:prSet presAssocID="{04471DBD-B117-4F61-8D00-F8C82A1FC5F3}" presName="descendantText" presStyleLbl="alignAccFollowNode1" presStyleIdx="1" presStyleCnt="6">
        <dgm:presLayoutVars>
          <dgm:bulletEnabled val="1"/>
        </dgm:presLayoutVars>
      </dgm:prSet>
      <dgm:spPr/>
    </dgm:pt>
    <dgm:pt modelId="{7FF1463C-3602-4C75-BA06-F57305656173}" type="pres">
      <dgm:prSet presAssocID="{7A6F144E-56FB-4001-BB1F-10FD119C7FBF}" presName="sp" presStyleCnt="0"/>
      <dgm:spPr/>
    </dgm:pt>
    <dgm:pt modelId="{D3B7654A-F13E-4F03-8D8C-45967B628030}" type="pres">
      <dgm:prSet presAssocID="{0EA7BDBB-1827-4A09-B23F-B6DB89F0B87F}" presName="linNode" presStyleCnt="0"/>
      <dgm:spPr/>
    </dgm:pt>
    <dgm:pt modelId="{0D544890-ABA1-43C0-BB43-E15C3CEA9BA0}" type="pres">
      <dgm:prSet presAssocID="{0EA7BDBB-1827-4A09-B23F-B6DB89F0B87F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EDD7355B-A3F4-453C-B596-CA0DEEBA4D8A}" type="pres">
      <dgm:prSet presAssocID="{0EA7BDBB-1827-4A09-B23F-B6DB89F0B87F}" presName="descendantText" presStyleLbl="alignAccFollowNode1" presStyleIdx="2" presStyleCnt="6">
        <dgm:presLayoutVars>
          <dgm:bulletEnabled val="1"/>
        </dgm:presLayoutVars>
      </dgm:prSet>
      <dgm:spPr/>
    </dgm:pt>
    <dgm:pt modelId="{13704938-A647-4C09-B0E4-72771BDC8ECE}" type="pres">
      <dgm:prSet presAssocID="{E1E8821C-F509-48CA-92D2-3619C006C727}" presName="sp" presStyleCnt="0"/>
      <dgm:spPr/>
    </dgm:pt>
    <dgm:pt modelId="{12C9D010-F666-4E8A-9933-4B9785AD3A5E}" type="pres">
      <dgm:prSet presAssocID="{B997B876-888D-4769-B923-65F455D991E1}" presName="linNode" presStyleCnt="0"/>
      <dgm:spPr/>
    </dgm:pt>
    <dgm:pt modelId="{28C89A12-A703-42EF-B62E-255BA7545B20}" type="pres">
      <dgm:prSet presAssocID="{B997B876-888D-4769-B923-65F455D991E1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84305F36-C1B1-42FF-93E8-8940F8EAAC3B}" type="pres">
      <dgm:prSet presAssocID="{B997B876-888D-4769-B923-65F455D991E1}" presName="descendantText" presStyleLbl="alignAccFollowNode1" presStyleIdx="3" presStyleCnt="6">
        <dgm:presLayoutVars>
          <dgm:bulletEnabled val="1"/>
        </dgm:presLayoutVars>
      </dgm:prSet>
      <dgm:spPr/>
    </dgm:pt>
    <dgm:pt modelId="{D5121CBA-C765-46FE-B763-CC458EEAAF15}" type="pres">
      <dgm:prSet presAssocID="{4B642235-E765-4A2D-846A-6CB9BE377C97}" presName="sp" presStyleCnt="0"/>
      <dgm:spPr/>
    </dgm:pt>
    <dgm:pt modelId="{F3F08FD3-2C56-4C20-8647-CF53595560A9}" type="pres">
      <dgm:prSet presAssocID="{FB664CE2-585A-41E9-8C57-824771416AD8}" presName="linNode" presStyleCnt="0"/>
      <dgm:spPr/>
    </dgm:pt>
    <dgm:pt modelId="{2196DD5E-A566-47BF-BBD9-B300EBC67964}" type="pres">
      <dgm:prSet presAssocID="{FB664CE2-585A-41E9-8C57-824771416AD8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0537FCA8-977B-44C4-8B86-DAB3EFB45F5B}" type="pres">
      <dgm:prSet presAssocID="{FB664CE2-585A-41E9-8C57-824771416AD8}" presName="descendantText" presStyleLbl="alignAccFollowNode1" presStyleIdx="4" presStyleCnt="6">
        <dgm:presLayoutVars>
          <dgm:bulletEnabled val="1"/>
        </dgm:presLayoutVars>
      </dgm:prSet>
      <dgm:spPr/>
    </dgm:pt>
    <dgm:pt modelId="{50623BE3-71E9-44A9-8BA2-7A265D0010EF}" type="pres">
      <dgm:prSet presAssocID="{B9D3581D-2502-40CA-B71D-C931EA1F85C1}" presName="sp" presStyleCnt="0"/>
      <dgm:spPr/>
    </dgm:pt>
    <dgm:pt modelId="{8A8E0C64-1E52-4B8F-8BB4-5B746789FB62}" type="pres">
      <dgm:prSet presAssocID="{EF85ABAD-88F7-4F43-91F2-1E149422155E}" presName="linNode" presStyleCnt="0"/>
      <dgm:spPr/>
    </dgm:pt>
    <dgm:pt modelId="{ACB7C1FF-6903-4C1D-A845-41B29ABD3A85}" type="pres">
      <dgm:prSet presAssocID="{EF85ABAD-88F7-4F43-91F2-1E149422155E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4F15A2D7-9471-4C24-A3F6-A0A971210013}" type="pres">
      <dgm:prSet presAssocID="{EF85ABAD-88F7-4F43-91F2-1E149422155E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7CB8A406-28AA-44CE-8281-C8F66C22679B}" type="presOf" srcId="{575ACE5F-4C3C-47F8-829A-32E3F9D90ED4}" destId="{84305F36-C1B1-42FF-93E8-8940F8EAAC3B}" srcOrd="0" destOrd="0" presId="urn:microsoft.com/office/officeart/2005/8/layout/vList5"/>
    <dgm:cxn modelId="{F656920B-6321-494E-AA3C-33D0C2763856}" srcId="{17FBB76E-0FC2-4BC4-87D8-6E9895C41861}" destId="{B997B876-888D-4769-B923-65F455D991E1}" srcOrd="3" destOrd="0" parTransId="{5A1E254F-8C7A-4B69-96EB-81F019116BF0}" sibTransId="{4B642235-E765-4A2D-846A-6CB9BE377C97}"/>
    <dgm:cxn modelId="{5C128210-E122-4A4E-AC9B-5F4DD0A3C3B9}" srcId="{04471DBD-B117-4F61-8D00-F8C82A1FC5F3}" destId="{8A72C65E-CCC0-4965-A0CB-E2C3136E0C88}" srcOrd="0" destOrd="0" parTransId="{C569B72A-AE21-4537-BFD5-127C771BCB25}" sibTransId="{BF4F50EF-84EA-46C6-921A-20868C413026}"/>
    <dgm:cxn modelId="{9B97B912-6504-40E6-BBEC-172EC75C4118}" srcId="{17FBB76E-0FC2-4BC4-87D8-6E9895C41861}" destId="{0EA7BDBB-1827-4A09-B23F-B6DB89F0B87F}" srcOrd="2" destOrd="0" parTransId="{1CBF828D-AEC5-49CA-B36C-5E7B011A6629}" sibTransId="{E1E8821C-F509-48CA-92D2-3619C006C727}"/>
    <dgm:cxn modelId="{DDB37D1B-67A1-4246-A15A-1473EABFB6F5}" type="presOf" srcId="{CF908DA7-6DCC-4B8E-BACB-E0404D28DA44}" destId="{4F15A2D7-9471-4C24-A3F6-A0A971210013}" srcOrd="0" destOrd="0" presId="urn:microsoft.com/office/officeart/2005/8/layout/vList5"/>
    <dgm:cxn modelId="{3F23DD24-28E9-4F9D-99A5-3AEF24BF2DA8}" type="presOf" srcId="{C193D4A4-27A3-41DE-A26E-8F1F0AA66EBC}" destId="{55FA3FC8-4BA5-4C9F-9E86-E737D2E482F4}" srcOrd="0" destOrd="0" presId="urn:microsoft.com/office/officeart/2005/8/layout/vList5"/>
    <dgm:cxn modelId="{03DFB627-DEBB-401B-9C30-406807F17E1E}" type="presOf" srcId="{17FBB76E-0FC2-4BC4-87D8-6E9895C41861}" destId="{603E5A84-84B8-4D58-8061-F2CCBCA95303}" srcOrd="0" destOrd="0" presId="urn:microsoft.com/office/officeart/2005/8/layout/vList5"/>
    <dgm:cxn modelId="{BDD8FF30-0505-4674-9810-F6D7EAD3DCB4}" type="presOf" srcId="{EF85ABAD-88F7-4F43-91F2-1E149422155E}" destId="{ACB7C1FF-6903-4C1D-A845-41B29ABD3A85}" srcOrd="0" destOrd="0" presId="urn:microsoft.com/office/officeart/2005/8/layout/vList5"/>
    <dgm:cxn modelId="{E6C58A35-0920-40BF-9E90-E267E5456B31}" srcId="{0EA7BDBB-1827-4A09-B23F-B6DB89F0B87F}" destId="{3C4C7039-953E-48FB-A28A-CF6063B22028}" srcOrd="0" destOrd="0" parTransId="{26AE4A8F-58A1-4499-AA00-1AF281AAD91A}" sibTransId="{4F918D80-3BB9-4CBA-98E7-0FE4B1A1C111}"/>
    <dgm:cxn modelId="{22EBEE3D-BB37-431A-BC08-D601AB5D3523}" type="presOf" srcId="{8A72C65E-CCC0-4965-A0CB-E2C3136E0C88}" destId="{2B01148F-F98D-479F-B92B-1187D93CD26C}" srcOrd="0" destOrd="0" presId="urn:microsoft.com/office/officeart/2005/8/layout/vList5"/>
    <dgm:cxn modelId="{84CF1463-5435-4EAD-BA7A-5E5270025692}" srcId="{B997B876-888D-4769-B923-65F455D991E1}" destId="{575ACE5F-4C3C-47F8-829A-32E3F9D90ED4}" srcOrd="0" destOrd="0" parTransId="{92A9D4A4-27F9-42F5-81B8-EF797BDD3F05}" sibTransId="{F78BAA1D-4BAA-48EE-AEDD-3D146B2DF577}"/>
    <dgm:cxn modelId="{2874E764-0279-4795-977E-E98EB69AB113}" type="presOf" srcId="{B997B876-888D-4769-B923-65F455D991E1}" destId="{28C89A12-A703-42EF-B62E-255BA7545B20}" srcOrd="0" destOrd="0" presId="urn:microsoft.com/office/officeart/2005/8/layout/vList5"/>
    <dgm:cxn modelId="{32216845-0931-4DBA-939D-A7A722DB0D0B}" srcId="{04471DBD-B117-4F61-8D00-F8C82A1FC5F3}" destId="{FD089DAD-9803-4426-8F2A-111794EBE725}" srcOrd="1" destOrd="0" parTransId="{F7DB982E-BC00-442F-8174-B48B985BBE7B}" sibTransId="{5401C181-4C4C-45F1-88D2-953DCA8E507F}"/>
    <dgm:cxn modelId="{4E8F744E-473F-45AD-9FF7-E0AD3CD48782}" srcId="{17FBB76E-0FC2-4BC4-87D8-6E9895C41861}" destId="{EF85ABAD-88F7-4F43-91F2-1E149422155E}" srcOrd="5" destOrd="0" parTransId="{80B5EACB-5C39-4770-8D5E-5FDC52BB59E2}" sibTransId="{CCE2E7FB-EE5D-494D-BA01-88EE3CCAEE2A}"/>
    <dgm:cxn modelId="{DBDB7153-9A2E-45DE-9E17-4187BADBC614}" srcId="{0EA7BDBB-1827-4A09-B23F-B6DB89F0B87F}" destId="{B33F4BE8-80BF-4A52-8EB7-5D4D740CC3A5}" srcOrd="1" destOrd="0" parTransId="{049DE20A-DCEC-4659-B438-D8A723FA5A3F}" sibTransId="{71FD5D92-A7B4-4E25-9F5E-2F885AA575CA}"/>
    <dgm:cxn modelId="{C1D55253-55CB-4A9B-872A-DFAF2C1E5A01}" srcId="{5F02222F-BD33-4CBB-ACEC-4D55C58057E4}" destId="{C193D4A4-27A3-41DE-A26E-8F1F0AA66EBC}" srcOrd="0" destOrd="0" parTransId="{F5228E86-BAA0-4FF5-9F27-098EA69EC555}" sibTransId="{79C85B2A-5338-43CC-AC51-DA6271BD36AC}"/>
    <dgm:cxn modelId="{B23E9673-0BBC-4874-BA69-8C2EDE5EAD1D}" srcId="{5F02222F-BD33-4CBB-ACEC-4D55C58057E4}" destId="{803E0DAC-249F-4CC4-A018-C033EE0B9055}" srcOrd="1" destOrd="0" parTransId="{98120F61-CBE8-4247-BB62-7C984F280D81}" sibTransId="{27BB0290-56A9-4D91-8F39-102217B31851}"/>
    <dgm:cxn modelId="{13287756-6F3C-40A5-9876-55216212EF04}" srcId="{B997B876-888D-4769-B923-65F455D991E1}" destId="{8C3F5626-E1D8-4C5E-B7BF-138730361FB0}" srcOrd="1" destOrd="0" parTransId="{4DE8388F-A249-405E-A453-A1AE60623CB5}" sibTransId="{9108139A-C5D7-4EB7-9B44-77E4F49F6C21}"/>
    <dgm:cxn modelId="{222FF976-594A-4D89-B62C-8B4DEE6BF037}" type="presOf" srcId="{04471DBD-B117-4F61-8D00-F8C82A1FC5F3}" destId="{FEEA2944-FD28-4EEF-ACF1-B675A9CD99C8}" srcOrd="0" destOrd="0" presId="urn:microsoft.com/office/officeart/2005/8/layout/vList5"/>
    <dgm:cxn modelId="{84BE1559-CB98-47C8-BC73-BF7A1DA147C3}" srcId="{17FBB76E-0FC2-4BC4-87D8-6E9895C41861}" destId="{04471DBD-B117-4F61-8D00-F8C82A1FC5F3}" srcOrd="1" destOrd="0" parTransId="{5B05DC13-1518-45D6-9785-783FE6B3F416}" sibTransId="{7A6F144E-56FB-4001-BB1F-10FD119C7FBF}"/>
    <dgm:cxn modelId="{D7CBA182-2AF0-4680-8EC9-F8330C862FDD}" type="presOf" srcId="{803E0DAC-249F-4CC4-A018-C033EE0B9055}" destId="{55FA3FC8-4BA5-4C9F-9E86-E737D2E482F4}" srcOrd="0" destOrd="1" presId="urn:microsoft.com/office/officeart/2005/8/layout/vList5"/>
    <dgm:cxn modelId="{F8AECC82-505A-498E-BB53-21E0F2E8EDD8}" type="presOf" srcId="{0EA7BDBB-1827-4A09-B23F-B6DB89F0B87F}" destId="{0D544890-ABA1-43C0-BB43-E15C3CEA9BA0}" srcOrd="0" destOrd="0" presId="urn:microsoft.com/office/officeart/2005/8/layout/vList5"/>
    <dgm:cxn modelId="{68EE1694-B142-4D61-939A-091D50C8D88C}" srcId="{17FBB76E-0FC2-4BC4-87D8-6E9895C41861}" destId="{FB664CE2-585A-41E9-8C57-824771416AD8}" srcOrd="4" destOrd="0" parTransId="{0AF6B986-BCDD-4755-A489-D95EDA928C14}" sibTransId="{B9D3581D-2502-40CA-B71D-C931EA1F85C1}"/>
    <dgm:cxn modelId="{DD5540A0-7E74-4CB8-AF10-BB6941C3FAA6}" type="presOf" srcId="{FB664CE2-585A-41E9-8C57-824771416AD8}" destId="{2196DD5E-A566-47BF-BBD9-B300EBC67964}" srcOrd="0" destOrd="0" presId="urn:microsoft.com/office/officeart/2005/8/layout/vList5"/>
    <dgm:cxn modelId="{B45D6EAE-76D8-49A5-B164-C48A8C417FE5}" type="presOf" srcId="{5F02222F-BD33-4CBB-ACEC-4D55C58057E4}" destId="{1841838A-5D93-4CCC-8A70-ADA1791A03E5}" srcOrd="0" destOrd="0" presId="urn:microsoft.com/office/officeart/2005/8/layout/vList5"/>
    <dgm:cxn modelId="{E39F02AF-109D-4902-8ADE-DCF052F8C479}" srcId="{17FBB76E-0FC2-4BC4-87D8-6E9895C41861}" destId="{5F02222F-BD33-4CBB-ACEC-4D55C58057E4}" srcOrd="0" destOrd="0" parTransId="{DAAE1EB7-D38C-40B3-8E42-B5CE7FC205FC}" sibTransId="{88BB6EEC-6B94-477C-A97A-2D9764558947}"/>
    <dgm:cxn modelId="{A925B4BD-C6D8-4E90-9D59-8EA29ED80D16}" srcId="{EF85ABAD-88F7-4F43-91F2-1E149422155E}" destId="{CF908DA7-6DCC-4B8E-BACB-E0404D28DA44}" srcOrd="0" destOrd="0" parTransId="{C69717CE-1074-4883-8787-B23D2782367C}" sibTransId="{0A5CEA5C-1BA4-4BA8-B838-B680637DAD73}"/>
    <dgm:cxn modelId="{98A8BBC9-6F56-4D22-8DA9-8D53132DB4EA}" type="presOf" srcId="{B33F4BE8-80BF-4A52-8EB7-5D4D740CC3A5}" destId="{EDD7355B-A3F4-453C-B596-CA0DEEBA4D8A}" srcOrd="0" destOrd="1" presId="urn:microsoft.com/office/officeart/2005/8/layout/vList5"/>
    <dgm:cxn modelId="{23F4D1CC-5E9F-4455-AD97-C51863D6E89E}" type="presOf" srcId="{97699F18-F91D-4C98-B826-BBDACBFCD23B}" destId="{0537FCA8-977B-44C4-8B86-DAB3EFB45F5B}" srcOrd="0" destOrd="0" presId="urn:microsoft.com/office/officeart/2005/8/layout/vList5"/>
    <dgm:cxn modelId="{992C24D9-8D2E-47C4-8400-3CAFDC3BCD0B}" type="presOf" srcId="{FD089DAD-9803-4426-8F2A-111794EBE725}" destId="{2B01148F-F98D-479F-B92B-1187D93CD26C}" srcOrd="0" destOrd="1" presId="urn:microsoft.com/office/officeart/2005/8/layout/vList5"/>
    <dgm:cxn modelId="{F950C0D9-C5BD-47D0-A07B-3A7F570EBDD3}" srcId="{FB664CE2-585A-41E9-8C57-824771416AD8}" destId="{97699F18-F91D-4C98-B826-BBDACBFCD23B}" srcOrd="0" destOrd="0" parTransId="{1A83BF6C-3B66-42F9-B08B-19A6A200CF4D}" sibTransId="{7776DBD7-B328-48DF-A25C-722FAE6B6D8C}"/>
    <dgm:cxn modelId="{092F2DE4-7846-4C53-B869-CD6FC06BF413}" type="presOf" srcId="{8C3F5626-E1D8-4C5E-B7BF-138730361FB0}" destId="{84305F36-C1B1-42FF-93E8-8940F8EAAC3B}" srcOrd="0" destOrd="1" presId="urn:microsoft.com/office/officeart/2005/8/layout/vList5"/>
    <dgm:cxn modelId="{23A1A3E9-E0AB-4F4F-B533-8E867578701F}" type="presOf" srcId="{3C4C7039-953E-48FB-A28A-CF6063B22028}" destId="{EDD7355B-A3F4-453C-B596-CA0DEEBA4D8A}" srcOrd="0" destOrd="0" presId="urn:microsoft.com/office/officeart/2005/8/layout/vList5"/>
    <dgm:cxn modelId="{2FD37B21-9B73-4A11-92EC-FA77BF0825EF}" type="presParOf" srcId="{603E5A84-84B8-4D58-8061-F2CCBCA95303}" destId="{F960AB1B-0ACE-4C21-B44B-8D18A2361809}" srcOrd="0" destOrd="0" presId="urn:microsoft.com/office/officeart/2005/8/layout/vList5"/>
    <dgm:cxn modelId="{C705DA7F-36CA-40B8-83C3-70935870CBAE}" type="presParOf" srcId="{F960AB1B-0ACE-4C21-B44B-8D18A2361809}" destId="{1841838A-5D93-4CCC-8A70-ADA1791A03E5}" srcOrd="0" destOrd="0" presId="urn:microsoft.com/office/officeart/2005/8/layout/vList5"/>
    <dgm:cxn modelId="{355698CE-21BB-4394-8AB6-EE69FBAF63A3}" type="presParOf" srcId="{F960AB1B-0ACE-4C21-B44B-8D18A2361809}" destId="{55FA3FC8-4BA5-4C9F-9E86-E737D2E482F4}" srcOrd="1" destOrd="0" presId="urn:microsoft.com/office/officeart/2005/8/layout/vList5"/>
    <dgm:cxn modelId="{CB6D005D-9EB5-46DF-A6AD-760B51C78C7C}" type="presParOf" srcId="{603E5A84-84B8-4D58-8061-F2CCBCA95303}" destId="{1DDBCC8F-0E01-477B-BD05-DD27B938B742}" srcOrd="1" destOrd="0" presId="urn:microsoft.com/office/officeart/2005/8/layout/vList5"/>
    <dgm:cxn modelId="{AF1575F5-7D12-4FA1-B97A-2135EFAAD120}" type="presParOf" srcId="{603E5A84-84B8-4D58-8061-F2CCBCA95303}" destId="{2186280C-5074-4084-A8D5-10EB656B531D}" srcOrd="2" destOrd="0" presId="urn:microsoft.com/office/officeart/2005/8/layout/vList5"/>
    <dgm:cxn modelId="{9B64A5A0-FCC0-4998-8460-C7A1907CDA5A}" type="presParOf" srcId="{2186280C-5074-4084-A8D5-10EB656B531D}" destId="{FEEA2944-FD28-4EEF-ACF1-B675A9CD99C8}" srcOrd="0" destOrd="0" presId="urn:microsoft.com/office/officeart/2005/8/layout/vList5"/>
    <dgm:cxn modelId="{525233DE-6A0B-44D4-8D2C-327262A8439A}" type="presParOf" srcId="{2186280C-5074-4084-A8D5-10EB656B531D}" destId="{2B01148F-F98D-479F-B92B-1187D93CD26C}" srcOrd="1" destOrd="0" presId="urn:microsoft.com/office/officeart/2005/8/layout/vList5"/>
    <dgm:cxn modelId="{E12F519B-8B8C-437E-8A94-AC0D91D820B3}" type="presParOf" srcId="{603E5A84-84B8-4D58-8061-F2CCBCA95303}" destId="{7FF1463C-3602-4C75-BA06-F57305656173}" srcOrd="3" destOrd="0" presId="urn:microsoft.com/office/officeart/2005/8/layout/vList5"/>
    <dgm:cxn modelId="{7029B1BD-7D3E-4995-A30C-1DF3BF3A58F7}" type="presParOf" srcId="{603E5A84-84B8-4D58-8061-F2CCBCA95303}" destId="{D3B7654A-F13E-4F03-8D8C-45967B628030}" srcOrd="4" destOrd="0" presId="urn:microsoft.com/office/officeart/2005/8/layout/vList5"/>
    <dgm:cxn modelId="{6F4B402B-E517-4723-BB46-523442875C99}" type="presParOf" srcId="{D3B7654A-F13E-4F03-8D8C-45967B628030}" destId="{0D544890-ABA1-43C0-BB43-E15C3CEA9BA0}" srcOrd="0" destOrd="0" presId="urn:microsoft.com/office/officeart/2005/8/layout/vList5"/>
    <dgm:cxn modelId="{B57B0607-FFFF-4748-AB34-86C1AE193C27}" type="presParOf" srcId="{D3B7654A-F13E-4F03-8D8C-45967B628030}" destId="{EDD7355B-A3F4-453C-B596-CA0DEEBA4D8A}" srcOrd="1" destOrd="0" presId="urn:microsoft.com/office/officeart/2005/8/layout/vList5"/>
    <dgm:cxn modelId="{806561AA-53D0-4BAB-88A6-A0D04AB99A6D}" type="presParOf" srcId="{603E5A84-84B8-4D58-8061-F2CCBCA95303}" destId="{13704938-A647-4C09-B0E4-72771BDC8ECE}" srcOrd="5" destOrd="0" presId="urn:microsoft.com/office/officeart/2005/8/layout/vList5"/>
    <dgm:cxn modelId="{A98482C1-E850-4A90-A73F-B1ADA995DB3E}" type="presParOf" srcId="{603E5A84-84B8-4D58-8061-F2CCBCA95303}" destId="{12C9D010-F666-4E8A-9933-4B9785AD3A5E}" srcOrd="6" destOrd="0" presId="urn:microsoft.com/office/officeart/2005/8/layout/vList5"/>
    <dgm:cxn modelId="{42139DF7-1F46-45F2-A3B8-BB756A44A341}" type="presParOf" srcId="{12C9D010-F666-4E8A-9933-4B9785AD3A5E}" destId="{28C89A12-A703-42EF-B62E-255BA7545B20}" srcOrd="0" destOrd="0" presId="urn:microsoft.com/office/officeart/2005/8/layout/vList5"/>
    <dgm:cxn modelId="{C3BD6279-F802-4FCB-B897-0B06C2B252EE}" type="presParOf" srcId="{12C9D010-F666-4E8A-9933-4B9785AD3A5E}" destId="{84305F36-C1B1-42FF-93E8-8940F8EAAC3B}" srcOrd="1" destOrd="0" presId="urn:microsoft.com/office/officeart/2005/8/layout/vList5"/>
    <dgm:cxn modelId="{7EB7505C-1BBC-42D9-A92F-BDC860912C47}" type="presParOf" srcId="{603E5A84-84B8-4D58-8061-F2CCBCA95303}" destId="{D5121CBA-C765-46FE-B763-CC458EEAAF15}" srcOrd="7" destOrd="0" presId="urn:microsoft.com/office/officeart/2005/8/layout/vList5"/>
    <dgm:cxn modelId="{0A80F10F-7EE6-4229-A77E-FF966FC2DEA7}" type="presParOf" srcId="{603E5A84-84B8-4D58-8061-F2CCBCA95303}" destId="{F3F08FD3-2C56-4C20-8647-CF53595560A9}" srcOrd="8" destOrd="0" presId="urn:microsoft.com/office/officeart/2005/8/layout/vList5"/>
    <dgm:cxn modelId="{E7E0645F-B195-45D7-A18D-FFEF9CE240F2}" type="presParOf" srcId="{F3F08FD3-2C56-4C20-8647-CF53595560A9}" destId="{2196DD5E-A566-47BF-BBD9-B300EBC67964}" srcOrd="0" destOrd="0" presId="urn:microsoft.com/office/officeart/2005/8/layout/vList5"/>
    <dgm:cxn modelId="{438A4293-61F3-47E1-B06A-DE8E965F4D2D}" type="presParOf" srcId="{F3F08FD3-2C56-4C20-8647-CF53595560A9}" destId="{0537FCA8-977B-44C4-8B86-DAB3EFB45F5B}" srcOrd="1" destOrd="0" presId="urn:microsoft.com/office/officeart/2005/8/layout/vList5"/>
    <dgm:cxn modelId="{439C79FE-8E79-4D51-A9C9-0FADA5945C39}" type="presParOf" srcId="{603E5A84-84B8-4D58-8061-F2CCBCA95303}" destId="{50623BE3-71E9-44A9-8BA2-7A265D0010EF}" srcOrd="9" destOrd="0" presId="urn:microsoft.com/office/officeart/2005/8/layout/vList5"/>
    <dgm:cxn modelId="{9EA17F20-B770-4876-AFFD-3B3C75A3F173}" type="presParOf" srcId="{603E5A84-84B8-4D58-8061-F2CCBCA95303}" destId="{8A8E0C64-1E52-4B8F-8BB4-5B746789FB62}" srcOrd="10" destOrd="0" presId="urn:microsoft.com/office/officeart/2005/8/layout/vList5"/>
    <dgm:cxn modelId="{A94BCFA5-3842-427C-9DE0-C87FB347D791}" type="presParOf" srcId="{8A8E0C64-1E52-4B8F-8BB4-5B746789FB62}" destId="{ACB7C1FF-6903-4C1D-A845-41B29ABD3A85}" srcOrd="0" destOrd="0" presId="urn:microsoft.com/office/officeart/2005/8/layout/vList5"/>
    <dgm:cxn modelId="{F357D7B6-D5DA-4E81-B1FB-C835E2EBA499}" type="presParOf" srcId="{8A8E0C64-1E52-4B8F-8BB4-5B746789FB62}" destId="{4F15A2D7-9471-4C24-A3F6-A0A97121001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FC191-7CC1-4BFD-A2C9-C6C319091341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C6AB1-7A60-402B-A352-94030196CAF9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7487B-4AA2-49F9-94D2-0E646F4DEE9E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Program Overview</a:t>
          </a:r>
        </a:p>
      </dsp:txBody>
      <dsp:txXfrm>
        <a:off x="692764" y="1407"/>
        <a:ext cx="9822835" cy="599796"/>
      </dsp:txXfrm>
    </dsp:sp>
    <dsp:sp modelId="{104AD153-61FF-4AED-BE09-1E58CBD8237F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AFA74-FBF3-440B-8FC9-E936E249C85C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1F0D6-D9A9-4492-9A8A-218222020163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Crop Lifecycle Management </a:t>
          </a:r>
        </a:p>
      </dsp:txBody>
      <dsp:txXfrm>
        <a:off x="692764" y="751152"/>
        <a:ext cx="9822835" cy="599796"/>
      </dsp:txXfrm>
    </dsp:sp>
    <dsp:sp modelId="{8A039F6D-AAD2-4980-9D66-957CCD6DB740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8F616-BC6B-4C3E-B10F-07B0D2972EF0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FDED9-163A-49B6-9E94-7458E302219F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Task Scheduling </a:t>
          </a:r>
        </a:p>
      </dsp:txBody>
      <dsp:txXfrm>
        <a:off x="692764" y="1500898"/>
        <a:ext cx="9822835" cy="599796"/>
      </dsp:txXfrm>
    </dsp:sp>
    <dsp:sp modelId="{8D473C5A-6993-47AA-B22E-01E72F6A88F8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E6FF8-8EAB-48D9-A5DB-3E11515BD859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46B87-3B90-4A39-8625-B2257CBD2A4E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Reporting and Analytics</a:t>
          </a:r>
        </a:p>
      </dsp:txBody>
      <dsp:txXfrm>
        <a:off x="692764" y="2250643"/>
        <a:ext cx="9822835" cy="599796"/>
      </dsp:txXfrm>
    </dsp:sp>
    <dsp:sp modelId="{9F90CD96-A3F3-4FFA-99D1-0E88ED0EA135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91AF3-2629-4FEA-9211-7E6AD3AF4BE6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5AB90-A932-4901-B3E6-B836C98C5A0C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Interface</a:t>
          </a:r>
        </a:p>
      </dsp:txBody>
      <dsp:txXfrm>
        <a:off x="692764" y="3000388"/>
        <a:ext cx="9822835" cy="599796"/>
      </dsp:txXfrm>
    </dsp:sp>
    <dsp:sp modelId="{6DF9C567-7CCA-4A13-BECF-77EB41DC8ACA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CFB7C-10E2-4707-9757-FF2CD98500F0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F43AE-D878-4DFC-B3C0-9568658E3A1F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Questions </a:t>
          </a:r>
        </a:p>
      </dsp:txBody>
      <dsp:txXfrm>
        <a:off x="692764" y="3750134"/>
        <a:ext cx="9822835" cy="599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A6FF6-2EA6-49EB-AA91-058B7980A89F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AB29A-FA13-45A9-9454-48456CC97977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FE72C-4B80-4645-B8D2-73013427ADDB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Purpose: Contribute to the farm's efficiency, productivity, and overall success.</a:t>
          </a:r>
        </a:p>
      </dsp:txBody>
      <dsp:txXfrm>
        <a:off x="1507738" y="707092"/>
        <a:ext cx="9007861" cy="1305401"/>
      </dsp:txXfrm>
    </dsp:sp>
    <dsp:sp modelId="{A3FB8D1F-0A66-40D6-8B8B-100175BE48B7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A68B6-042A-49B0-ACE9-943693642BDB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B1092-6EFF-4942-959A-3816A9E2A548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Expected Outcomes:  Streamline various tedious processes such as crop lifecycle tracking, task scheduling, reporting, and analytics</a:t>
          </a:r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10E20-4357-4EEB-9812-6A56B588C9D2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0792A5-5582-4BCE-9B8F-3E4D530B4DAD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35DAB-F924-4340-A1BB-1CFEFAE680EE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Files made: </a:t>
          </a:r>
        </a:p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Crop.java, CropManager.java</a:t>
          </a:r>
        </a:p>
      </dsp:txBody>
      <dsp:txXfrm>
        <a:off x="1834517" y="1507711"/>
        <a:ext cx="3148942" cy="1335915"/>
      </dsp:txXfrm>
    </dsp:sp>
    <dsp:sp modelId="{E498B825-6130-408D-90E0-38E8CE54A12C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AD54F-99D0-43AF-AEE9-0905AF132820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DB476-A67B-4610-A2DE-95CC33243586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Purpose: O</a:t>
          </a:r>
          <a:r>
            <a:rPr lang="en-US" sz="2100" b="0" i="0" kern="1200" dirty="0"/>
            <a:t>ptimizing the lifespan and productivity of crops throughout their growth cycle</a:t>
          </a:r>
          <a:endParaRPr lang="en-US" sz="2100" kern="1200" dirty="0"/>
        </a:p>
      </dsp:txBody>
      <dsp:txXfrm>
        <a:off x="7154322" y="1507711"/>
        <a:ext cx="3148942" cy="1335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F06E9-49E8-45DF-8DF7-16FBEFC0FEC1}">
      <dsp:nvSpPr>
        <dsp:cNvPr id="0" name=""/>
        <dsp:cNvSpPr/>
      </dsp:nvSpPr>
      <dsp:spPr>
        <a:xfrm>
          <a:off x="758398" y="1067119"/>
          <a:ext cx="1164375" cy="116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A29D5-DADF-49DB-8279-209B5BAC080F}">
      <dsp:nvSpPr>
        <dsp:cNvPr id="0" name=""/>
        <dsp:cNvSpPr/>
      </dsp:nvSpPr>
      <dsp:spPr>
        <a:xfrm>
          <a:off x="46835" y="2564218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skerville Old Face" panose="02020602080505020303" pitchFamily="18" charset="0"/>
            </a:rPr>
            <a:t>Manages a list of crops, allowing addition and display of crops.</a:t>
          </a:r>
        </a:p>
      </dsp:txBody>
      <dsp:txXfrm>
        <a:off x="46835" y="2564218"/>
        <a:ext cx="2587500" cy="720000"/>
      </dsp:txXfrm>
    </dsp:sp>
    <dsp:sp modelId="{53E0134B-707D-4B5E-BED1-ACB9EC6853BA}">
      <dsp:nvSpPr>
        <dsp:cNvPr id="0" name=""/>
        <dsp:cNvSpPr/>
      </dsp:nvSpPr>
      <dsp:spPr>
        <a:xfrm>
          <a:off x="3798710" y="1067119"/>
          <a:ext cx="1164375" cy="116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C23F0-AF0B-496D-810E-33F9DF2FF5C9}">
      <dsp:nvSpPr>
        <dsp:cNvPr id="0" name=""/>
        <dsp:cNvSpPr/>
      </dsp:nvSpPr>
      <dsp:spPr>
        <a:xfrm>
          <a:off x="3087148" y="2564218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skerville Old Face" panose="02020602080505020303" pitchFamily="18" charset="0"/>
            </a:rPr>
            <a:t>Data Structure: List</a:t>
          </a:r>
        </a:p>
      </dsp:txBody>
      <dsp:txXfrm>
        <a:off x="3087148" y="2564218"/>
        <a:ext cx="25875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C896D-C02A-48C9-84BA-BBE29A2E06D8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31ED5-1F30-42C1-BA03-4C5B568F7571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65758-2C15-4964-9EE2-C0DF4B4EF2BA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Files used: Task.java, TaskScheduler.java, Volunteer.java</a:t>
          </a:r>
        </a:p>
      </dsp:txBody>
      <dsp:txXfrm>
        <a:off x="1342800" y="3255669"/>
        <a:ext cx="3600000" cy="720000"/>
      </dsp:txXfrm>
    </dsp:sp>
    <dsp:sp modelId="{2EF84737-57AB-4476-9E12-F7487EB4AE3D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78FE4-0C07-4AD0-9849-2E75267CAA0A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92527-BAA8-4689-97E5-7EFD249BED22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Purpose:  Assign tasks to volunteers of the day and help with efficacy and coordination of tasks. </a:t>
          </a:r>
        </a:p>
      </dsp:txBody>
      <dsp:txXfrm>
        <a:off x="5572800" y="3255669"/>
        <a:ext cx="36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A3FC8-4BA5-4C9F-9E86-E737D2E482F4}">
      <dsp:nvSpPr>
        <dsp:cNvPr id="0" name=""/>
        <dsp:cNvSpPr/>
      </dsp:nvSpPr>
      <dsp:spPr>
        <a:xfrm rot="5400000">
          <a:off x="6872275" y="-3015881"/>
          <a:ext cx="55666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Allows users to schedule tasks and manage volunteers.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Users can schedule new tasks, assign tasks to volunteers, and view task assignments and ongoing schedules.</a:t>
          </a:r>
        </a:p>
      </dsp:txBody>
      <dsp:txXfrm rot="-5400000">
        <a:off x="3785616" y="97952"/>
        <a:ext cx="6702810" cy="502317"/>
      </dsp:txXfrm>
    </dsp:sp>
    <dsp:sp modelId="{1841838A-5D93-4CCC-8A70-ADA1791A03E5}">
      <dsp:nvSpPr>
        <dsp:cNvPr id="0" name=""/>
        <dsp:cNvSpPr/>
      </dsp:nvSpPr>
      <dsp:spPr>
        <a:xfrm>
          <a:off x="0" y="1195"/>
          <a:ext cx="3785616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Task / Volunteer Management:</a:t>
          </a:r>
        </a:p>
      </dsp:txBody>
      <dsp:txXfrm>
        <a:off x="33968" y="35163"/>
        <a:ext cx="3717680" cy="627895"/>
      </dsp:txXfrm>
    </dsp:sp>
    <dsp:sp modelId="{2B01148F-F98D-479F-B92B-1187D93CD26C}">
      <dsp:nvSpPr>
        <dsp:cNvPr id="0" name=""/>
        <dsp:cNvSpPr/>
      </dsp:nvSpPr>
      <dsp:spPr>
        <a:xfrm rot="5400000">
          <a:off x="6872275" y="-2285257"/>
          <a:ext cx="55666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Facilitates the management of crops on the farm.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Users can add new crops, modify crop details (such as planting date and harvest date), and view existing crops.</a:t>
          </a:r>
        </a:p>
      </dsp:txBody>
      <dsp:txXfrm rot="-5400000">
        <a:off x="3785616" y="828576"/>
        <a:ext cx="6702810" cy="502317"/>
      </dsp:txXfrm>
    </dsp:sp>
    <dsp:sp modelId="{FEEA2944-FD28-4EEF-ACF1-B675A9CD99C8}">
      <dsp:nvSpPr>
        <dsp:cNvPr id="0" name=""/>
        <dsp:cNvSpPr/>
      </dsp:nvSpPr>
      <dsp:spPr>
        <a:xfrm>
          <a:off x="0" y="731818"/>
          <a:ext cx="3785616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Crop Management:</a:t>
          </a:r>
        </a:p>
      </dsp:txBody>
      <dsp:txXfrm>
        <a:off x="33968" y="765786"/>
        <a:ext cx="3717680" cy="627895"/>
      </dsp:txXfrm>
    </dsp:sp>
    <dsp:sp modelId="{EDD7355B-A3F4-453C-B596-CA0DEEBA4D8A}">
      <dsp:nvSpPr>
        <dsp:cNvPr id="0" name=""/>
        <dsp:cNvSpPr/>
      </dsp:nvSpPr>
      <dsp:spPr>
        <a:xfrm rot="5400000">
          <a:off x="6872275" y="-1554634"/>
          <a:ext cx="55666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Provides reports on various aspects of farm operations.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Users can generate reports on crop growth, task completion, volunteer ratings, and assignments.</a:t>
          </a:r>
        </a:p>
      </dsp:txBody>
      <dsp:txXfrm rot="-5400000">
        <a:off x="3785616" y="1559199"/>
        <a:ext cx="6702810" cy="502317"/>
      </dsp:txXfrm>
    </dsp:sp>
    <dsp:sp modelId="{0D544890-ABA1-43C0-BB43-E15C3CEA9BA0}">
      <dsp:nvSpPr>
        <dsp:cNvPr id="0" name=""/>
        <dsp:cNvSpPr/>
      </dsp:nvSpPr>
      <dsp:spPr>
        <a:xfrm>
          <a:off x="0" y="1462441"/>
          <a:ext cx="3785616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Farm Reports:</a:t>
          </a:r>
        </a:p>
      </dsp:txBody>
      <dsp:txXfrm>
        <a:off x="33968" y="1496409"/>
        <a:ext cx="3717680" cy="627895"/>
      </dsp:txXfrm>
    </dsp:sp>
    <dsp:sp modelId="{84305F36-C1B1-42FF-93E8-8940F8EAAC3B}">
      <dsp:nvSpPr>
        <dsp:cNvPr id="0" name=""/>
        <dsp:cNvSpPr/>
      </dsp:nvSpPr>
      <dsp:spPr>
        <a:xfrm rot="5400000">
          <a:off x="6872275" y="-824011"/>
          <a:ext cx="55666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Offers analytics and management capabilities for farm inventory.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Users can add, remove, modify, and sell products in the inventory, as well as view revenue, expenses, turnover rate, and inventory worth.</a:t>
          </a:r>
        </a:p>
      </dsp:txBody>
      <dsp:txXfrm rot="-5400000">
        <a:off x="3785616" y="2289822"/>
        <a:ext cx="6702810" cy="502317"/>
      </dsp:txXfrm>
    </dsp:sp>
    <dsp:sp modelId="{28C89A12-A703-42EF-B62E-255BA7545B20}">
      <dsp:nvSpPr>
        <dsp:cNvPr id="0" name=""/>
        <dsp:cNvSpPr/>
      </dsp:nvSpPr>
      <dsp:spPr>
        <a:xfrm>
          <a:off x="0" y="2193064"/>
          <a:ext cx="3785616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Inventory Analytics:</a:t>
          </a:r>
        </a:p>
      </dsp:txBody>
      <dsp:txXfrm>
        <a:off x="33968" y="2227032"/>
        <a:ext cx="3717680" cy="627895"/>
      </dsp:txXfrm>
    </dsp:sp>
    <dsp:sp modelId="{0537FCA8-977B-44C4-8B86-DAB3EFB45F5B}">
      <dsp:nvSpPr>
        <dsp:cNvPr id="0" name=""/>
        <dsp:cNvSpPr/>
      </dsp:nvSpPr>
      <dsp:spPr>
        <a:xfrm rot="5400000">
          <a:off x="6872275" y="-93388"/>
          <a:ext cx="55666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Initializes the application with test values for demonstration purposes, including sample volunteers, tasks, and crops.</a:t>
          </a:r>
        </a:p>
      </dsp:txBody>
      <dsp:txXfrm rot="-5400000">
        <a:off x="3785616" y="3020445"/>
        <a:ext cx="6702810" cy="502317"/>
      </dsp:txXfrm>
    </dsp:sp>
    <dsp:sp modelId="{2196DD5E-A566-47BF-BBD9-B300EBC67964}">
      <dsp:nvSpPr>
        <dsp:cNvPr id="0" name=""/>
        <dsp:cNvSpPr/>
      </dsp:nvSpPr>
      <dsp:spPr>
        <a:xfrm>
          <a:off x="0" y="2923688"/>
          <a:ext cx="3785616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Initialization and Demonstration:</a:t>
          </a:r>
        </a:p>
      </dsp:txBody>
      <dsp:txXfrm>
        <a:off x="33968" y="2957656"/>
        <a:ext cx="3717680" cy="627895"/>
      </dsp:txXfrm>
    </dsp:sp>
    <dsp:sp modelId="{4F15A2D7-9471-4C24-A3F6-A0A971210013}">
      <dsp:nvSpPr>
        <dsp:cNvPr id="0" name=""/>
        <dsp:cNvSpPr/>
      </dsp:nvSpPr>
      <dsp:spPr>
        <a:xfrm rot="5400000">
          <a:off x="6872275" y="637235"/>
          <a:ext cx="55666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Utilizes a command-line interface (CLI) to interact with users, providing a menu-driven approach for navigation and action selection.</a:t>
          </a:r>
        </a:p>
      </dsp:txBody>
      <dsp:txXfrm rot="-5400000">
        <a:off x="3785616" y="3751068"/>
        <a:ext cx="6702810" cy="502317"/>
      </dsp:txXfrm>
    </dsp:sp>
    <dsp:sp modelId="{ACB7C1FF-6903-4C1D-A845-41B29ABD3A85}">
      <dsp:nvSpPr>
        <dsp:cNvPr id="0" name=""/>
        <dsp:cNvSpPr/>
      </dsp:nvSpPr>
      <dsp:spPr>
        <a:xfrm>
          <a:off x="0" y="3654311"/>
          <a:ext cx="3785616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 Interface:</a:t>
          </a:r>
        </a:p>
      </dsp:txBody>
      <dsp:txXfrm>
        <a:off x="33968" y="3688279"/>
        <a:ext cx="3717680" cy="627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11C8-2D40-1818-36F5-B01A84C68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6CFD1-7935-6337-89BD-FA135793B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AF2D6-FFC3-EB83-274F-0F4B7ADA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FB293-F152-C986-B285-ED2724B1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3CB0A-6447-ED7A-01DC-5F672F4E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3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3FC6-DF72-FF73-49E7-C1050391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E4253-A5D4-4943-4FC0-32C72504B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957DC-A506-C01B-6110-D328DD4A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79478-24F8-88F1-8167-C01B9B7F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3E95-7B01-5E43-DF09-E491DF2A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88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56749-C9F7-A1D4-23EC-DE18C8F72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B25EB-EB95-5D30-3FE3-FF6270E6F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D42B3-29C8-308D-38AC-862892BE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39074-A907-DD0E-1E57-5315FCC0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0EDBF-627D-F9D1-178E-3C2E24F0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6425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36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F25C9-C260-09F5-FDF6-12CBA5C2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7E17-2AAE-A40E-CFAF-86255C327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2F661-2A4B-ADBB-B937-16747D19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16494-DFDF-F434-4F67-CCD49F06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2EB6A-AE4E-0A8A-0A24-350FDF76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1842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9507-4016-EB66-F9DF-2CFFBF8C7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3FD8B-A477-A82F-AF2B-D2F308307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08BFE-B456-D737-7E97-EFFADB38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30F8B-499D-F503-1D7D-CA57C5C7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C1ED4-FF6A-C3A3-F7C7-B03E3F87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6372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8BB1-CD60-3F4E-63B5-240841B1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769C-3E7A-1508-C416-EC7B67C97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BB489-F2FC-47E1-6B24-C9FD95216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EC9BE-EF9E-2FF9-8A79-A14464B6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C2E11-1CE9-4CED-41BA-25572756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53DF7-722E-3AC3-5505-B9B5584C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039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9EC6-B46D-2A5C-8432-2AD6FC49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25623-78FF-A6EA-DC62-0FDF2914F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40FAE-0585-9C77-16B8-8E0831C0B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F4AD3-C556-40E7-D8EC-903CE3628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0CC49-35F0-B0E6-4F45-F74CE7DEF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AC45-0E24-3A2E-6A74-48352654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C11E0E-6150-9F00-79B7-0A1661D6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C4A08-38AD-1FE1-E597-1DC0D9F2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7652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1DBE-3243-1A0D-B821-84C0750F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68AEC-BCE6-9466-3275-FBC0DB47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5DB0E-C4D0-43D3-C42C-40598324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DECCB-B024-1E3B-C2D6-6CCA16A5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2919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74C15-7AB6-B3D2-CC83-799858E7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8CBC1-FD91-44B6-FA0E-8A59F744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9F9EF-8EF6-1DA3-05AB-0E89DF02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688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B5C0-EBD9-2ECF-FB20-7734A752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81BB2-D9BB-224D-EE5D-74F9CE7EC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47423-0C4F-5152-F55C-0AC960EF7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A7B33-2EA1-B4DF-4A55-25B53DD8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C4B9D-1986-B8BE-84AD-C65D3B06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2DB79-649F-1E27-E667-91E5F4C3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4359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FB95-FC75-D405-6FD9-07AB365C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381D71-A87D-D66E-5C4E-ADB592E56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FAF66-BD55-3E54-AC7E-D59941EBE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42D1F-B21D-A7F7-5A9D-E4BF87F9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0806E-29A3-F941-B06B-DF57FAAD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430E4-FFA7-5743-CBDA-14282902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698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54F6C-379D-D04D-4403-4810353A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04137-B680-70F8-6559-CB2816063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D0C22-5438-E27D-78A2-6A928CF0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DE63-4BE4-0F4F-717E-8E4FE81F2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A9F04-90FB-2E80-2917-B110A3922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5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9" r:id="rId13"/>
    <p:sldLayoutId id="2147483670" r:id="rId14"/>
    <p:sldLayoutId id="2147483651" r:id="rId15"/>
    <p:sldLayoutId id="2147483671" r:id="rId16"/>
    <p:sldLayoutId id="2147483672" r:id="rId17"/>
    <p:sldLayoutId id="2147483673" r:id="rId18"/>
    <p:sldLayoutId id="2147483664" r:id="rId19"/>
    <p:sldLayoutId id="2147483674" r:id="rId20"/>
    <p:sldLayoutId id="2147483653" r:id="rId21"/>
    <p:sldLayoutId id="2147483667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8792" y="3329790"/>
            <a:ext cx="6324897" cy="3200400"/>
          </a:xfrm>
        </p:spPr>
        <p:txBody>
          <a:bodyPr anchor="ctr"/>
          <a:lstStyle/>
          <a:p>
            <a:pPr algn="ctr"/>
            <a:r>
              <a:rPr lang="en-US" b="1">
                <a:ea typeface="+mj-lt"/>
                <a:cs typeface="+mj-lt"/>
              </a:rPr>
              <a:t>Centralized Management System</a:t>
            </a:r>
            <a:br>
              <a:rPr lang="en-US" b="1">
                <a:ea typeface="+mj-lt"/>
                <a:cs typeface="+mj-lt"/>
              </a:rPr>
            </a:br>
            <a:br>
              <a:rPr lang="en-US" b="1">
                <a:ea typeface="+mj-lt"/>
                <a:cs typeface="+mj-lt"/>
              </a:rPr>
            </a:br>
            <a:r>
              <a:rPr lang="en-US" sz="1600">
                <a:ea typeface="+mj-lt"/>
                <a:cs typeface="+mj-lt"/>
              </a:rPr>
              <a:t>DeadlineChasingDevs</a:t>
            </a:r>
            <a:br>
              <a:rPr lang="en-US" sz="1600">
                <a:ea typeface="+mj-lt"/>
                <a:cs typeface="+mj-lt"/>
              </a:rPr>
            </a:br>
            <a:r>
              <a:rPr lang="en-US" sz="1000">
                <a:ea typeface="+mj-lt"/>
                <a:cs typeface="+mj-lt"/>
              </a:rPr>
              <a:t>Liam Buckman, Jazmin Carlos, Guanlin Chen, Eric Pham, Prakriti Poudel</a:t>
            </a:r>
            <a:endParaRPr lang="en-US" sz="1000" b="1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A91AE-81F2-CF80-6F7A-7B8B9EC5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8" y="2212258"/>
            <a:ext cx="9808067" cy="1113503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TaskScheduler.java </a:t>
            </a:r>
          </a:p>
        </p:txBody>
      </p:sp>
      <p:pic>
        <p:nvPicPr>
          <p:cNvPr id="8" name="Graphic 7" descr="List">
            <a:extLst>
              <a:ext uri="{FF2B5EF4-FFF2-40B4-BE49-F238E27FC236}">
                <a16:creationId xmlns:a16="http://schemas.microsoft.com/office/drawing/2014/main" id="{39051C61-7BBF-6F6A-CB7B-215E27178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389" y="1122553"/>
            <a:ext cx="995221" cy="9952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6E4E9-6742-A9ED-3C18-7EFC66256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3532240"/>
            <a:ext cx="9804575" cy="2596847"/>
          </a:xfrm>
        </p:spPr>
        <p:txBody>
          <a:bodyPr anchor="t">
            <a:normAutofit/>
          </a:bodyPr>
          <a:lstStyle/>
          <a:p>
            <a:pPr algn="ctr"/>
            <a:r>
              <a:rPr lang="en-US" sz="2000" dirty="0"/>
              <a:t>Manage tasks, assign tasks to volunteers, and provide a schedule of the volunteers' assignments.</a:t>
            </a:r>
          </a:p>
          <a:p>
            <a:pPr algn="ctr"/>
            <a:r>
              <a:rPr lang="en-US" sz="2000" dirty="0"/>
              <a:t>Tasks are scheduled based on their priority </a:t>
            </a:r>
          </a:p>
          <a:p>
            <a:pPr algn="ctr"/>
            <a:r>
              <a:rPr lang="en-US" sz="2000" dirty="0"/>
              <a:t>Displays the current schedule of volunteers along with their assigned tasks.</a:t>
            </a:r>
          </a:p>
          <a:p>
            <a:pPr algn="ctr"/>
            <a:r>
              <a:rPr lang="en-US" sz="2000" dirty="0"/>
              <a:t>Assigning tasks while ensuring fairness in volunteer assignment and efficient management of task queues.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7C3F6-AFC3-4DD8-CC86-E702D9E7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5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69B4A-2CE0-6642-278E-59897C83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CA36F577-8906-3335-A315-FA86909AB6E5}"/>
              </a:ext>
            </a:extLst>
          </p:cNvPr>
          <p:cNvSpPr/>
          <p:nvPr/>
        </p:nvSpPr>
        <p:spPr>
          <a:xfrm>
            <a:off x="159798" y="136525"/>
            <a:ext cx="3328386" cy="6721475"/>
          </a:xfrm>
          <a:prstGeom prst="round2Same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49E456DB-7845-774B-7E30-AF05B930B49F}"/>
              </a:ext>
            </a:extLst>
          </p:cNvPr>
          <p:cNvSpPr/>
          <p:nvPr/>
        </p:nvSpPr>
        <p:spPr>
          <a:xfrm>
            <a:off x="7946994" y="68262"/>
            <a:ext cx="3709387" cy="6789738"/>
          </a:xfrm>
          <a:prstGeom prst="round2Same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4DF00723-7B61-6BEF-8276-5106431440D9}"/>
              </a:ext>
            </a:extLst>
          </p:cNvPr>
          <p:cNvSpPr/>
          <p:nvPr/>
        </p:nvSpPr>
        <p:spPr>
          <a:xfrm>
            <a:off x="3790765" y="102393"/>
            <a:ext cx="3937987" cy="6789738"/>
          </a:xfrm>
          <a:prstGeom prst="round2Same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87084-5422-26A1-9E84-EADB94EF503A}"/>
              </a:ext>
            </a:extLst>
          </p:cNvPr>
          <p:cNvSpPr txBox="1"/>
          <p:nvPr/>
        </p:nvSpPr>
        <p:spPr>
          <a:xfrm>
            <a:off x="355106" y="136525"/>
            <a:ext cx="11523215" cy="6863417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sz="800" b="1" dirty="0"/>
              <a:t>import </a:t>
            </a:r>
            <a:r>
              <a:rPr lang="en-US" sz="800" b="1" dirty="0" err="1"/>
              <a:t>java.util.ArrayList</a:t>
            </a:r>
            <a:r>
              <a:rPr lang="en-US" sz="800" b="1" dirty="0"/>
              <a:t>;</a:t>
            </a:r>
          </a:p>
          <a:p>
            <a:r>
              <a:rPr lang="en-US" sz="800" b="1" dirty="0"/>
              <a:t>import </a:t>
            </a:r>
            <a:r>
              <a:rPr lang="en-US" sz="800" b="1" dirty="0" err="1"/>
              <a:t>java.util.List</a:t>
            </a:r>
            <a:r>
              <a:rPr lang="en-US" sz="800" b="1" dirty="0"/>
              <a:t>;</a:t>
            </a:r>
          </a:p>
          <a:p>
            <a:r>
              <a:rPr lang="en-US" sz="800" b="1" dirty="0"/>
              <a:t>import </a:t>
            </a:r>
            <a:r>
              <a:rPr lang="en-US" sz="800" b="1" dirty="0" err="1"/>
              <a:t>java.util.Queue</a:t>
            </a:r>
            <a:r>
              <a:rPr lang="en-US" sz="800" b="1" dirty="0"/>
              <a:t>;</a:t>
            </a:r>
          </a:p>
          <a:p>
            <a:r>
              <a:rPr lang="en-US" sz="800" b="1" dirty="0"/>
              <a:t>import </a:t>
            </a:r>
            <a:r>
              <a:rPr lang="en-US" sz="800" b="1" dirty="0" err="1"/>
              <a:t>java.util.LinkedList</a:t>
            </a:r>
            <a:r>
              <a:rPr lang="en-US" sz="800" b="1" dirty="0"/>
              <a:t>;</a:t>
            </a:r>
          </a:p>
          <a:p>
            <a:r>
              <a:rPr lang="en-US" sz="800" b="1" dirty="0"/>
              <a:t>/**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/>
              <a:t>Manages the tasks, assigns tasks to volunteers, and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/>
              <a:t>shows the schedule  of the volunteers </a:t>
            </a:r>
          </a:p>
          <a:p>
            <a:r>
              <a:rPr lang="en-US" sz="800" b="1" dirty="0"/>
              <a:t>**/</a:t>
            </a:r>
          </a:p>
          <a:p>
            <a:r>
              <a:rPr lang="en-US" sz="800" b="1" dirty="0"/>
              <a:t>public class </a:t>
            </a:r>
            <a:r>
              <a:rPr lang="en-US" sz="800" b="1" dirty="0" err="1"/>
              <a:t>TaskScheduler</a:t>
            </a:r>
            <a:r>
              <a:rPr lang="en-US" sz="800" b="1" dirty="0"/>
              <a:t> {</a:t>
            </a:r>
          </a:p>
          <a:p>
            <a:r>
              <a:rPr lang="en-US" sz="800" b="1" dirty="0"/>
              <a:t>    private List&lt;Task&gt; tasks;</a:t>
            </a:r>
          </a:p>
          <a:p>
            <a:r>
              <a:rPr lang="en-US" sz="800" b="1" dirty="0"/>
              <a:t>    private Queue&lt;Volunteer&gt; volunteers;</a:t>
            </a:r>
          </a:p>
          <a:p>
            <a:r>
              <a:rPr lang="en-US" sz="800" b="1" dirty="0"/>
              <a:t>    private </a:t>
            </a:r>
            <a:r>
              <a:rPr lang="en-US" sz="800" b="1" dirty="0" err="1"/>
              <a:t>boolean</a:t>
            </a:r>
            <a:r>
              <a:rPr lang="en-US" sz="800" b="1" dirty="0"/>
              <a:t> added;</a:t>
            </a:r>
          </a:p>
          <a:p>
            <a:endParaRPr lang="en-US" sz="800" b="1" dirty="0"/>
          </a:p>
          <a:p>
            <a:r>
              <a:rPr lang="en-US" sz="800" b="1" dirty="0"/>
              <a:t>    /**</a:t>
            </a:r>
          </a:p>
          <a:p>
            <a:r>
              <a:rPr lang="en-US" sz="800" b="1" dirty="0"/>
              <a:t>    *Constructs a </a:t>
            </a:r>
            <a:r>
              <a:rPr lang="en-US" sz="800" b="1" dirty="0" err="1"/>
              <a:t>TaskScheduler</a:t>
            </a:r>
            <a:r>
              <a:rPr lang="en-US" sz="800" b="1" dirty="0"/>
              <a:t> object.</a:t>
            </a:r>
          </a:p>
          <a:p>
            <a:r>
              <a:rPr lang="en-US" sz="800" b="1" dirty="0"/>
              <a:t>    * Initializes the task list and the volunteer queue.</a:t>
            </a:r>
          </a:p>
          <a:p>
            <a:r>
              <a:rPr lang="en-US" sz="800" b="1" dirty="0"/>
              <a:t>    **/</a:t>
            </a:r>
          </a:p>
          <a:p>
            <a:r>
              <a:rPr lang="en-US" sz="800" b="1" dirty="0"/>
              <a:t>    public </a:t>
            </a:r>
            <a:r>
              <a:rPr lang="en-US" sz="800" b="1" dirty="0" err="1"/>
              <a:t>TaskScheduler</a:t>
            </a:r>
            <a:r>
              <a:rPr lang="en-US" sz="800" b="1" dirty="0"/>
              <a:t>() {</a:t>
            </a:r>
          </a:p>
          <a:p>
            <a:r>
              <a:rPr lang="en-US" sz="800" b="1" dirty="0"/>
              <a:t>        </a:t>
            </a:r>
            <a:r>
              <a:rPr lang="en-US" sz="800" b="1" dirty="0" err="1"/>
              <a:t>this.tasks</a:t>
            </a:r>
            <a:r>
              <a:rPr lang="en-US" sz="800" b="1" dirty="0"/>
              <a:t> = new </a:t>
            </a:r>
            <a:r>
              <a:rPr lang="en-US" sz="800" b="1" dirty="0" err="1"/>
              <a:t>ArrayList</a:t>
            </a:r>
            <a:r>
              <a:rPr lang="en-US" sz="800" b="1" dirty="0"/>
              <a:t>&lt;&gt;();</a:t>
            </a:r>
          </a:p>
          <a:p>
            <a:r>
              <a:rPr lang="en-US" sz="800" b="1" dirty="0"/>
              <a:t>        </a:t>
            </a:r>
            <a:r>
              <a:rPr lang="en-US" sz="800" b="1" dirty="0" err="1"/>
              <a:t>this.volunteers</a:t>
            </a:r>
            <a:r>
              <a:rPr lang="en-US" sz="800" b="1" dirty="0"/>
              <a:t> = new LinkedList&lt;&gt;();</a:t>
            </a:r>
          </a:p>
          <a:p>
            <a:r>
              <a:rPr lang="en-US" sz="800" b="1" dirty="0"/>
              <a:t>    }</a:t>
            </a:r>
          </a:p>
          <a:p>
            <a:endParaRPr lang="en-US" sz="800" b="1" dirty="0"/>
          </a:p>
          <a:p>
            <a:r>
              <a:rPr lang="en-US" sz="800" b="1" dirty="0"/>
              <a:t>    /**</a:t>
            </a:r>
          </a:p>
          <a:p>
            <a:r>
              <a:rPr lang="en-US" sz="800" b="1" dirty="0"/>
              <a:t>    *Method to add a task to the task list</a:t>
            </a:r>
          </a:p>
          <a:p>
            <a:r>
              <a:rPr lang="en-US" sz="800" b="1" dirty="0"/>
              <a:t>    **/</a:t>
            </a:r>
          </a:p>
          <a:p>
            <a:r>
              <a:rPr lang="en-US" sz="800" b="1" dirty="0"/>
              <a:t>    public void </a:t>
            </a:r>
            <a:r>
              <a:rPr lang="en-US" sz="800" b="1" dirty="0" err="1"/>
              <a:t>addTask</a:t>
            </a:r>
            <a:r>
              <a:rPr lang="en-US" sz="800" b="1" dirty="0"/>
              <a:t>(Task task) {</a:t>
            </a:r>
          </a:p>
          <a:p>
            <a:r>
              <a:rPr lang="en-US" sz="800" b="1" dirty="0"/>
              <a:t>        </a:t>
            </a:r>
            <a:r>
              <a:rPr lang="en-US" sz="800" b="1" dirty="0" err="1"/>
              <a:t>tasks.add</a:t>
            </a:r>
            <a:r>
              <a:rPr lang="en-US" sz="800" b="1" dirty="0"/>
              <a:t>(task);</a:t>
            </a:r>
          </a:p>
          <a:p>
            <a:r>
              <a:rPr lang="en-US" sz="800" b="1" dirty="0"/>
              <a:t>    }</a:t>
            </a:r>
          </a:p>
          <a:p>
            <a:endParaRPr lang="en-US" sz="800" b="1" dirty="0"/>
          </a:p>
          <a:p>
            <a:r>
              <a:rPr lang="en-US" sz="800" b="1" dirty="0"/>
              <a:t>    /**</a:t>
            </a:r>
          </a:p>
          <a:p>
            <a:r>
              <a:rPr lang="en-US" sz="800" b="1" dirty="0"/>
              <a:t>     * Adds a volunteer to the list if they are not already present.</a:t>
            </a:r>
          </a:p>
          <a:p>
            <a:r>
              <a:rPr lang="en-US" sz="800" b="1" dirty="0"/>
              <a:t>     * @param volunteer The volunteer to be added.</a:t>
            </a:r>
          </a:p>
          <a:p>
            <a:r>
              <a:rPr lang="en-US" sz="800" b="1" dirty="0"/>
              <a:t>     */</a:t>
            </a:r>
          </a:p>
          <a:p>
            <a:r>
              <a:rPr lang="en-US" sz="800" b="1" dirty="0"/>
              <a:t>    public void </a:t>
            </a:r>
            <a:r>
              <a:rPr lang="en-US" sz="800" b="1" dirty="0" err="1"/>
              <a:t>addVolunteer</a:t>
            </a:r>
            <a:r>
              <a:rPr lang="en-US" sz="800" b="1" dirty="0"/>
              <a:t>(Volunteer volunteer) {</a:t>
            </a:r>
          </a:p>
          <a:p>
            <a:r>
              <a:rPr lang="en-US" sz="800" b="1" dirty="0"/>
              <a:t>        added = false;</a:t>
            </a:r>
          </a:p>
          <a:p>
            <a:r>
              <a:rPr lang="en-US" sz="800" b="1" dirty="0"/>
              <a:t>        for (Volunteer people : volunteers) {</a:t>
            </a:r>
          </a:p>
          <a:p>
            <a:r>
              <a:rPr lang="en-US" sz="800" b="1" dirty="0"/>
              <a:t>            if (</a:t>
            </a:r>
            <a:r>
              <a:rPr lang="en-US" sz="800" b="1" dirty="0" err="1"/>
              <a:t>people.equals</a:t>
            </a:r>
            <a:r>
              <a:rPr lang="en-US" sz="800" b="1" dirty="0"/>
              <a:t>(volunteer)) {</a:t>
            </a:r>
          </a:p>
          <a:p>
            <a:r>
              <a:rPr lang="en-US" sz="800" b="1" dirty="0"/>
              <a:t>                added = true;</a:t>
            </a:r>
          </a:p>
          <a:p>
            <a:r>
              <a:rPr lang="en-US" sz="800" b="1" dirty="0"/>
              <a:t>            }</a:t>
            </a:r>
          </a:p>
          <a:p>
            <a:r>
              <a:rPr lang="en-US" sz="800" b="1" dirty="0"/>
              <a:t>        }</a:t>
            </a:r>
          </a:p>
          <a:p>
            <a:r>
              <a:rPr lang="en-US" sz="800" b="1" dirty="0"/>
              <a:t>        if (added == false) {</a:t>
            </a:r>
          </a:p>
          <a:p>
            <a:r>
              <a:rPr lang="en-US" sz="800" b="1" dirty="0"/>
              <a:t>            </a:t>
            </a:r>
            <a:r>
              <a:rPr lang="en-US" sz="800" b="1" dirty="0" err="1"/>
              <a:t>volunteers.add</a:t>
            </a:r>
            <a:r>
              <a:rPr lang="en-US" sz="800" b="1" dirty="0"/>
              <a:t>(volunteer);</a:t>
            </a:r>
          </a:p>
          <a:p>
            <a:r>
              <a:rPr lang="en-US" sz="800" b="1" dirty="0"/>
              <a:t>        }</a:t>
            </a:r>
          </a:p>
          <a:p>
            <a:endParaRPr lang="en-US" sz="800" b="1" dirty="0"/>
          </a:p>
          <a:p>
            <a:r>
              <a:rPr lang="en-US" sz="800" b="1" dirty="0"/>
              <a:t>    }</a:t>
            </a:r>
          </a:p>
          <a:p>
            <a:endParaRPr lang="en-US" sz="800" b="1" dirty="0"/>
          </a:p>
          <a:p>
            <a:r>
              <a:rPr lang="en-US" sz="800" b="1" dirty="0"/>
              <a:t>    /**</a:t>
            </a:r>
          </a:p>
          <a:p>
            <a:r>
              <a:rPr lang="en-US" sz="800" b="1" dirty="0"/>
              <a:t>     * Retrieves the list of tasks.</a:t>
            </a:r>
          </a:p>
          <a:p>
            <a:r>
              <a:rPr lang="en-US" sz="800" b="1" dirty="0"/>
              <a:t>     * @return The list of tasks.</a:t>
            </a:r>
          </a:p>
          <a:p>
            <a:r>
              <a:rPr lang="en-US" sz="800" b="1" dirty="0"/>
              <a:t>     */</a:t>
            </a:r>
          </a:p>
          <a:p>
            <a:r>
              <a:rPr lang="en-US" sz="800" b="1" dirty="0"/>
              <a:t>    public List&lt;Task&gt; </a:t>
            </a:r>
            <a:r>
              <a:rPr lang="en-US" sz="800" b="1" dirty="0" err="1"/>
              <a:t>getTasks</a:t>
            </a:r>
            <a:r>
              <a:rPr lang="en-US" sz="800" b="1" dirty="0"/>
              <a:t>() {</a:t>
            </a:r>
          </a:p>
          <a:p>
            <a:r>
              <a:rPr lang="en-US" sz="800" b="1" dirty="0"/>
              <a:t>        return tasks;</a:t>
            </a:r>
          </a:p>
          <a:p>
            <a:r>
              <a:rPr lang="en-US" sz="800" b="1" dirty="0"/>
              <a:t>    }</a:t>
            </a:r>
          </a:p>
          <a:p>
            <a:r>
              <a:rPr lang="en-US" sz="800" b="1" dirty="0"/>
              <a:t>    </a:t>
            </a:r>
          </a:p>
          <a:p>
            <a:r>
              <a:rPr lang="en-US" sz="800" b="1" dirty="0"/>
              <a:t>    /**</a:t>
            </a:r>
          </a:p>
          <a:p>
            <a:r>
              <a:rPr lang="en-US" sz="800" b="1" dirty="0"/>
              <a:t>     * Checks if any tasks are available. </a:t>
            </a:r>
          </a:p>
          <a:p>
            <a:r>
              <a:rPr lang="en-US" sz="800" b="1" dirty="0"/>
              <a:t>     * @return True if there are tasks available, otherwise false.</a:t>
            </a:r>
          </a:p>
          <a:p>
            <a:r>
              <a:rPr lang="en-US" sz="800" b="1" dirty="0"/>
              <a:t>     */</a:t>
            </a:r>
          </a:p>
          <a:p>
            <a:r>
              <a:rPr lang="en-US" sz="800" b="1" dirty="0"/>
              <a:t>    public </a:t>
            </a:r>
            <a:r>
              <a:rPr lang="en-US" sz="800" b="1" dirty="0" err="1"/>
              <a:t>boolean</a:t>
            </a:r>
            <a:r>
              <a:rPr lang="en-US" sz="800" b="1" dirty="0"/>
              <a:t> </a:t>
            </a:r>
            <a:r>
              <a:rPr lang="en-US" sz="800" b="1" dirty="0" err="1"/>
              <a:t>anyTasksAvailable</a:t>
            </a:r>
            <a:r>
              <a:rPr lang="en-US" sz="800" b="1" dirty="0"/>
              <a:t>() {</a:t>
            </a:r>
          </a:p>
          <a:p>
            <a:r>
              <a:rPr lang="en-US" sz="800" b="1" dirty="0"/>
              <a:t>        return </a:t>
            </a:r>
            <a:r>
              <a:rPr lang="en-US" sz="800" b="1" dirty="0" err="1"/>
              <a:t>tasks.size</a:t>
            </a:r>
            <a:r>
              <a:rPr lang="en-US" sz="800" b="1" dirty="0"/>
              <a:t>() &gt; 0;</a:t>
            </a:r>
          </a:p>
          <a:p>
            <a:r>
              <a:rPr lang="en-US" sz="800" b="1" dirty="0"/>
              <a:t>    }</a:t>
            </a:r>
          </a:p>
          <a:p>
            <a:endParaRPr lang="en-US" sz="800" b="1" dirty="0"/>
          </a:p>
          <a:p>
            <a:r>
              <a:rPr lang="en-US" sz="800" b="1" dirty="0"/>
              <a:t>    /**</a:t>
            </a:r>
          </a:p>
          <a:p>
            <a:r>
              <a:rPr lang="en-US" sz="800" b="1" dirty="0"/>
              <a:t>     * Method to schedule a task based on its priority.</a:t>
            </a:r>
          </a:p>
          <a:p>
            <a:r>
              <a:rPr lang="en-US" sz="800" b="1" dirty="0"/>
              <a:t>     * @param task The task to be scheduled.</a:t>
            </a:r>
          </a:p>
          <a:p>
            <a:r>
              <a:rPr lang="en-US" sz="800" b="1" dirty="0"/>
              <a:t>     */</a:t>
            </a:r>
          </a:p>
          <a:p>
            <a:r>
              <a:rPr lang="en-US" sz="800" b="1" dirty="0"/>
              <a:t>    public void </a:t>
            </a:r>
            <a:r>
              <a:rPr lang="en-US" sz="800" b="1" dirty="0" err="1"/>
              <a:t>scheduleTask</a:t>
            </a:r>
            <a:r>
              <a:rPr lang="en-US" sz="800" b="1" dirty="0"/>
              <a:t>(Task task) {</a:t>
            </a:r>
          </a:p>
          <a:p>
            <a:r>
              <a:rPr lang="en-US" sz="800" b="1" dirty="0"/>
              <a:t>        // Find the index to insert the task based on its priority</a:t>
            </a:r>
          </a:p>
          <a:p>
            <a:r>
              <a:rPr lang="en-US" sz="800" b="1" dirty="0"/>
              <a:t>        int </a:t>
            </a:r>
            <a:r>
              <a:rPr lang="en-US" sz="800" b="1" dirty="0" err="1"/>
              <a:t>indexToInsert</a:t>
            </a:r>
            <a:r>
              <a:rPr lang="en-US" sz="800" b="1" dirty="0"/>
              <a:t> = 0;</a:t>
            </a:r>
          </a:p>
          <a:p>
            <a:r>
              <a:rPr lang="en-US" sz="800" b="1" dirty="0"/>
              <a:t>        while (</a:t>
            </a:r>
            <a:r>
              <a:rPr lang="en-US" sz="800" b="1" dirty="0" err="1"/>
              <a:t>indexToInsert</a:t>
            </a:r>
            <a:r>
              <a:rPr lang="en-US" sz="800" b="1" dirty="0"/>
              <a:t> &lt; </a:t>
            </a:r>
            <a:r>
              <a:rPr lang="en-US" sz="800" b="1" dirty="0" err="1"/>
              <a:t>tasks.size</a:t>
            </a:r>
            <a:r>
              <a:rPr lang="en-US" sz="800" b="1" dirty="0"/>
              <a:t>() &amp;&amp; </a:t>
            </a:r>
            <a:r>
              <a:rPr lang="en-US" sz="800" b="1" dirty="0" err="1"/>
              <a:t>tasks.get</a:t>
            </a:r>
            <a:r>
              <a:rPr lang="en-US" sz="800" b="1" dirty="0"/>
              <a:t>(</a:t>
            </a:r>
            <a:r>
              <a:rPr lang="en-US" sz="800" b="1" dirty="0" err="1"/>
              <a:t>indexToInsert</a:t>
            </a:r>
            <a:r>
              <a:rPr lang="en-US" sz="800" b="1" dirty="0"/>
              <a:t>).</a:t>
            </a:r>
            <a:r>
              <a:rPr lang="en-US" sz="800" b="1" dirty="0" err="1"/>
              <a:t>getPriority</a:t>
            </a:r>
            <a:r>
              <a:rPr lang="en-US" sz="800" b="1" dirty="0"/>
              <a:t>() &lt; </a:t>
            </a:r>
            <a:r>
              <a:rPr lang="en-US" sz="800" b="1" dirty="0" err="1"/>
              <a:t>task.getPriority</a:t>
            </a:r>
            <a:r>
              <a:rPr lang="en-US" sz="800" b="1" dirty="0"/>
              <a:t>()) {</a:t>
            </a:r>
          </a:p>
          <a:p>
            <a:r>
              <a:rPr lang="en-US" sz="800" b="1" dirty="0"/>
              <a:t>            </a:t>
            </a:r>
            <a:r>
              <a:rPr lang="en-US" sz="800" b="1" dirty="0" err="1"/>
              <a:t>indexToInsert</a:t>
            </a:r>
            <a:r>
              <a:rPr lang="en-US" sz="800" b="1" dirty="0"/>
              <a:t>++;</a:t>
            </a:r>
          </a:p>
          <a:p>
            <a:r>
              <a:rPr lang="en-US" sz="800" b="1" dirty="0"/>
              <a:t>        }</a:t>
            </a:r>
          </a:p>
          <a:p>
            <a:r>
              <a:rPr lang="en-US" sz="800" b="1" dirty="0"/>
              <a:t>        // Insert the task at the correct position</a:t>
            </a:r>
          </a:p>
          <a:p>
            <a:r>
              <a:rPr lang="en-US" sz="800" b="1" dirty="0"/>
              <a:t>        </a:t>
            </a:r>
            <a:r>
              <a:rPr lang="en-US" sz="800" b="1" dirty="0" err="1"/>
              <a:t>tasks.add</a:t>
            </a:r>
            <a:r>
              <a:rPr lang="en-US" sz="800" b="1" dirty="0"/>
              <a:t>(</a:t>
            </a:r>
            <a:r>
              <a:rPr lang="en-US" sz="800" b="1" dirty="0" err="1"/>
              <a:t>indexToInsert</a:t>
            </a:r>
            <a:r>
              <a:rPr lang="en-US" sz="800" b="1" dirty="0"/>
              <a:t>, task);</a:t>
            </a:r>
          </a:p>
          <a:p>
            <a:r>
              <a:rPr lang="en-US" sz="800" b="1" dirty="0"/>
              <a:t>    }</a:t>
            </a:r>
          </a:p>
          <a:p>
            <a:endParaRPr lang="en-US" sz="800" b="1" dirty="0"/>
          </a:p>
          <a:p>
            <a:r>
              <a:rPr lang="en-US" sz="800" b="1" dirty="0"/>
              <a:t>    /**</a:t>
            </a:r>
          </a:p>
          <a:p>
            <a:r>
              <a:rPr lang="en-US" sz="800" b="1" dirty="0"/>
              <a:t>     * Method to assign a task to a volunteer.</a:t>
            </a:r>
          </a:p>
          <a:p>
            <a:r>
              <a:rPr lang="en-US" sz="800" b="1" dirty="0"/>
              <a:t>     * @param task      The task to be assigned.</a:t>
            </a:r>
          </a:p>
          <a:p>
            <a:r>
              <a:rPr lang="en-US" sz="800" b="1" dirty="0"/>
              <a:t>     * @param volunteer The volunteer to whom the task will be assigned.</a:t>
            </a:r>
          </a:p>
          <a:p>
            <a:r>
              <a:rPr lang="en-US" sz="800" b="1" dirty="0"/>
              <a:t>     */</a:t>
            </a:r>
          </a:p>
          <a:p>
            <a:r>
              <a:rPr lang="en-US" sz="800" b="1" dirty="0"/>
              <a:t>    public void </a:t>
            </a:r>
            <a:r>
              <a:rPr lang="en-US" sz="800" b="1" dirty="0" err="1"/>
              <a:t>assignTaskToVolunteer</a:t>
            </a:r>
            <a:r>
              <a:rPr lang="en-US" sz="800" b="1" dirty="0"/>
              <a:t>(Task </a:t>
            </a:r>
            <a:r>
              <a:rPr lang="en-US" sz="800" b="1" dirty="0" err="1"/>
              <a:t>task</a:t>
            </a:r>
            <a:r>
              <a:rPr lang="en-US" sz="800" b="1" dirty="0"/>
              <a:t>, Volunteer volunteer) {</a:t>
            </a:r>
          </a:p>
          <a:p>
            <a:r>
              <a:rPr lang="en-US" sz="800" b="1" dirty="0"/>
              <a:t>       /* if (!</a:t>
            </a:r>
            <a:r>
              <a:rPr lang="en-US" sz="800" b="1" dirty="0" err="1"/>
              <a:t>tasks.contains</a:t>
            </a:r>
            <a:r>
              <a:rPr lang="en-US" sz="800" b="1" dirty="0"/>
              <a:t>(task)) {</a:t>
            </a:r>
          </a:p>
          <a:p>
            <a:r>
              <a:rPr lang="en-US" sz="800" b="1" dirty="0"/>
              <a:t>            </a:t>
            </a:r>
            <a:r>
              <a:rPr lang="en-US" sz="800" b="1" dirty="0" err="1"/>
              <a:t>System.out.println</a:t>
            </a:r>
            <a:r>
              <a:rPr lang="en-US" sz="800" b="1" dirty="0"/>
              <a:t>("Task not found.");</a:t>
            </a:r>
          </a:p>
          <a:p>
            <a:r>
              <a:rPr lang="en-US" sz="800" b="1" dirty="0"/>
              <a:t>            return;</a:t>
            </a:r>
          </a:p>
          <a:p>
            <a:r>
              <a:rPr lang="en-US" sz="800" b="1" dirty="0"/>
              <a:t>        }</a:t>
            </a:r>
          </a:p>
          <a:p>
            <a:r>
              <a:rPr lang="en-US" sz="800" b="1" dirty="0"/>
              <a:t>        if (</a:t>
            </a:r>
            <a:r>
              <a:rPr lang="en-US" sz="800" b="1" dirty="0" err="1"/>
              <a:t>volunteers.isEmpty</a:t>
            </a:r>
            <a:r>
              <a:rPr lang="en-US" sz="800" b="1" dirty="0"/>
              <a:t>()) {</a:t>
            </a:r>
          </a:p>
          <a:p>
            <a:r>
              <a:rPr lang="en-US" sz="800" b="1" dirty="0"/>
              <a:t>            </a:t>
            </a:r>
            <a:r>
              <a:rPr lang="en-US" sz="800" b="1" dirty="0" err="1"/>
              <a:t>System.out.println</a:t>
            </a:r>
            <a:r>
              <a:rPr lang="en-US" sz="800" b="1" dirty="0"/>
              <a:t>("No volunteers available.");</a:t>
            </a:r>
          </a:p>
          <a:p>
            <a:r>
              <a:rPr lang="en-US" sz="800" b="1" dirty="0"/>
              <a:t>            return;</a:t>
            </a:r>
          </a:p>
          <a:p>
            <a:r>
              <a:rPr lang="en-US" sz="800" b="1" dirty="0"/>
              <a:t>        }*/</a:t>
            </a:r>
          </a:p>
          <a:p>
            <a:r>
              <a:rPr lang="en-US" sz="800" b="1" dirty="0"/>
              <a:t>        // Assign the task to the volunteer</a:t>
            </a:r>
          </a:p>
          <a:p>
            <a:r>
              <a:rPr lang="en-US" sz="800" b="1" dirty="0"/>
              <a:t>        </a:t>
            </a:r>
            <a:r>
              <a:rPr lang="en-US" sz="800" b="1" dirty="0" err="1"/>
              <a:t>volunteer.assignTask</a:t>
            </a:r>
            <a:r>
              <a:rPr lang="en-US" sz="800" b="1" dirty="0"/>
              <a:t>(task);</a:t>
            </a:r>
          </a:p>
          <a:p>
            <a:r>
              <a:rPr lang="en-US" sz="800" b="1" dirty="0"/>
              <a:t>        </a:t>
            </a:r>
            <a:r>
              <a:rPr lang="en-US" sz="800" b="1" dirty="0" err="1"/>
              <a:t>tasks.remove</a:t>
            </a:r>
            <a:r>
              <a:rPr lang="en-US" sz="800" b="1" dirty="0"/>
              <a:t>(task); // Remove the task from the task list</a:t>
            </a:r>
          </a:p>
          <a:p>
            <a:r>
              <a:rPr lang="en-US" sz="800" b="1" dirty="0"/>
              <a:t>        </a:t>
            </a:r>
            <a:r>
              <a:rPr lang="en-US" sz="800" b="1" dirty="0" err="1"/>
              <a:t>volunteers.offer</a:t>
            </a:r>
            <a:r>
              <a:rPr lang="en-US" sz="800" b="1" dirty="0"/>
              <a:t>(volunteer); // Move the volunteer to the end of the queue</a:t>
            </a:r>
          </a:p>
          <a:p>
            <a:r>
              <a:rPr lang="en-US" sz="800" b="1" dirty="0"/>
              <a:t>    }</a:t>
            </a:r>
          </a:p>
          <a:p>
            <a:endParaRPr lang="en-US" sz="800" b="1" dirty="0"/>
          </a:p>
          <a:p>
            <a:r>
              <a:rPr lang="en-US" sz="800" b="1" dirty="0"/>
              <a:t>    /**</a:t>
            </a:r>
          </a:p>
          <a:p>
            <a:r>
              <a:rPr lang="en-US" sz="800" b="1" dirty="0"/>
              <a:t>     * Method to print the current task schedule.</a:t>
            </a:r>
          </a:p>
          <a:p>
            <a:r>
              <a:rPr lang="en-US" sz="800" b="1" dirty="0"/>
              <a:t>     */</a:t>
            </a:r>
          </a:p>
          <a:p>
            <a:r>
              <a:rPr lang="en-US" sz="800" b="1" dirty="0"/>
              <a:t>    public void </a:t>
            </a:r>
            <a:r>
              <a:rPr lang="en-US" sz="800" b="1" dirty="0" err="1"/>
              <a:t>printSchedule</a:t>
            </a:r>
            <a:r>
              <a:rPr lang="en-US" sz="800" b="1" dirty="0"/>
              <a:t>() {</a:t>
            </a:r>
          </a:p>
          <a:p>
            <a:r>
              <a:rPr lang="en-US" sz="800" b="1" dirty="0"/>
              <a:t>        </a:t>
            </a:r>
            <a:r>
              <a:rPr lang="en-US" sz="800" b="1" dirty="0" err="1"/>
              <a:t>System.out.println</a:t>
            </a:r>
            <a:r>
              <a:rPr lang="en-US" sz="800" b="1" dirty="0"/>
              <a:t>("Schedule:");</a:t>
            </a:r>
          </a:p>
          <a:p>
            <a:r>
              <a:rPr lang="en-US" sz="800" b="1" dirty="0"/>
              <a:t>        for (Volunteer person : volunteers) {</a:t>
            </a:r>
          </a:p>
          <a:p>
            <a:r>
              <a:rPr lang="en-US" sz="800" b="1" dirty="0"/>
              <a:t>            </a:t>
            </a:r>
            <a:r>
              <a:rPr lang="en-US" sz="800" b="1" dirty="0" err="1"/>
              <a:t>System.out.println</a:t>
            </a:r>
            <a:r>
              <a:rPr lang="en-US" sz="800" b="1" dirty="0"/>
              <a:t>(</a:t>
            </a:r>
            <a:r>
              <a:rPr lang="en-US" sz="800" b="1" dirty="0" err="1"/>
              <a:t>person.getName</a:t>
            </a:r>
            <a:r>
              <a:rPr lang="en-US" sz="800" b="1" dirty="0"/>
              <a:t>() + ":");</a:t>
            </a:r>
          </a:p>
          <a:p>
            <a:r>
              <a:rPr lang="en-US" sz="800" b="1" dirty="0"/>
              <a:t>            </a:t>
            </a:r>
            <a:r>
              <a:rPr lang="en-US" sz="800" b="1" dirty="0" err="1"/>
              <a:t>person.printAssignedTasks</a:t>
            </a:r>
            <a:r>
              <a:rPr lang="en-US" sz="800" b="1" dirty="0"/>
              <a:t>();</a:t>
            </a:r>
          </a:p>
          <a:p>
            <a:r>
              <a:rPr lang="en-US" sz="800" b="1" dirty="0"/>
              <a:t>        }</a:t>
            </a:r>
          </a:p>
          <a:p>
            <a:endParaRPr lang="en-US" sz="800" b="1" dirty="0"/>
          </a:p>
          <a:p>
            <a:r>
              <a:rPr lang="en-US" sz="800" b="1" dirty="0"/>
              <a:t>    }</a:t>
            </a:r>
          </a:p>
          <a:p>
            <a:endParaRPr lang="en-US" sz="800" b="1" dirty="0"/>
          </a:p>
          <a:p>
            <a:r>
              <a:rPr lang="en-US" sz="800" b="1" dirty="0"/>
              <a:t>    /**</a:t>
            </a:r>
          </a:p>
          <a:p>
            <a:r>
              <a:rPr lang="en-US" sz="800" b="1" dirty="0"/>
              <a:t>     * Retrieves the list of volunteers, removing them from the internal queue.</a:t>
            </a:r>
          </a:p>
          <a:p>
            <a:r>
              <a:rPr lang="en-US" sz="800" b="1" dirty="0"/>
              <a:t>     * @return The list of volunteers.</a:t>
            </a:r>
          </a:p>
          <a:p>
            <a:r>
              <a:rPr lang="en-US" sz="800" b="1" dirty="0"/>
              <a:t>     */</a:t>
            </a:r>
          </a:p>
          <a:p>
            <a:r>
              <a:rPr lang="en-US" sz="800" b="1" dirty="0"/>
              <a:t>    public List&lt;Volunteer&gt; </a:t>
            </a:r>
            <a:r>
              <a:rPr lang="en-US" sz="800" b="1" dirty="0" err="1"/>
              <a:t>getVolunteers</a:t>
            </a:r>
            <a:r>
              <a:rPr lang="en-US" sz="800" b="1" dirty="0"/>
              <a:t>() {</a:t>
            </a:r>
          </a:p>
          <a:p>
            <a:r>
              <a:rPr lang="en-US" sz="800" b="1" dirty="0"/>
              <a:t>        List&lt;Volunteer&gt; </a:t>
            </a:r>
            <a:r>
              <a:rPr lang="en-US" sz="800" b="1" dirty="0" err="1"/>
              <a:t>volunteerList</a:t>
            </a:r>
            <a:r>
              <a:rPr lang="en-US" sz="800" b="1" dirty="0"/>
              <a:t> = new </a:t>
            </a:r>
            <a:r>
              <a:rPr lang="en-US" sz="800" b="1" dirty="0" err="1"/>
              <a:t>ArrayList</a:t>
            </a:r>
            <a:r>
              <a:rPr lang="en-US" sz="800" b="1" dirty="0"/>
              <a:t>&lt;&gt;();</a:t>
            </a:r>
          </a:p>
          <a:p>
            <a:r>
              <a:rPr lang="en-US" sz="800" b="1" dirty="0"/>
              <a:t>        while (!</a:t>
            </a:r>
            <a:r>
              <a:rPr lang="en-US" sz="800" b="1" dirty="0" err="1"/>
              <a:t>volunteers.isEmpty</a:t>
            </a:r>
            <a:r>
              <a:rPr lang="en-US" sz="800" b="1" dirty="0"/>
              <a:t>()) {</a:t>
            </a:r>
          </a:p>
          <a:p>
            <a:r>
              <a:rPr lang="en-US" sz="800" b="1" dirty="0"/>
              <a:t>            </a:t>
            </a:r>
            <a:r>
              <a:rPr lang="en-US" sz="800" b="1" dirty="0" err="1"/>
              <a:t>volunteerList.add</a:t>
            </a:r>
            <a:r>
              <a:rPr lang="en-US" sz="800" b="1" dirty="0"/>
              <a:t>(</a:t>
            </a:r>
            <a:r>
              <a:rPr lang="en-US" sz="800" b="1" dirty="0" err="1"/>
              <a:t>volunteers.poll</a:t>
            </a:r>
            <a:r>
              <a:rPr lang="en-US" sz="800" b="1" dirty="0"/>
              <a:t>()); // Removes and returns the head of the queue</a:t>
            </a:r>
          </a:p>
          <a:p>
            <a:r>
              <a:rPr lang="en-US" sz="800" b="1" dirty="0"/>
              <a:t>        }</a:t>
            </a:r>
          </a:p>
          <a:p>
            <a:r>
              <a:rPr lang="en-US" sz="800" b="1" dirty="0"/>
              <a:t>        return </a:t>
            </a:r>
            <a:r>
              <a:rPr lang="en-US" sz="800" b="1" dirty="0" err="1"/>
              <a:t>volunteerList</a:t>
            </a:r>
            <a:r>
              <a:rPr lang="en-US" sz="800" b="1" dirty="0"/>
              <a:t>;</a:t>
            </a:r>
          </a:p>
          <a:p>
            <a:r>
              <a:rPr lang="en-US" sz="800" b="1" dirty="0"/>
              <a:t>    }</a:t>
            </a:r>
          </a:p>
          <a:p>
            <a:endParaRPr lang="en-US" sz="800" b="1" dirty="0"/>
          </a:p>
          <a:p>
            <a:r>
              <a:rPr lang="en-US" sz="800" b="1" dirty="0"/>
              <a:t>    /**</a:t>
            </a:r>
          </a:p>
          <a:p>
            <a:r>
              <a:rPr lang="en-US" sz="800" b="1" dirty="0"/>
              <a:t>     * Retrieves the next volunteer in the queue without removing them.</a:t>
            </a:r>
          </a:p>
          <a:p>
            <a:r>
              <a:rPr lang="en-US" sz="800" b="1" dirty="0"/>
              <a:t>     * @return The next volunteer in the queue.</a:t>
            </a:r>
          </a:p>
          <a:p>
            <a:r>
              <a:rPr lang="en-US" sz="800" b="1" dirty="0"/>
              <a:t>     */</a:t>
            </a:r>
          </a:p>
          <a:p>
            <a:r>
              <a:rPr lang="en-US" sz="800" b="1" dirty="0"/>
              <a:t>    public Volunteer </a:t>
            </a:r>
            <a:r>
              <a:rPr lang="en-US" sz="800" b="1" dirty="0" err="1"/>
              <a:t>getNextVolunteer</a:t>
            </a:r>
            <a:r>
              <a:rPr lang="en-US" sz="800" b="1" dirty="0"/>
              <a:t>() {</a:t>
            </a:r>
          </a:p>
          <a:p>
            <a:r>
              <a:rPr lang="en-US" sz="800" b="1" dirty="0"/>
              <a:t>        return </a:t>
            </a:r>
            <a:r>
              <a:rPr lang="en-US" sz="800" b="1" dirty="0" err="1"/>
              <a:t>volunteers.peek</a:t>
            </a:r>
            <a:r>
              <a:rPr lang="en-US" sz="800" b="1" dirty="0"/>
              <a:t>();</a:t>
            </a:r>
          </a:p>
          <a:p>
            <a:r>
              <a:rPr lang="en-US" sz="800" b="1" dirty="0"/>
              <a:t>    }</a:t>
            </a:r>
          </a:p>
          <a:p>
            <a:endParaRPr lang="en-US" sz="800" b="1" dirty="0"/>
          </a:p>
          <a:p>
            <a:r>
              <a:rPr lang="en-US" sz="800" b="1" dirty="0"/>
              <a:t>    /**</a:t>
            </a:r>
          </a:p>
          <a:p>
            <a:r>
              <a:rPr lang="en-US" sz="800" b="1" dirty="0"/>
              <a:t> * Sets the list of volunteers, removing duplicates from the queue.</a:t>
            </a:r>
          </a:p>
          <a:p>
            <a:r>
              <a:rPr lang="en-US" sz="800" b="1" dirty="0"/>
              <a:t> * Existing volunteers in the queue are cleared before adding new ones.</a:t>
            </a:r>
          </a:p>
          <a:p>
            <a:r>
              <a:rPr lang="en-US" sz="800" b="1" dirty="0"/>
              <a:t> * </a:t>
            </a:r>
          </a:p>
          <a:p>
            <a:r>
              <a:rPr lang="en-US" sz="800" b="1" dirty="0"/>
              <a:t> * @param </a:t>
            </a:r>
            <a:r>
              <a:rPr lang="en-US" sz="800" b="1" dirty="0" err="1"/>
              <a:t>volunteerList</a:t>
            </a:r>
            <a:r>
              <a:rPr lang="en-US" sz="800" b="1" dirty="0"/>
              <a:t> the list of volunteers to set</a:t>
            </a:r>
          </a:p>
          <a:p>
            <a:r>
              <a:rPr lang="en-US" sz="800" b="1" dirty="0"/>
              <a:t> */</a:t>
            </a:r>
          </a:p>
          <a:p>
            <a:r>
              <a:rPr lang="en-US" sz="800" b="1" dirty="0"/>
              <a:t>    public void </a:t>
            </a:r>
            <a:r>
              <a:rPr lang="en-US" sz="800" b="1" dirty="0" err="1"/>
              <a:t>setVolunteerList</a:t>
            </a:r>
            <a:r>
              <a:rPr lang="en-US" sz="800" b="1" dirty="0"/>
              <a:t>(List&lt;Volunteer&gt; </a:t>
            </a:r>
            <a:r>
              <a:rPr lang="en-US" sz="800" b="1" dirty="0" err="1"/>
              <a:t>volunteerList</a:t>
            </a:r>
            <a:r>
              <a:rPr lang="en-US" sz="800" b="1" dirty="0"/>
              <a:t>) {</a:t>
            </a:r>
          </a:p>
          <a:p>
            <a:r>
              <a:rPr lang="en-US" sz="800" b="1" dirty="0"/>
              <a:t>        // Clear existing volunteers in the queue</a:t>
            </a:r>
          </a:p>
          <a:p>
            <a:r>
              <a:rPr lang="en-US" sz="800" b="1" dirty="0"/>
              <a:t>        </a:t>
            </a:r>
            <a:r>
              <a:rPr lang="en-US" sz="800" b="1" dirty="0" err="1"/>
              <a:t>volunteers.clear</a:t>
            </a:r>
            <a:r>
              <a:rPr lang="en-US" sz="800" b="1" dirty="0"/>
              <a:t>();</a:t>
            </a:r>
          </a:p>
          <a:p>
            <a:r>
              <a:rPr lang="en-US" sz="800" b="1" dirty="0"/>
              <a:t>        </a:t>
            </a:r>
          </a:p>
          <a:p>
            <a:r>
              <a:rPr lang="en-US" sz="800" b="1" dirty="0"/>
              <a:t>        // Add each volunteer from the list to the queue</a:t>
            </a:r>
          </a:p>
          <a:p>
            <a:r>
              <a:rPr lang="en-US" sz="800" b="1" dirty="0"/>
              <a:t>        for (Volunteer </a:t>
            </a:r>
            <a:r>
              <a:rPr lang="en-US" sz="800" b="1" dirty="0" err="1"/>
              <a:t>volunteer</a:t>
            </a:r>
            <a:r>
              <a:rPr lang="en-US" sz="800" b="1" dirty="0"/>
              <a:t> : </a:t>
            </a:r>
            <a:r>
              <a:rPr lang="en-US" sz="800" b="1" dirty="0" err="1"/>
              <a:t>volunteerList</a:t>
            </a:r>
            <a:r>
              <a:rPr lang="en-US" sz="800" b="1" dirty="0"/>
              <a:t>) {</a:t>
            </a:r>
          </a:p>
          <a:p>
            <a:r>
              <a:rPr lang="en-US" sz="800" b="1" dirty="0"/>
              <a:t>            </a:t>
            </a:r>
            <a:r>
              <a:rPr lang="en-US" sz="800" b="1" dirty="0" err="1"/>
              <a:t>volunteers.offer</a:t>
            </a:r>
            <a:r>
              <a:rPr lang="en-US" sz="800" b="1" dirty="0"/>
              <a:t>(volunteer); // Add to the end of the queue</a:t>
            </a:r>
          </a:p>
          <a:p>
            <a:r>
              <a:rPr lang="en-US" sz="800" b="1" dirty="0"/>
              <a:t>        }</a:t>
            </a:r>
          </a:p>
          <a:p>
            <a:r>
              <a:rPr lang="en-US" sz="800" b="1" dirty="0"/>
              <a:t>        </a:t>
            </a:r>
            <a:r>
              <a:rPr lang="en-US" sz="800" b="1" dirty="0" err="1"/>
              <a:t>removeDuplicates</a:t>
            </a:r>
            <a:r>
              <a:rPr lang="en-US" sz="800" b="1" dirty="0"/>
              <a:t>(volunteers);</a:t>
            </a:r>
          </a:p>
          <a:p>
            <a:r>
              <a:rPr lang="en-US" sz="800" b="1" dirty="0"/>
              <a:t>    }</a:t>
            </a:r>
          </a:p>
          <a:p>
            <a:r>
              <a:rPr lang="en-US" sz="800" b="1" dirty="0"/>
              <a:t>    /**</a:t>
            </a:r>
          </a:p>
          <a:p>
            <a:r>
              <a:rPr lang="en-US" sz="800" b="1" dirty="0"/>
              <a:t> * Removes duplicates from the specified queue.</a:t>
            </a:r>
          </a:p>
          <a:p>
            <a:r>
              <a:rPr lang="en-US" sz="800" b="1" dirty="0"/>
              <a:t> * </a:t>
            </a:r>
          </a:p>
          <a:p>
            <a:r>
              <a:rPr lang="en-US" sz="800" b="1" dirty="0"/>
              <a:t> * @param queue the queue from which duplicates are to be removed</a:t>
            </a:r>
          </a:p>
          <a:p>
            <a:r>
              <a:rPr lang="en-US" sz="800" b="1" dirty="0"/>
              <a:t> * @param &lt;T&gt; the type of elements in the queue</a:t>
            </a:r>
          </a:p>
          <a:p>
            <a:r>
              <a:rPr lang="en-US" sz="800" b="1" dirty="0"/>
              <a:t> */</a:t>
            </a:r>
          </a:p>
          <a:p>
            <a:r>
              <a:rPr lang="en-US" sz="800" b="1" dirty="0"/>
              <a:t>    public static &lt;T&gt; void </a:t>
            </a:r>
            <a:r>
              <a:rPr lang="en-US" sz="800" b="1" dirty="0" err="1"/>
              <a:t>removeDuplicates</a:t>
            </a:r>
            <a:r>
              <a:rPr lang="en-US" sz="800" b="1" dirty="0"/>
              <a:t>(Queue&lt;T&gt; queue) {</a:t>
            </a:r>
          </a:p>
          <a:p>
            <a:r>
              <a:rPr lang="en-US" sz="800" b="1" dirty="0"/>
              <a:t>        int size = </a:t>
            </a:r>
            <a:r>
              <a:rPr lang="en-US" sz="800" b="1" dirty="0" err="1"/>
              <a:t>queue.size</a:t>
            </a:r>
            <a:r>
              <a:rPr lang="en-US" sz="800" b="1" dirty="0"/>
              <a:t>();</a:t>
            </a:r>
          </a:p>
          <a:p>
            <a:r>
              <a:rPr lang="en-US" sz="800" b="1" dirty="0"/>
              <a:t>        for (int </a:t>
            </a:r>
            <a:r>
              <a:rPr lang="en-US" sz="800" b="1" dirty="0" err="1"/>
              <a:t>i</a:t>
            </a:r>
            <a:r>
              <a:rPr lang="en-US" sz="800" b="1" dirty="0"/>
              <a:t> = 0; </a:t>
            </a:r>
            <a:r>
              <a:rPr lang="en-US" sz="800" b="1" dirty="0" err="1"/>
              <a:t>i</a:t>
            </a:r>
            <a:r>
              <a:rPr lang="en-US" sz="800" b="1" dirty="0"/>
              <a:t> &lt; size; </a:t>
            </a:r>
            <a:r>
              <a:rPr lang="en-US" sz="800" b="1" dirty="0" err="1"/>
              <a:t>i</a:t>
            </a:r>
            <a:r>
              <a:rPr lang="en-US" sz="800" b="1" dirty="0"/>
              <a:t>++) {</a:t>
            </a:r>
          </a:p>
          <a:p>
            <a:r>
              <a:rPr lang="en-US" sz="800" b="1" dirty="0"/>
              <a:t>            T current = </a:t>
            </a:r>
            <a:r>
              <a:rPr lang="en-US" sz="800" b="1" dirty="0" err="1"/>
              <a:t>queue.poll</a:t>
            </a:r>
            <a:r>
              <a:rPr lang="en-US" sz="800" b="1" dirty="0"/>
              <a:t>();</a:t>
            </a:r>
          </a:p>
          <a:p>
            <a:r>
              <a:rPr lang="en-US" sz="800" b="1" dirty="0"/>
              <a:t>            if (!</a:t>
            </a:r>
            <a:r>
              <a:rPr lang="en-US" sz="800" b="1" dirty="0" err="1"/>
              <a:t>queue.contains</a:t>
            </a:r>
            <a:r>
              <a:rPr lang="en-US" sz="800" b="1" dirty="0"/>
              <a:t>(current)) {</a:t>
            </a:r>
          </a:p>
          <a:p>
            <a:r>
              <a:rPr lang="en-US" sz="800" b="1" dirty="0"/>
              <a:t>                </a:t>
            </a:r>
            <a:r>
              <a:rPr lang="en-US" sz="800" b="1" dirty="0" err="1"/>
              <a:t>queue.offer</a:t>
            </a:r>
            <a:r>
              <a:rPr lang="en-US" sz="800" b="1" dirty="0"/>
              <a:t>(current);</a:t>
            </a:r>
          </a:p>
          <a:p>
            <a:r>
              <a:rPr lang="en-US" sz="800" b="1" dirty="0"/>
              <a:t>            }</a:t>
            </a:r>
          </a:p>
          <a:p>
            <a:r>
              <a:rPr lang="en-US" sz="800" b="1" dirty="0"/>
              <a:t>        </a:t>
            </a:r>
          </a:p>
          <a:p>
            <a:r>
              <a:rPr lang="en-US" sz="800" b="1" dirty="0"/>
              <a:t>        }</a:t>
            </a:r>
          </a:p>
          <a:p>
            <a:r>
              <a:rPr lang="en-US" sz="800" b="1" dirty="0"/>
              <a:t>    }</a:t>
            </a:r>
          </a:p>
          <a:p>
            <a:r>
              <a:rPr lang="en-US" sz="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463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C31E8-40F9-620E-1238-DA0FC864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Baskerville Old Face" panose="02020602080505020303" pitchFamily="18" charset="0"/>
              </a:rPr>
              <a:t>Task. Java</a:t>
            </a:r>
          </a:p>
        </p:txBody>
      </p:sp>
      <p:pic>
        <p:nvPicPr>
          <p:cNvPr id="8" name="Graphic 7" descr="Check List">
            <a:extLst>
              <a:ext uri="{FF2B5EF4-FFF2-40B4-BE49-F238E27FC236}">
                <a16:creationId xmlns:a16="http://schemas.microsoft.com/office/drawing/2014/main" id="{DEF5FB0D-653B-42E1-9B1E-D809AF08C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56435-9AFC-DE21-EF4F-88C0C6FF1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latin typeface="Baskerville Old Face" panose="02020602080505020303" pitchFamily="18" charset="0"/>
              </a:rPr>
              <a:t>Java Class that represents tasks within a system. </a:t>
            </a:r>
          </a:p>
          <a:p>
            <a:r>
              <a:rPr lang="en-US" sz="1800">
                <a:solidFill>
                  <a:schemeClr val="tx2"/>
                </a:solidFill>
                <a:latin typeface="Baskerville Old Face" panose="02020602080505020303" pitchFamily="18" charset="0"/>
              </a:rPr>
              <a:t>Each task has </a:t>
            </a:r>
          </a:p>
          <a:p>
            <a:pPr lvl="1"/>
            <a:r>
              <a:rPr lang="en-US" sz="1800">
                <a:solidFill>
                  <a:schemeClr val="tx2"/>
                </a:solidFill>
                <a:latin typeface="Baskerville Old Face" panose="02020602080505020303" pitchFamily="18" charset="0"/>
              </a:rPr>
              <a:t>its name, </a:t>
            </a:r>
          </a:p>
          <a:p>
            <a:pPr lvl="1"/>
            <a:r>
              <a:rPr lang="en-US" sz="1800">
                <a:solidFill>
                  <a:schemeClr val="tx2"/>
                </a:solidFill>
                <a:latin typeface="Baskerville Old Face" panose="02020602080505020303" pitchFamily="18" charset="0"/>
              </a:rPr>
              <a:t>priority, </a:t>
            </a:r>
          </a:p>
          <a:p>
            <a:pPr lvl="1"/>
            <a:r>
              <a:rPr lang="en-US" sz="1800">
                <a:solidFill>
                  <a:schemeClr val="tx2"/>
                </a:solidFill>
                <a:latin typeface="Baskerville Old Face" panose="02020602080505020303" pitchFamily="18" charset="0"/>
              </a:rPr>
              <a:t>completion status, </a:t>
            </a:r>
          </a:p>
          <a:p>
            <a:pPr lvl="1"/>
            <a:r>
              <a:rPr lang="en-US" sz="1800">
                <a:solidFill>
                  <a:schemeClr val="tx2"/>
                </a:solidFill>
                <a:latin typeface="Baskerville Old Face" panose="02020602080505020303" pitchFamily="18" charset="0"/>
              </a:rPr>
              <a:t>additional time needed, </a:t>
            </a:r>
          </a:p>
          <a:p>
            <a:pPr lvl="1"/>
            <a:r>
              <a:rPr lang="en-US" sz="1800">
                <a:solidFill>
                  <a:schemeClr val="tx2"/>
                </a:solidFill>
                <a:latin typeface="Baskerville Old Face" panose="02020602080505020303" pitchFamily="18" charset="0"/>
              </a:rPr>
              <a:t>completion time, </a:t>
            </a:r>
          </a:p>
          <a:p>
            <a:pPr lvl="1"/>
            <a:r>
              <a:rPr lang="en-US" sz="1800">
                <a:solidFill>
                  <a:schemeClr val="tx2"/>
                </a:solidFill>
                <a:latin typeface="Baskerville Old Face" panose="02020602080505020303" pitchFamily="18" charset="0"/>
              </a:rPr>
              <a:t>completion quality, </a:t>
            </a:r>
          </a:p>
          <a:p>
            <a:pPr lvl="1"/>
            <a:r>
              <a:rPr lang="en-US" sz="1800">
                <a:solidFill>
                  <a:schemeClr val="tx2"/>
                </a:solidFill>
                <a:latin typeface="Baskerville Old Face" panose="02020602080505020303" pitchFamily="18" charset="0"/>
              </a:rPr>
              <a:t>number of volunteers needed</a:t>
            </a:r>
          </a:p>
          <a:p>
            <a:pPr lvl="1"/>
            <a:r>
              <a:rPr lang="en-US" sz="1800">
                <a:solidFill>
                  <a:schemeClr val="tx2"/>
                </a:solidFill>
                <a:latin typeface="Baskerville Old Face" panose="02020602080505020303" pitchFamily="18" charset="0"/>
              </a:rPr>
              <a:t>required resources.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9D5BF-609D-90AA-90DA-2796B705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25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A4D13038-78A0-1A75-4D34-AFA9197DF535}"/>
              </a:ext>
            </a:extLst>
          </p:cNvPr>
          <p:cNvSpPr/>
          <p:nvPr/>
        </p:nvSpPr>
        <p:spPr>
          <a:xfrm flipH="1" flipV="1">
            <a:off x="7675484" y="149145"/>
            <a:ext cx="3909874" cy="6575690"/>
          </a:xfrm>
          <a:prstGeom prst="round2DiagRect">
            <a:avLst/>
          </a:prstGeom>
          <a:solidFill>
            <a:srgbClr val="7AD3F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318510-11B8-0A0C-5552-A64CC6ECDE2A}"/>
              </a:ext>
            </a:extLst>
          </p:cNvPr>
          <p:cNvSpPr/>
          <p:nvPr/>
        </p:nvSpPr>
        <p:spPr>
          <a:xfrm>
            <a:off x="3968318" y="149145"/>
            <a:ext cx="3471169" cy="65677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40E9AF84-7945-A4E4-B38B-EBC3E28A71CB}"/>
              </a:ext>
            </a:extLst>
          </p:cNvPr>
          <p:cNvSpPr/>
          <p:nvPr/>
        </p:nvSpPr>
        <p:spPr>
          <a:xfrm flipV="1">
            <a:off x="174594" y="141155"/>
            <a:ext cx="3678315" cy="6575690"/>
          </a:xfrm>
          <a:prstGeom prst="round2DiagRect">
            <a:avLst/>
          </a:prstGeom>
          <a:solidFill>
            <a:srgbClr val="7AD3F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1531C-D340-96CD-8D5D-4128176D837D}"/>
              </a:ext>
            </a:extLst>
          </p:cNvPr>
          <p:cNvSpPr txBox="1"/>
          <p:nvPr/>
        </p:nvSpPr>
        <p:spPr>
          <a:xfrm>
            <a:off x="174594" y="141155"/>
            <a:ext cx="11508420" cy="6583680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r>
              <a:rPr lang="en-US" sz="900" b="1" dirty="0"/>
              <a:t>import </a:t>
            </a:r>
            <a:r>
              <a:rPr lang="en-US" sz="900" b="1" dirty="0" err="1"/>
              <a:t>java.util.List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/**</a:t>
            </a:r>
          </a:p>
          <a:p>
            <a:r>
              <a:rPr lang="en-US" sz="900" b="1" dirty="0"/>
              <a:t>Class used to create a task and store all its components</a:t>
            </a:r>
          </a:p>
          <a:p>
            <a:r>
              <a:rPr lang="en-US" sz="900" b="1" dirty="0"/>
              <a:t>**/</a:t>
            </a:r>
          </a:p>
          <a:p>
            <a:r>
              <a:rPr lang="en-US" sz="900" b="1" dirty="0"/>
              <a:t>public class Task {</a:t>
            </a:r>
          </a:p>
          <a:p>
            <a:r>
              <a:rPr lang="en-US" sz="900" b="1" dirty="0"/>
              <a:t>    /** </a:t>
            </a:r>
          </a:p>
          <a:p>
            <a:r>
              <a:rPr lang="en-US" sz="900" b="1" dirty="0"/>
              <a:t>    * Variables used for a task </a:t>
            </a:r>
          </a:p>
          <a:p>
            <a:r>
              <a:rPr lang="en-US" sz="900" b="1" dirty="0"/>
              <a:t>    **/</a:t>
            </a:r>
          </a:p>
          <a:p>
            <a:r>
              <a:rPr lang="en-US" sz="900" b="1" dirty="0"/>
              <a:t>    private String name;</a:t>
            </a:r>
          </a:p>
          <a:p>
            <a:r>
              <a:rPr lang="en-US" sz="900" b="1" dirty="0"/>
              <a:t>    private int priority;</a:t>
            </a:r>
          </a:p>
          <a:p>
            <a:r>
              <a:rPr lang="en-US" sz="900" b="1" dirty="0"/>
              <a:t>    private </a:t>
            </a:r>
            <a:r>
              <a:rPr lang="en-US" sz="900" b="1" dirty="0" err="1"/>
              <a:t>boolean</a:t>
            </a:r>
            <a:r>
              <a:rPr lang="en-US" sz="900" b="1" dirty="0"/>
              <a:t> complete;</a:t>
            </a:r>
          </a:p>
          <a:p>
            <a:r>
              <a:rPr lang="en-US" sz="900" b="1" dirty="0"/>
              <a:t>    private int </a:t>
            </a:r>
            <a:r>
              <a:rPr lang="en-US" sz="900" b="1" dirty="0" err="1"/>
              <a:t>additionalTimeNeeded</a:t>
            </a:r>
            <a:r>
              <a:rPr lang="en-US" sz="900" b="1" dirty="0"/>
              <a:t>; // in days</a:t>
            </a:r>
          </a:p>
          <a:p>
            <a:r>
              <a:rPr lang="en-US" sz="900" b="1" dirty="0"/>
              <a:t>    private String </a:t>
            </a:r>
            <a:r>
              <a:rPr lang="en-US" sz="900" b="1" dirty="0" err="1"/>
              <a:t>completionTime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    private String </a:t>
            </a:r>
            <a:r>
              <a:rPr lang="en-US" sz="900" b="1" dirty="0" err="1"/>
              <a:t>completionQuality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    private int </a:t>
            </a:r>
            <a:r>
              <a:rPr lang="en-US" sz="900" b="1" dirty="0" err="1"/>
              <a:t>volunteersNeeded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    private List&lt;String&gt; </a:t>
            </a:r>
            <a:r>
              <a:rPr lang="en-US" sz="900" b="1" dirty="0" err="1"/>
              <a:t>requiredResources</a:t>
            </a:r>
            <a:r>
              <a:rPr lang="en-US" sz="900" b="1" dirty="0"/>
              <a:t>;</a:t>
            </a:r>
          </a:p>
          <a:p>
            <a:endParaRPr lang="en-US" sz="900" b="1" dirty="0"/>
          </a:p>
          <a:p>
            <a:r>
              <a:rPr lang="en-US" sz="900" b="1" dirty="0"/>
              <a:t>    /** </a:t>
            </a:r>
          </a:p>
          <a:p>
            <a:r>
              <a:rPr lang="en-US" sz="900" b="1" dirty="0"/>
              <a:t>     * Constructor </a:t>
            </a:r>
          </a:p>
          <a:p>
            <a:r>
              <a:rPr lang="en-US" sz="900" b="1" dirty="0"/>
              <a:t>     * </a:t>
            </a:r>
            <a:r>
              <a:rPr lang="en-US" sz="900" b="1" dirty="0" err="1"/>
              <a:t>initalizes</a:t>
            </a:r>
            <a:r>
              <a:rPr lang="en-US" sz="900" b="1" dirty="0"/>
              <a:t> all </a:t>
            </a:r>
            <a:r>
              <a:rPr lang="en-US" sz="900" b="1" dirty="0" err="1"/>
              <a:t>varables</a:t>
            </a:r>
            <a:r>
              <a:rPr lang="en-US" sz="900" b="1" dirty="0"/>
              <a:t> for the task </a:t>
            </a:r>
          </a:p>
          <a:p>
            <a:r>
              <a:rPr lang="en-US" sz="900" b="1" dirty="0"/>
              <a:t>     * @param name </a:t>
            </a:r>
          </a:p>
          <a:p>
            <a:r>
              <a:rPr lang="en-US" sz="900" b="1" dirty="0"/>
              <a:t>     * @param </a:t>
            </a:r>
            <a:r>
              <a:rPr lang="en-US" sz="900" b="1" dirty="0" err="1"/>
              <a:t>volunteersNeeded</a:t>
            </a:r>
            <a:endParaRPr lang="en-US" sz="900" b="1" dirty="0"/>
          </a:p>
          <a:p>
            <a:r>
              <a:rPr lang="en-US" sz="900" b="1" dirty="0"/>
              <a:t>     * @param </a:t>
            </a:r>
            <a:r>
              <a:rPr lang="en-US" sz="900" b="1" dirty="0" err="1"/>
              <a:t>requiredResources</a:t>
            </a:r>
            <a:r>
              <a:rPr lang="en-US" sz="900" b="1" dirty="0"/>
              <a:t> </a:t>
            </a:r>
          </a:p>
          <a:p>
            <a:r>
              <a:rPr lang="en-US" sz="900" b="1" dirty="0"/>
              <a:t>     * **/</a:t>
            </a:r>
          </a:p>
          <a:p>
            <a:r>
              <a:rPr lang="en-US" sz="900" b="1" dirty="0"/>
              <a:t>    public Task(String name, int priority, int </a:t>
            </a:r>
            <a:r>
              <a:rPr lang="en-US" sz="900" b="1" dirty="0" err="1"/>
              <a:t>volunteersNeeded</a:t>
            </a:r>
            <a:r>
              <a:rPr lang="en-US" sz="900" b="1" dirty="0"/>
              <a:t>, List&lt;String&gt; </a:t>
            </a:r>
            <a:r>
              <a:rPr lang="en-US" sz="900" b="1" dirty="0" err="1"/>
              <a:t>requiredResources</a:t>
            </a:r>
            <a:r>
              <a:rPr lang="en-US" sz="900" b="1" dirty="0"/>
              <a:t>) {</a:t>
            </a:r>
          </a:p>
          <a:p>
            <a:r>
              <a:rPr lang="en-US" sz="900" b="1" dirty="0"/>
              <a:t>        this.name = name;</a:t>
            </a:r>
          </a:p>
          <a:p>
            <a:r>
              <a:rPr lang="en-US" sz="900" b="1" dirty="0"/>
              <a:t>        </a:t>
            </a:r>
            <a:r>
              <a:rPr lang="en-US" sz="900" b="1" dirty="0" err="1"/>
              <a:t>this.priority</a:t>
            </a:r>
            <a:r>
              <a:rPr lang="en-US" sz="900" b="1" dirty="0"/>
              <a:t> = priority;</a:t>
            </a:r>
          </a:p>
          <a:p>
            <a:r>
              <a:rPr lang="en-US" sz="900" b="1" dirty="0"/>
              <a:t>        </a:t>
            </a:r>
            <a:r>
              <a:rPr lang="en-US" sz="900" b="1" dirty="0" err="1"/>
              <a:t>this.volunteersNeeded</a:t>
            </a:r>
            <a:r>
              <a:rPr lang="en-US" sz="900" b="1" dirty="0"/>
              <a:t> = </a:t>
            </a:r>
            <a:r>
              <a:rPr lang="en-US" sz="900" b="1" dirty="0" err="1"/>
              <a:t>volunteersNeeded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        </a:t>
            </a:r>
            <a:r>
              <a:rPr lang="en-US" sz="900" b="1" dirty="0" err="1"/>
              <a:t>this.requiredResources</a:t>
            </a:r>
            <a:r>
              <a:rPr lang="en-US" sz="900" b="1" dirty="0"/>
              <a:t> = </a:t>
            </a:r>
            <a:r>
              <a:rPr lang="en-US" sz="900" b="1" dirty="0" err="1"/>
              <a:t>requiredResources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        </a:t>
            </a:r>
            <a:r>
              <a:rPr lang="en-US" sz="900" b="1" dirty="0" err="1"/>
              <a:t>this.complete</a:t>
            </a:r>
            <a:r>
              <a:rPr lang="en-US" sz="900" b="1" dirty="0"/>
              <a:t> = false;</a:t>
            </a:r>
          </a:p>
          <a:p>
            <a:r>
              <a:rPr lang="en-US" sz="900" b="1" dirty="0"/>
              <a:t>        </a:t>
            </a:r>
            <a:r>
              <a:rPr lang="en-US" sz="900" b="1" dirty="0" err="1"/>
              <a:t>this.additionalTimeNeeded</a:t>
            </a:r>
            <a:r>
              <a:rPr lang="en-US" sz="900" b="1" dirty="0"/>
              <a:t> = 0;</a:t>
            </a:r>
          </a:p>
          <a:p>
            <a:r>
              <a:rPr lang="en-US" sz="900" b="1" dirty="0"/>
              <a:t>        </a:t>
            </a:r>
            <a:r>
              <a:rPr lang="en-US" sz="900" b="1" dirty="0" err="1"/>
              <a:t>this.completionTime</a:t>
            </a:r>
            <a:r>
              <a:rPr lang="en-US" sz="900" b="1" dirty="0"/>
              <a:t> = "";</a:t>
            </a:r>
          </a:p>
          <a:p>
            <a:r>
              <a:rPr lang="en-US" sz="900" b="1" dirty="0"/>
              <a:t>        </a:t>
            </a:r>
            <a:r>
              <a:rPr lang="en-US" sz="900" b="1" dirty="0" err="1"/>
              <a:t>this.completionQuality</a:t>
            </a:r>
            <a:r>
              <a:rPr lang="en-US" sz="900" b="1" dirty="0"/>
              <a:t> = "";</a:t>
            </a:r>
          </a:p>
          <a:p>
            <a:r>
              <a:rPr lang="en-US" sz="900" b="1" dirty="0"/>
              <a:t>    }</a:t>
            </a:r>
          </a:p>
          <a:p>
            <a:endParaRPr lang="en-US" sz="900" b="1" dirty="0"/>
          </a:p>
          <a:p>
            <a:r>
              <a:rPr lang="en-US" sz="900" b="1" dirty="0"/>
              <a:t>    // Getters and setters</a:t>
            </a:r>
          </a:p>
          <a:p>
            <a:r>
              <a:rPr lang="en-US" sz="900" b="1" dirty="0"/>
              <a:t>    /**</a:t>
            </a:r>
          </a:p>
          <a:p>
            <a:r>
              <a:rPr lang="en-US" sz="900" b="1" dirty="0"/>
              <a:t>     * @return name of task</a:t>
            </a:r>
          </a:p>
          <a:p>
            <a:r>
              <a:rPr lang="en-US" sz="900" b="1" dirty="0"/>
              <a:t>     */</a:t>
            </a:r>
          </a:p>
          <a:p>
            <a:r>
              <a:rPr lang="en-US" sz="900" b="1" dirty="0"/>
              <a:t>    public String </a:t>
            </a:r>
            <a:r>
              <a:rPr lang="en-US" sz="900" b="1" dirty="0" err="1"/>
              <a:t>getName</a:t>
            </a:r>
            <a:r>
              <a:rPr lang="en-US" sz="900" b="1" dirty="0"/>
              <a:t>() {</a:t>
            </a:r>
          </a:p>
          <a:p>
            <a:r>
              <a:rPr lang="en-US" sz="900" b="1" dirty="0"/>
              <a:t>        return name;</a:t>
            </a:r>
          </a:p>
          <a:p>
            <a:r>
              <a:rPr lang="en-US" sz="900" b="1" dirty="0"/>
              <a:t>    }</a:t>
            </a:r>
          </a:p>
          <a:p>
            <a:r>
              <a:rPr lang="en-US" sz="900" b="1" dirty="0"/>
              <a:t>    </a:t>
            </a:r>
          </a:p>
          <a:p>
            <a:r>
              <a:rPr lang="en-US" sz="900" b="1" dirty="0"/>
              <a:t>    /**</a:t>
            </a:r>
          </a:p>
          <a:p>
            <a:r>
              <a:rPr lang="en-US" sz="900" b="1" dirty="0"/>
              <a:t>     * @return number of priority of the task</a:t>
            </a:r>
          </a:p>
          <a:p>
            <a:r>
              <a:rPr lang="en-US" sz="900" b="1" dirty="0"/>
              <a:t>     */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public int </a:t>
            </a:r>
            <a:r>
              <a:rPr lang="en-US" sz="900" b="1" dirty="0" err="1">
                <a:solidFill>
                  <a:schemeClr val="bg1"/>
                </a:solidFill>
              </a:rPr>
              <a:t>getPriority</a:t>
            </a:r>
            <a:r>
              <a:rPr lang="en-US" sz="900" b="1" dirty="0">
                <a:solidFill>
                  <a:schemeClr val="bg1"/>
                </a:solidFill>
              </a:rPr>
              <a:t>() {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    return priority;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}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 /**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 * @return the number of volunteers set for task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 */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public int </a:t>
            </a:r>
            <a:r>
              <a:rPr lang="en-US" sz="900" b="1" dirty="0" err="1">
                <a:solidFill>
                  <a:schemeClr val="bg1"/>
                </a:solidFill>
              </a:rPr>
              <a:t>getVolunteersNeeded</a:t>
            </a:r>
            <a:r>
              <a:rPr lang="en-US" sz="900" b="1" dirty="0">
                <a:solidFill>
                  <a:schemeClr val="bg1"/>
                </a:solidFill>
              </a:rPr>
              <a:t>() {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    return </a:t>
            </a:r>
            <a:r>
              <a:rPr lang="en-US" sz="900" b="1" dirty="0" err="1">
                <a:solidFill>
                  <a:schemeClr val="bg1"/>
                </a:solidFill>
              </a:rPr>
              <a:t>volunteersNeeded</a:t>
            </a:r>
            <a:r>
              <a:rPr lang="en-US" sz="900" b="1" dirty="0">
                <a:solidFill>
                  <a:schemeClr val="bg1"/>
                </a:solidFill>
              </a:rPr>
              <a:t>;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}</a:t>
            </a:r>
          </a:p>
          <a:p>
            <a:endParaRPr lang="en-US" sz="900" b="1" dirty="0">
              <a:solidFill>
                <a:schemeClr val="bg1"/>
              </a:solidFill>
            </a:endParaRPr>
          </a:p>
          <a:p>
            <a:r>
              <a:rPr lang="en-US" sz="900" b="1" dirty="0">
                <a:solidFill>
                  <a:schemeClr val="bg1"/>
                </a:solidFill>
              </a:rPr>
              <a:t>     /**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 * @return the given requirements of task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 */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public List&lt;String&gt; </a:t>
            </a:r>
            <a:r>
              <a:rPr lang="en-US" sz="900" b="1" dirty="0" err="1">
                <a:solidFill>
                  <a:schemeClr val="bg1"/>
                </a:solidFill>
              </a:rPr>
              <a:t>getRequiredResources</a:t>
            </a:r>
            <a:r>
              <a:rPr lang="en-US" sz="900" b="1" dirty="0">
                <a:solidFill>
                  <a:schemeClr val="bg1"/>
                </a:solidFill>
              </a:rPr>
              <a:t>() {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    return </a:t>
            </a:r>
            <a:r>
              <a:rPr lang="en-US" sz="900" b="1" dirty="0" err="1">
                <a:solidFill>
                  <a:schemeClr val="bg1"/>
                </a:solidFill>
              </a:rPr>
              <a:t>requiredResources</a:t>
            </a:r>
            <a:r>
              <a:rPr lang="en-US" sz="900" b="1" dirty="0">
                <a:solidFill>
                  <a:schemeClr val="bg1"/>
                </a:solidFill>
              </a:rPr>
              <a:t>;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}</a:t>
            </a:r>
          </a:p>
          <a:p>
            <a:endParaRPr lang="en-US" sz="900" b="1" dirty="0">
              <a:solidFill>
                <a:schemeClr val="bg1"/>
              </a:solidFill>
            </a:endParaRPr>
          </a:p>
          <a:p>
            <a:r>
              <a:rPr lang="en-US" sz="900" b="1" dirty="0">
                <a:solidFill>
                  <a:schemeClr val="bg1"/>
                </a:solidFill>
              </a:rPr>
              <a:t>    /**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 * @return if task is completed with </a:t>
            </a:r>
            <a:r>
              <a:rPr lang="en-US" sz="900" b="1" dirty="0" err="1">
                <a:solidFill>
                  <a:schemeClr val="bg1"/>
                </a:solidFill>
              </a:rPr>
              <a:t>boolean</a:t>
            </a:r>
            <a:r>
              <a:rPr lang="en-US" sz="900" b="1" dirty="0">
                <a:solidFill>
                  <a:schemeClr val="bg1"/>
                </a:solidFill>
              </a:rPr>
              <a:t> complete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 */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public </a:t>
            </a:r>
            <a:r>
              <a:rPr lang="en-US" sz="900" b="1" dirty="0" err="1">
                <a:solidFill>
                  <a:schemeClr val="bg1"/>
                </a:solidFill>
              </a:rPr>
              <a:t>boolean</a:t>
            </a:r>
            <a:r>
              <a:rPr lang="en-US" sz="900" b="1" dirty="0">
                <a:solidFill>
                  <a:schemeClr val="bg1"/>
                </a:solidFill>
              </a:rPr>
              <a:t> </a:t>
            </a:r>
            <a:r>
              <a:rPr lang="en-US" sz="900" b="1" dirty="0" err="1">
                <a:solidFill>
                  <a:schemeClr val="bg1"/>
                </a:solidFill>
              </a:rPr>
              <a:t>isComplete</a:t>
            </a:r>
            <a:r>
              <a:rPr lang="en-US" sz="900" b="1" dirty="0">
                <a:solidFill>
                  <a:schemeClr val="bg1"/>
                </a:solidFill>
              </a:rPr>
              <a:t>() {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    return complete;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}</a:t>
            </a:r>
          </a:p>
          <a:p>
            <a:endParaRPr lang="en-US" sz="900" b="1" dirty="0">
              <a:solidFill>
                <a:schemeClr val="bg1"/>
              </a:solidFill>
            </a:endParaRPr>
          </a:p>
          <a:p>
            <a:r>
              <a:rPr lang="en-US" sz="900" b="1" dirty="0">
                <a:solidFill>
                  <a:schemeClr val="bg1"/>
                </a:solidFill>
              </a:rPr>
              <a:t>    /** 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 * sets task as completed 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 */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public void </a:t>
            </a:r>
            <a:r>
              <a:rPr lang="en-US" sz="900" b="1" dirty="0" err="1">
                <a:solidFill>
                  <a:schemeClr val="bg1"/>
                </a:solidFill>
              </a:rPr>
              <a:t>markAsComplete</a:t>
            </a:r>
            <a:r>
              <a:rPr lang="en-US" sz="900" b="1" dirty="0">
                <a:solidFill>
                  <a:schemeClr val="bg1"/>
                </a:solidFill>
              </a:rPr>
              <a:t>() {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    </a:t>
            </a:r>
            <a:r>
              <a:rPr lang="en-US" sz="900" b="1" dirty="0" err="1">
                <a:solidFill>
                  <a:schemeClr val="bg1"/>
                </a:solidFill>
              </a:rPr>
              <a:t>this.complete</a:t>
            </a:r>
            <a:r>
              <a:rPr lang="en-US" sz="900" b="1" dirty="0">
                <a:solidFill>
                  <a:schemeClr val="bg1"/>
                </a:solidFill>
              </a:rPr>
              <a:t> = true;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}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 /**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 * @return if task need more time till being completed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 */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public int </a:t>
            </a:r>
            <a:r>
              <a:rPr lang="en-US" sz="900" b="1" dirty="0" err="1">
                <a:solidFill>
                  <a:schemeClr val="bg1"/>
                </a:solidFill>
              </a:rPr>
              <a:t>getAdditionalTimeNeeded</a:t>
            </a:r>
            <a:r>
              <a:rPr lang="en-US" sz="900" b="1" dirty="0">
                <a:solidFill>
                  <a:schemeClr val="bg1"/>
                </a:solidFill>
              </a:rPr>
              <a:t>() {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    return </a:t>
            </a:r>
            <a:r>
              <a:rPr lang="en-US" sz="900" b="1" dirty="0" err="1">
                <a:solidFill>
                  <a:schemeClr val="bg1"/>
                </a:solidFill>
              </a:rPr>
              <a:t>additionalTimeNeeded</a:t>
            </a:r>
            <a:r>
              <a:rPr lang="en-US" sz="900" b="1" dirty="0">
                <a:solidFill>
                  <a:schemeClr val="bg1"/>
                </a:solidFill>
              </a:rPr>
              <a:t>;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}</a:t>
            </a:r>
          </a:p>
          <a:p>
            <a:endParaRPr lang="en-US" sz="900" b="1" dirty="0">
              <a:solidFill>
                <a:schemeClr val="bg1"/>
              </a:solidFill>
            </a:endParaRPr>
          </a:p>
          <a:p>
            <a:r>
              <a:rPr lang="en-US" sz="900" b="1" dirty="0">
                <a:solidFill>
                  <a:schemeClr val="bg1"/>
                </a:solidFill>
              </a:rPr>
              <a:t>    /**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 * set additional time need for task to be completed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 * @param </a:t>
            </a:r>
            <a:r>
              <a:rPr lang="en-US" sz="900" b="1" dirty="0" err="1">
                <a:solidFill>
                  <a:schemeClr val="bg1"/>
                </a:solidFill>
              </a:rPr>
              <a:t>additionalTimeNeeded</a:t>
            </a:r>
            <a:r>
              <a:rPr lang="en-US" sz="900" b="1" dirty="0">
                <a:solidFill>
                  <a:schemeClr val="bg1"/>
                </a:solidFill>
              </a:rPr>
              <a:t> given value to local </a:t>
            </a:r>
            <a:r>
              <a:rPr lang="en-US" sz="900" b="1" dirty="0" err="1">
                <a:solidFill>
                  <a:schemeClr val="bg1"/>
                </a:solidFill>
              </a:rPr>
              <a:t>AdditionalTimeNeeded</a:t>
            </a:r>
            <a:endParaRPr lang="en-US" sz="900" b="1" dirty="0">
              <a:solidFill>
                <a:schemeClr val="bg1"/>
              </a:solidFill>
            </a:endParaRPr>
          </a:p>
          <a:p>
            <a:r>
              <a:rPr lang="en-US" sz="900" b="1" dirty="0">
                <a:solidFill>
                  <a:schemeClr val="bg1"/>
                </a:solidFill>
              </a:rPr>
              <a:t>     */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public void </a:t>
            </a:r>
            <a:r>
              <a:rPr lang="en-US" sz="900" b="1" dirty="0" err="1">
                <a:solidFill>
                  <a:schemeClr val="bg1"/>
                </a:solidFill>
              </a:rPr>
              <a:t>setAdditionalTimeNeeded</a:t>
            </a:r>
            <a:r>
              <a:rPr lang="en-US" sz="900" b="1" dirty="0">
                <a:solidFill>
                  <a:schemeClr val="bg1"/>
                </a:solidFill>
              </a:rPr>
              <a:t>(int </a:t>
            </a:r>
            <a:r>
              <a:rPr lang="en-US" sz="900" b="1" dirty="0" err="1">
                <a:solidFill>
                  <a:schemeClr val="bg1"/>
                </a:solidFill>
              </a:rPr>
              <a:t>additionalTimeNeeded</a:t>
            </a:r>
            <a:r>
              <a:rPr lang="en-US" sz="900" b="1" dirty="0">
                <a:solidFill>
                  <a:schemeClr val="bg1"/>
                </a:solidFill>
              </a:rPr>
              <a:t>) {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        </a:t>
            </a:r>
            <a:r>
              <a:rPr lang="en-US" sz="900" b="1" dirty="0" err="1">
                <a:solidFill>
                  <a:schemeClr val="bg1"/>
                </a:solidFill>
              </a:rPr>
              <a:t>this.additionalTimeNeeded</a:t>
            </a:r>
            <a:r>
              <a:rPr lang="en-US" sz="900" b="1" dirty="0">
                <a:solidFill>
                  <a:schemeClr val="bg1"/>
                </a:solidFill>
              </a:rPr>
              <a:t> = </a:t>
            </a:r>
            <a:r>
              <a:rPr lang="en-US" sz="900" b="1" dirty="0" err="1">
                <a:solidFill>
                  <a:schemeClr val="bg1"/>
                </a:solidFill>
              </a:rPr>
              <a:t>additionalTimeNeeded</a:t>
            </a:r>
            <a:r>
              <a:rPr lang="en-US" sz="900" b="1" dirty="0">
                <a:solidFill>
                  <a:schemeClr val="bg1"/>
                </a:solidFill>
              </a:rPr>
              <a:t>;</a:t>
            </a:r>
          </a:p>
          <a:p>
            <a:r>
              <a:rPr lang="en-US" sz="900" b="1" dirty="0"/>
              <a:t>    }</a:t>
            </a:r>
          </a:p>
          <a:p>
            <a:endParaRPr lang="en-US" sz="900" b="1" dirty="0"/>
          </a:p>
          <a:p>
            <a:r>
              <a:rPr lang="en-US" sz="900" b="1" dirty="0"/>
              <a:t>    /**</a:t>
            </a:r>
          </a:p>
          <a:p>
            <a:r>
              <a:rPr lang="en-US" sz="900" b="1" dirty="0"/>
              <a:t>     * @return the time task was completed</a:t>
            </a:r>
          </a:p>
          <a:p>
            <a:r>
              <a:rPr lang="en-US" sz="900" b="1" dirty="0"/>
              <a:t>     */</a:t>
            </a:r>
          </a:p>
          <a:p>
            <a:r>
              <a:rPr lang="en-US" sz="900" b="1" dirty="0"/>
              <a:t>    public String </a:t>
            </a:r>
            <a:r>
              <a:rPr lang="en-US" sz="900" b="1" dirty="0" err="1"/>
              <a:t>getCompletionTime</a:t>
            </a:r>
            <a:r>
              <a:rPr lang="en-US" sz="900" b="1" dirty="0"/>
              <a:t>() {</a:t>
            </a:r>
          </a:p>
          <a:p>
            <a:r>
              <a:rPr lang="en-US" sz="900" b="1" dirty="0"/>
              <a:t>        return </a:t>
            </a:r>
            <a:r>
              <a:rPr lang="en-US" sz="900" b="1" dirty="0" err="1"/>
              <a:t>completionTime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    }</a:t>
            </a:r>
          </a:p>
          <a:p>
            <a:endParaRPr lang="en-US" sz="900" b="1" dirty="0"/>
          </a:p>
          <a:p>
            <a:r>
              <a:rPr lang="en-US" sz="900" b="1" dirty="0"/>
              <a:t>    /**</a:t>
            </a:r>
          </a:p>
          <a:p>
            <a:r>
              <a:rPr lang="en-US" sz="900" b="1" dirty="0"/>
              <a:t>     * sets time was completed </a:t>
            </a:r>
          </a:p>
          <a:p>
            <a:r>
              <a:rPr lang="en-US" sz="900" b="1" dirty="0"/>
              <a:t>     * @param </a:t>
            </a:r>
            <a:r>
              <a:rPr lang="en-US" sz="900" b="1" dirty="0" err="1"/>
              <a:t>completionTime</a:t>
            </a:r>
            <a:r>
              <a:rPr lang="en-US" sz="900" b="1" dirty="0"/>
              <a:t> new value to local </a:t>
            </a:r>
            <a:r>
              <a:rPr lang="en-US" sz="900" b="1" dirty="0" err="1"/>
              <a:t>completionTime</a:t>
            </a:r>
            <a:endParaRPr lang="en-US" sz="900" b="1" dirty="0"/>
          </a:p>
          <a:p>
            <a:r>
              <a:rPr lang="en-US" sz="900" b="1" dirty="0"/>
              <a:t>     */</a:t>
            </a:r>
          </a:p>
          <a:p>
            <a:r>
              <a:rPr lang="en-US" sz="900" b="1" dirty="0"/>
              <a:t>    public void </a:t>
            </a:r>
            <a:r>
              <a:rPr lang="en-US" sz="900" b="1" dirty="0" err="1"/>
              <a:t>setCompletionTime</a:t>
            </a:r>
            <a:r>
              <a:rPr lang="en-US" sz="900" b="1" dirty="0"/>
              <a:t>(String </a:t>
            </a:r>
            <a:r>
              <a:rPr lang="en-US" sz="900" b="1" dirty="0" err="1"/>
              <a:t>completionTime</a:t>
            </a:r>
            <a:r>
              <a:rPr lang="en-US" sz="900" b="1" dirty="0"/>
              <a:t>) {</a:t>
            </a:r>
          </a:p>
          <a:p>
            <a:r>
              <a:rPr lang="en-US" sz="900" b="1" dirty="0"/>
              <a:t>        </a:t>
            </a:r>
            <a:r>
              <a:rPr lang="en-US" sz="900" b="1" dirty="0" err="1"/>
              <a:t>this.completionTime</a:t>
            </a:r>
            <a:r>
              <a:rPr lang="en-US" sz="900" b="1" dirty="0"/>
              <a:t> = </a:t>
            </a:r>
            <a:r>
              <a:rPr lang="en-US" sz="900" b="1" dirty="0" err="1"/>
              <a:t>completionTime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    }</a:t>
            </a:r>
          </a:p>
          <a:p>
            <a:endParaRPr lang="en-US" sz="900" b="1" dirty="0"/>
          </a:p>
          <a:p>
            <a:r>
              <a:rPr lang="en-US" sz="900" b="1" dirty="0"/>
              <a:t>      /**</a:t>
            </a:r>
          </a:p>
          <a:p>
            <a:r>
              <a:rPr lang="en-US" sz="900" b="1" dirty="0"/>
              <a:t>     * @return  rating of completion quality</a:t>
            </a:r>
          </a:p>
          <a:p>
            <a:r>
              <a:rPr lang="en-US" sz="900" b="1" dirty="0"/>
              <a:t>     */</a:t>
            </a:r>
          </a:p>
          <a:p>
            <a:r>
              <a:rPr lang="en-US" sz="900" b="1" dirty="0"/>
              <a:t>    public String </a:t>
            </a:r>
            <a:r>
              <a:rPr lang="en-US" sz="900" b="1" dirty="0" err="1"/>
              <a:t>getCompletionQuality</a:t>
            </a:r>
            <a:r>
              <a:rPr lang="en-US" sz="900" b="1" dirty="0"/>
              <a:t>() {</a:t>
            </a:r>
          </a:p>
          <a:p>
            <a:r>
              <a:rPr lang="en-US" sz="900" b="1" dirty="0"/>
              <a:t>        return </a:t>
            </a:r>
            <a:r>
              <a:rPr lang="en-US" sz="900" b="1" dirty="0" err="1"/>
              <a:t>completionQuality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    }</a:t>
            </a:r>
          </a:p>
          <a:p>
            <a:endParaRPr lang="en-US" sz="900" b="1" dirty="0"/>
          </a:p>
          <a:p>
            <a:r>
              <a:rPr lang="en-US" sz="900" b="1" dirty="0"/>
              <a:t>    /**</a:t>
            </a:r>
          </a:p>
          <a:p>
            <a:r>
              <a:rPr lang="en-US" sz="900" b="1" dirty="0"/>
              <a:t>     * Sets the rating of how the quality of task was when completed </a:t>
            </a:r>
          </a:p>
          <a:p>
            <a:r>
              <a:rPr lang="en-US" sz="900" b="1" dirty="0"/>
              <a:t>     * @param </a:t>
            </a:r>
            <a:r>
              <a:rPr lang="en-US" sz="900" b="1" dirty="0" err="1"/>
              <a:t>completionQuality</a:t>
            </a:r>
            <a:r>
              <a:rPr lang="en-US" sz="900" b="1" dirty="0"/>
              <a:t> new value to local </a:t>
            </a:r>
            <a:r>
              <a:rPr lang="en-US" sz="900" b="1" dirty="0" err="1"/>
              <a:t>completionQuality</a:t>
            </a:r>
            <a:endParaRPr lang="en-US" sz="900" b="1" dirty="0"/>
          </a:p>
          <a:p>
            <a:r>
              <a:rPr lang="en-US" sz="900" b="1" dirty="0"/>
              <a:t>     */</a:t>
            </a:r>
          </a:p>
          <a:p>
            <a:r>
              <a:rPr lang="en-US" sz="900" b="1" dirty="0"/>
              <a:t>    public void </a:t>
            </a:r>
            <a:r>
              <a:rPr lang="en-US" sz="900" b="1" dirty="0" err="1"/>
              <a:t>setCompletionQuality</a:t>
            </a:r>
            <a:r>
              <a:rPr lang="en-US" sz="900" b="1" dirty="0"/>
              <a:t>(String </a:t>
            </a:r>
            <a:r>
              <a:rPr lang="en-US" sz="900" b="1" dirty="0" err="1"/>
              <a:t>completionQuality</a:t>
            </a:r>
            <a:r>
              <a:rPr lang="en-US" sz="900" b="1" dirty="0"/>
              <a:t>) {</a:t>
            </a:r>
          </a:p>
          <a:p>
            <a:r>
              <a:rPr lang="en-US" sz="900" b="1" dirty="0"/>
              <a:t>        </a:t>
            </a:r>
            <a:r>
              <a:rPr lang="en-US" sz="900" b="1" dirty="0" err="1"/>
              <a:t>this.completionQuality</a:t>
            </a:r>
            <a:r>
              <a:rPr lang="en-US" sz="900" b="1" dirty="0"/>
              <a:t> = </a:t>
            </a:r>
            <a:r>
              <a:rPr lang="en-US" sz="900" b="1" dirty="0" err="1"/>
              <a:t>completionQuality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    }</a:t>
            </a:r>
          </a:p>
          <a:p>
            <a:endParaRPr lang="en-US" sz="900" b="1" dirty="0"/>
          </a:p>
          <a:p>
            <a:r>
              <a:rPr lang="en-US" sz="900" b="1" dirty="0"/>
              <a:t>    /**</a:t>
            </a:r>
          </a:p>
          <a:p>
            <a:r>
              <a:rPr lang="en-US" sz="900" b="1" dirty="0"/>
              <a:t>     * @return new </a:t>
            </a:r>
            <a:r>
              <a:rPr lang="en-US" sz="900" b="1" dirty="0" err="1"/>
              <a:t>toString</a:t>
            </a:r>
            <a:r>
              <a:rPr lang="en-US" sz="900" b="1" dirty="0"/>
              <a:t> </a:t>
            </a:r>
          </a:p>
          <a:p>
            <a:r>
              <a:rPr lang="en-US" sz="900" b="1" dirty="0"/>
              <a:t>     */ </a:t>
            </a:r>
          </a:p>
          <a:p>
            <a:r>
              <a:rPr lang="en-US" sz="900" b="1" dirty="0"/>
              <a:t>    @Override</a:t>
            </a:r>
          </a:p>
          <a:p>
            <a:r>
              <a:rPr lang="en-US" sz="900" b="1" dirty="0"/>
              <a:t>    public String </a:t>
            </a:r>
            <a:r>
              <a:rPr lang="en-US" sz="900" b="1" dirty="0" err="1"/>
              <a:t>toString</a:t>
            </a:r>
            <a:r>
              <a:rPr lang="en-US" sz="900" b="1" dirty="0"/>
              <a:t>() {</a:t>
            </a:r>
          </a:p>
          <a:p>
            <a:r>
              <a:rPr lang="en-US" sz="900" b="1" dirty="0"/>
              <a:t>        String </a:t>
            </a:r>
            <a:r>
              <a:rPr lang="en-US" sz="900" b="1" dirty="0" err="1"/>
              <a:t>statusStr</a:t>
            </a:r>
            <a:r>
              <a:rPr lang="en-US" sz="900" b="1" dirty="0"/>
              <a:t> = complete ? "Complete" : "Incomplete";</a:t>
            </a:r>
          </a:p>
          <a:p>
            <a:r>
              <a:rPr lang="en-US" sz="900" b="1" dirty="0"/>
              <a:t>        if (!complete &amp;&amp; </a:t>
            </a:r>
            <a:r>
              <a:rPr lang="en-US" sz="900" b="1" dirty="0" err="1"/>
              <a:t>additionalTimeNeeded</a:t>
            </a:r>
            <a:r>
              <a:rPr lang="en-US" sz="900" b="1" dirty="0"/>
              <a:t> &gt; 0) {</a:t>
            </a:r>
          </a:p>
          <a:p>
            <a:r>
              <a:rPr lang="en-US" sz="900" b="1" dirty="0"/>
              <a:t>            </a:t>
            </a:r>
            <a:r>
              <a:rPr lang="en-US" sz="900" b="1" dirty="0" err="1"/>
              <a:t>statusStr</a:t>
            </a:r>
            <a:r>
              <a:rPr lang="en-US" sz="900" b="1" dirty="0"/>
              <a:t> += " (Additional time needed: " + </a:t>
            </a:r>
            <a:r>
              <a:rPr lang="en-US" sz="900" b="1" dirty="0" err="1"/>
              <a:t>additionalTimeNeeded</a:t>
            </a:r>
            <a:r>
              <a:rPr lang="en-US" sz="900" b="1" dirty="0"/>
              <a:t> + " days)";</a:t>
            </a:r>
          </a:p>
          <a:p>
            <a:r>
              <a:rPr lang="en-US" sz="900" b="1" dirty="0"/>
              <a:t>        }</a:t>
            </a:r>
          </a:p>
          <a:p>
            <a:r>
              <a:rPr lang="en-US" sz="900" b="1" dirty="0"/>
              <a:t>        return "Task: " + name + " | Status: " + </a:t>
            </a:r>
            <a:r>
              <a:rPr lang="en-US" sz="900" b="1" dirty="0" err="1"/>
              <a:t>statusStr</a:t>
            </a:r>
            <a:r>
              <a:rPr lang="en-US" sz="900" b="1" dirty="0"/>
              <a:t> + " | Priority: " + priority +</a:t>
            </a:r>
          </a:p>
          <a:p>
            <a:r>
              <a:rPr lang="en-US" sz="900" b="1" dirty="0"/>
              <a:t>                " | Volunteers needed: " + </a:t>
            </a:r>
            <a:r>
              <a:rPr lang="en-US" sz="900" b="1" dirty="0" err="1"/>
              <a:t>volunteersNeeded</a:t>
            </a:r>
            <a:r>
              <a:rPr lang="en-US" sz="900" b="1" dirty="0"/>
              <a:t> + " | Resources: " + </a:t>
            </a:r>
            <a:r>
              <a:rPr lang="en-US" sz="900" b="1" dirty="0" err="1"/>
              <a:t>requiredResources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    }</a:t>
            </a:r>
          </a:p>
          <a:p>
            <a:r>
              <a:rPr lang="en-US" sz="900" b="1" dirty="0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EF3512-700A-F0C6-0BDA-E8038189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4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CF22C-9087-8BB2-212C-19BF99B7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Volunteer.java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DE470-F2A7-8801-929D-D6CEE1AD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Java Class that represents the volunteers working at the Farm.</a:t>
            </a:r>
          </a:p>
          <a:p>
            <a:r>
              <a:rPr lang="en-US" sz="2200"/>
              <a:t>Each Volunteer has the given attributes: </a:t>
            </a:r>
          </a:p>
          <a:p>
            <a:pPr lvl="1"/>
            <a:r>
              <a:rPr lang="en-US" sz="2200"/>
              <a:t>Name</a:t>
            </a:r>
          </a:p>
          <a:p>
            <a:pPr lvl="1"/>
            <a:r>
              <a:rPr lang="en-US" sz="2200"/>
              <a:t>Assigned Tasks</a:t>
            </a:r>
          </a:p>
          <a:p>
            <a:pPr lvl="1"/>
            <a:r>
              <a:rPr lang="en-US" sz="2200"/>
              <a:t>Rating</a:t>
            </a:r>
          </a:p>
          <a:p>
            <a:pPr lvl="1"/>
            <a:r>
              <a:rPr lang="en-US" sz="2200"/>
              <a:t>Feedback</a:t>
            </a:r>
          </a:p>
          <a:p>
            <a:r>
              <a:rPr lang="en-US" sz="2200"/>
              <a:t>Allowing for efficient management of volunteer tasks, performance metrics, and feedback.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17CB4-EE39-60B5-F3FD-E944311D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4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AB53F9-391E-6360-02AE-55EB743A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E8A6F8-8928-BC2D-65CF-F1CFADDF7E2C}"/>
              </a:ext>
            </a:extLst>
          </p:cNvPr>
          <p:cNvSpPr/>
          <p:nvPr/>
        </p:nvSpPr>
        <p:spPr>
          <a:xfrm>
            <a:off x="8182253" y="196612"/>
            <a:ext cx="2959223" cy="652486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08B0FB-623A-DDDF-F9CA-D721C30A2697}"/>
              </a:ext>
            </a:extLst>
          </p:cNvPr>
          <p:cNvSpPr/>
          <p:nvPr/>
        </p:nvSpPr>
        <p:spPr>
          <a:xfrm>
            <a:off x="4458070" y="196612"/>
            <a:ext cx="3503721" cy="652486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7FDE1-0E52-67B8-B743-69929E6BF2C7}"/>
              </a:ext>
            </a:extLst>
          </p:cNvPr>
          <p:cNvSpPr/>
          <p:nvPr/>
        </p:nvSpPr>
        <p:spPr>
          <a:xfrm>
            <a:off x="506026" y="196612"/>
            <a:ext cx="3799644" cy="652486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04346F-C546-FB26-566E-31CE49CFA772}"/>
              </a:ext>
            </a:extLst>
          </p:cNvPr>
          <p:cNvSpPr txBox="1"/>
          <p:nvPr/>
        </p:nvSpPr>
        <p:spPr>
          <a:xfrm>
            <a:off x="506026" y="196612"/>
            <a:ext cx="11496583" cy="6524863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java.util.ArrayList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java.util.List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/**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* Represents a volunteer who can be assigned tasks.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*/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public class Volunteer {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private String name;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private List&lt;Task&gt;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assignedTasks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private double rating;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private String feedback;</a:t>
            </a:r>
          </a:p>
          <a:p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/**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* Constructs a Volunteer object with the specified name.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* Initializes the list of assigned tasks, rating, and feedback.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* @param name The name of the volunteer.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*/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public Volunteer(String name) {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this.name = name;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this.assignedTasks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new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ArrayList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&lt;&gt;();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this.rating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0;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this.feedback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"";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/**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* Retrieves the list of tasks assigned to the volunteer.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* @return The list of assigned tasks.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*/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public List&lt;Task&gt;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getAssignedTasks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{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return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assignedTasks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}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/**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* Assigns a task to the volunteer.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* @param task The task to be assigned.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*/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public void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assignTask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(Task task) {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assignedTasks.add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(task);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}</a:t>
            </a:r>
          </a:p>
          <a:p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/**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* Removes a task from the volunteer's assignments.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* @param task The task to be removed.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*/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public void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removeTask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(Task task) {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assignedTasks.remove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(task);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}</a:t>
            </a:r>
          </a:p>
          <a:p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/**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* Prints the volunteer's assigned tasks.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*/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public void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printAssignedTasks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{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if (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assignedTasks.isEmpty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()) {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("No tasks assigned to " + name);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} else {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for (Task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task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assignedTasks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{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(task);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}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}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}</a:t>
            </a:r>
          </a:p>
          <a:p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/**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* Retrieves the name of the volunteer.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* @return The name of the volunteer.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*/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public String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getName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{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return name;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/**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* Provides a string representation of the volunteer.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* @return A string representing the volunteer.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*/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public String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toString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{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return "Volunteer: " + name;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}</a:t>
            </a:r>
          </a:p>
          <a:p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/**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* Sets the rating of the volunteer.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* @param rating The rating to be set.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*/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public void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setRating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(double rating) {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this.rating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rating;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/**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* Retrieves the rating of the volunteer.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* @return The rating of the volunteer.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*/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public double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getRating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{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return rating;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/**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* Sets the feedback for the volunteer.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* @param feedback The feedback to be set.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*/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public void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setFeedback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(String feedback) {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this.feedback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feedback;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/**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* Retrieves the feedback for the volunteer.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* @return The feedback for the volunteer.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*/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public String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getFeedback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{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return feedback;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4980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alculator, pen, compass, money and a paper with graphs printed on it">
            <a:extLst>
              <a:ext uri="{FF2B5EF4-FFF2-40B4-BE49-F238E27FC236}">
                <a16:creationId xmlns:a16="http://schemas.microsoft.com/office/drawing/2014/main" id="{38BD3FBB-B5C0-2E81-AE9D-4856F3AE48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663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714D4-F1A5-1FFF-329C-090CBF99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en-US" sz="8000" dirty="0">
                <a:ln w="22225">
                  <a:solidFill>
                    <a:srgbClr val="FFFFFF"/>
                  </a:solidFill>
                </a:ln>
                <a:noFill/>
              </a:rPr>
              <a:t>Reporting and Analytics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24367-D81C-79AF-0C0A-1CB82E267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41" y="1065862"/>
            <a:ext cx="3860002" cy="47262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Files: 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InventoryAnalytics.java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Product.java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ReportGenerator.java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Purpose: 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provide insights and data-driven decision-making support for various aspects of farm management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19AE6-F567-39CC-E2B6-062C8402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3254" y="6356350"/>
            <a:ext cx="900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980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E9214-8FB1-991E-DFA0-BDAF96C5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Product.java</a:t>
            </a:r>
            <a:br>
              <a:rPr lang="en-US" sz="5400"/>
            </a:br>
            <a:endParaRPr lang="en-US" sz="5400"/>
          </a:p>
        </p:txBody>
      </p:sp>
      <p:pic>
        <p:nvPicPr>
          <p:cNvPr id="21" name="Picture 20" descr="Graph">
            <a:extLst>
              <a:ext uri="{FF2B5EF4-FFF2-40B4-BE49-F238E27FC236}">
                <a16:creationId xmlns:a16="http://schemas.microsoft.com/office/drawing/2014/main" id="{F7AED74E-DC0F-0277-3610-856D5F016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01" r="37167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F4262-0E95-5FE8-697A-8EAFB074F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/>
              <a:t>Java Class that represents a product with various attributes such as name, quantity, sell price, etc</a:t>
            </a:r>
          </a:p>
          <a:p>
            <a:r>
              <a:rPr lang="en-US" sz="2200"/>
              <a:t>Attributes: </a:t>
            </a:r>
          </a:p>
          <a:p>
            <a:pPr lvl="1"/>
            <a:r>
              <a:rPr lang="en-US" sz="2200"/>
              <a:t>Name</a:t>
            </a:r>
          </a:p>
          <a:p>
            <a:pPr lvl="1"/>
            <a:r>
              <a:rPr lang="en-US" sz="2200"/>
              <a:t>Quantity</a:t>
            </a:r>
          </a:p>
          <a:p>
            <a:pPr lvl="1"/>
            <a:r>
              <a:rPr lang="en-US" sz="2200"/>
              <a:t>Number of units sold</a:t>
            </a:r>
          </a:p>
          <a:p>
            <a:pPr lvl="1"/>
            <a:r>
              <a:rPr lang="en-US" sz="2200"/>
              <a:t>Sell price of product</a:t>
            </a:r>
          </a:p>
          <a:p>
            <a:pPr lvl="1"/>
            <a:r>
              <a:rPr lang="en-US" sz="2200"/>
              <a:t>Amount invested in product</a:t>
            </a:r>
          </a:p>
          <a:p>
            <a:pPr lvl="1"/>
            <a:r>
              <a:rPr lang="en-US" sz="2200"/>
              <a:t>Days to products expires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D79E9-9E21-D85E-1BCF-5665AF5A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00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F69BA6-B4A9-EDB1-B18A-3DD890BB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18</a:t>
            </a:fld>
            <a:endParaRPr lang="en-US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5CCAF027-B622-9FED-2ACD-1E9DBFA0990E}"/>
              </a:ext>
            </a:extLst>
          </p:cNvPr>
          <p:cNvSpPr/>
          <p:nvPr/>
        </p:nvSpPr>
        <p:spPr>
          <a:xfrm>
            <a:off x="4649821" y="136525"/>
            <a:ext cx="2743200" cy="6584950"/>
          </a:xfrm>
          <a:prstGeom prst="round2Same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3D592F64-93DA-DA74-6BCF-AE00EAD4AE31}"/>
              </a:ext>
            </a:extLst>
          </p:cNvPr>
          <p:cNvSpPr/>
          <p:nvPr/>
        </p:nvSpPr>
        <p:spPr>
          <a:xfrm>
            <a:off x="262647" y="136525"/>
            <a:ext cx="3998068" cy="6584950"/>
          </a:xfrm>
          <a:prstGeom prst="round1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B3298588-02FC-F474-19F4-13E897E7E484}"/>
              </a:ext>
            </a:extLst>
          </p:cNvPr>
          <p:cNvSpPr/>
          <p:nvPr/>
        </p:nvSpPr>
        <p:spPr>
          <a:xfrm flipH="1">
            <a:off x="7763482" y="136525"/>
            <a:ext cx="3998068" cy="6584950"/>
          </a:xfrm>
          <a:prstGeom prst="round1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2390DB-5B44-49AF-D0B5-26739F84EF9F}"/>
              </a:ext>
            </a:extLst>
          </p:cNvPr>
          <p:cNvSpPr txBox="1"/>
          <p:nvPr/>
        </p:nvSpPr>
        <p:spPr>
          <a:xfrm>
            <a:off x="193743" y="136525"/>
            <a:ext cx="11498903" cy="64922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numCol="3">
            <a:spAutoFit/>
          </a:bodyPr>
          <a:lstStyle/>
          <a:p>
            <a:r>
              <a:rPr lang="en-US" sz="750" dirty="0"/>
              <a:t>/**</a:t>
            </a:r>
          </a:p>
          <a:p>
            <a:r>
              <a:rPr lang="en-US" sz="750" dirty="0"/>
              <a:t> * Represents a product with its attributes such as name, quantity, sell price, etc.</a:t>
            </a:r>
          </a:p>
          <a:p>
            <a:r>
              <a:rPr lang="en-US" sz="750" dirty="0"/>
              <a:t> */</a:t>
            </a:r>
          </a:p>
          <a:p>
            <a:endParaRPr lang="en-US" sz="750" dirty="0"/>
          </a:p>
          <a:p>
            <a:r>
              <a:rPr lang="en-US" sz="750" dirty="0"/>
              <a:t>public class Product {</a:t>
            </a:r>
          </a:p>
          <a:p>
            <a:r>
              <a:rPr lang="en-US" sz="750" dirty="0"/>
              <a:t>	private String name;</a:t>
            </a:r>
          </a:p>
          <a:p>
            <a:r>
              <a:rPr lang="en-US" sz="750" dirty="0"/>
              <a:t>	private int quantity;</a:t>
            </a:r>
          </a:p>
          <a:p>
            <a:r>
              <a:rPr lang="en-US" sz="750" dirty="0"/>
              <a:t>	private int </a:t>
            </a:r>
            <a:r>
              <a:rPr lang="en-US" sz="750" dirty="0" err="1"/>
              <a:t>numSold</a:t>
            </a:r>
            <a:r>
              <a:rPr lang="en-US" sz="750" dirty="0"/>
              <a:t>;</a:t>
            </a:r>
          </a:p>
          <a:p>
            <a:r>
              <a:rPr lang="en-US" sz="750" dirty="0"/>
              <a:t>	private </a:t>
            </a:r>
            <a:r>
              <a:rPr lang="en-US" sz="700" dirty="0"/>
              <a:t>double</a:t>
            </a:r>
            <a:r>
              <a:rPr lang="en-US" sz="750" dirty="0"/>
              <a:t> </a:t>
            </a:r>
            <a:r>
              <a:rPr lang="en-US" sz="750" dirty="0" err="1"/>
              <a:t>sellPrice</a:t>
            </a:r>
            <a:r>
              <a:rPr lang="en-US" sz="750" dirty="0"/>
              <a:t>; // unit sell price</a:t>
            </a:r>
          </a:p>
          <a:p>
            <a:r>
              <a:rPr lang="en-US" sz="750" dirty="0"/>
              <a:t>	private double </a:t>
            </a:r>
            <a:r>
              <a:rPr lang="en-US" sz="750" dirty="0" err="1"/>
              <a:t>amtInvested</a:t>
            </a:r>
            <a:r>
              <a:rPr lang="en-US" sz="750" dirty="0"/>
              <a:t>; // unit cost, how much to produce</a:t>
            </a:r>
          </a:p>
          <a:p>
            <a:r>
              <a:rPr lang="en-US" sz="750" dirty="0"/>
              <a:t>	private int </a:t>
            </a:r>
            <a:r>
              <a:rPr lang="en-US" sz="750" dirty="0" err="1"/>
              <a:t>daysUntilExpiration</a:t>
            </a:r>
            <a:r>
              <a:rPr lang="en-US" sz="750" dirty="0"/>
              <a:t>;</a:t>
            </a:r>
          </a:p>
          <a:p>
            <a:endParaRPr lang="en-US" sz="750" dirty="0"/>
          </a:p>
          <a:p>
            <a:r>
              <a:rPr lang="en-US" sz="750" dirty="0"/>
              <a:t>	/**</a:t>
            </a:r>
          </a:p>
          <a:p>
            <a:r>
              <a:rPr lang="en-US" sz="750" dirty="0"/>
              <a:t>	 * Constructs an object product given these attributes.</a:t>
            </a:r>
          </a:p>
          <a:p>
            <a:r>
              <a:rPr lang="en-US" sz="750" dirty="0"/>
              <a:t>	 * </a:t>
            </a:r>
          </a:p>
          <a:p>
            <a:r>
              <a:rPr lang="en-US" sz="750" dirty="0"/>
              <a:t>	 * @param name</a:t>
            </a:r>
          </a:p>
          <a:p>
            <a:r>
              <a:rPr lang="en-US" sz="750" dirty="0"/>
              <a:t>	 * @param quantity</a:t>
            </a:r>
          </a:p>
          <a:p>
            <a:r>
              <a:rPr lang="en-US" sz="750" dirty="0"/>
              <a:t>	 * @param </a:t>
            </a:r>
            <a:r>
              <a:rPr lang="en-US" sz="750" dirty="0" err="1"/>
              <a:t>numSold</a:t>
            </a:r>
            <a:endParaRPr lang="en-US" sz="750" dirty="0"/>
          </a:p>
          <a:p>
            <a:r>
              <a:rPr lang="en-US" sz="750" dirty="0"/>
              <a:t>	 * @param </a:t>
            </a:r>
            <a:r>
              <a:rPr lang="en-US" sz="750" dirty="0" err="1"/>
              <a:t>sellPrice</a:t>
            </a:r>
            <a:endParaRPr lang="en-US" sz="750" dirty="0"/>
          </a:p>
          <a:p>
            <a:r>
              <a:rPr lang="en-US" sz="750" dirty="0"/>
              <a:t>	 * @param </a:t>
            </a:r>
            <a:r>
              <a:rPr lang="en-US" sz="750" dirty="0" err="1"/>
              <a:t>amtInvested</a:t>
            </a:r>
            <a:endParaRPr lang="en-US" sz="750" dirty="0"/>
          </a:p>
          <a:p>
            <a:r>
              <a:rPr lang="en-US" sz="750" dirty="0"/>
              <a:t>	 * @param </a:t>
            </a:r>
            <a:r>
              <a:rPr lang="en-US" sz="750" dirty="0" err="1"/>
              <a:t>daysUntilExpiration</a:t>
            </a:r>
            <a:endParaRPr lang="en-US" sz="750" dirty="0"/>
          </a:p>
          <a:p>
            <a:r>
              <a:rPr lang="en-US" sz="750" dirty="0"/>
              <a:t>	 */</a:t>
            </a:r>
          </a:p>
          <a:p>
            <a:r>
              <a:rPr lang="en-US" sz="750" dirty="0"/>
              <a:t>	public Product(String name, int quantity, int </a:t>
            </a:r>
            <a:r>
              <a:rPr lang="en-US" sz="750" dirty="0" err="1"/>
              <a:t>numSold</a:t>
            </a:r>
            <a:r>
              <a:rPr lang="en-US" sz="750" dirty="0"/>
              <a:t>, double </a:t>
            </a:r>
            <a:r>
              <a:rPr lang="en-US" sz="750" dirty="0" err="1"/>
              <a:t>sellPrice</a:t>
            </a:r>
            <a:r>
              <a:rPr lang="en-US" sz="750" dirty="0"/>
              <a:t>, double </a:t>
            </a:r>
            <a:r>
              <a:rPr lang="en-US" sz="750" dirty="0" err="1"/>
              <a:t>amtInvested</a:t>
            </a:r>
            <a:r>
              <a:rPr lang="en-US" sz="750" dirty="0"/>
              <a:t>, int </a:t>
            </a:r>
            <a:r>
              <a:rPr lang="en-US" sz="750" dirty="0" err="1"/>
              <a:t>daysUntilExpiration</a:t>
            </a:r>
            <a:r>
              <a:rPr lang="en-US" sz="750" dirty="0"/>
              <a:t>) {</a:t>
            </a:r>
          </a:p>
          <a:p>
            <a:r>
              <a:rPr lang="en-US" sz="750" dirty="0"/>
              <a:t>		this.name = name;</a:t>
            </a:r>
          </a:p>
          <a:p>
            <a:r>
              <a:rPr lang="en-US" sz="750" dirty="0"/>
              <a:t>		</a:t>
            </a:r>
            <a:r>
              <a:rPr lang="en-US" sz="750" dirty="0" err="1"/>
              <a:t>this.quantity</a:t>
            </a:r>
            <a:r>
              <a:rPr lang="en-US" sz="750" dirty="0"/>
              <a:t> = quantity;</a:t>
            </a:r>
          </a:p>
          <a:p>
            <a:r>
              <a:rPr lang="en-US" sz="750" dirty="0"/>
              <a:t>		</a:t>
            </a:r>
            <a:r>
              <a:rPr lang="en-US" sz="750" dirty="0" err="1"/>
              <a:t>this.numSold</a:t>
            </a:r>
            <a:r>
              <a:rPr lang="en-US" sz="750" dirty="0"/>
              <a:t> = </a:t>
            </a:r>
            <a:r>
              <a:rPr lang="en-US" sz="750" dirty="0" err="1"/>
              <a:t>numSold</a:t>
            </a:r>
            <a:r>
              <a:rPr lang="en-US" sz="750" dirty="0"/>
              <a:t>;</a:t>
            </a:r>
          </a:p>
          <a:p>
            <a:r>
              <a:rPr lang="en-US" sz="750" dirty="0"/>
              <a:t>		</a:t>
            </a:r>
            <a:r>
              <a:rPr lang="en-US" sz="750" dirty="0" err="1"/>
              <a:t>this.sellPrice</a:t>
            </a:r>
            <a:r>
              <a:rPr lang="en-US" sz="750" dirty="0"/>
              <a:t> = </a:t>
            </a:r>
            <a:r>
              <a:rPr lang="en-US" sz="750" dirty="0" err="1"/>
              <a:t>sellPrice</a:t>
            </a:r>
            <a:r>
              <a:rPr lang="en-US" sz="750" dirty="0"/>
              <a:t>;</a:t>
            </a:r>
          </a:p>
          <a:p>
            <a:r>
              <a:rPr lang="en-US" sz="750" dirty="0"/>
              <a:t>		</a:t>
            </a:r>
            <a:r>
              <a:rPr lang="en-US" sz="750" dirty="0" err="1"/>
              <a:t>this.amtInvested</a:t>
            </a:r>
            <a:r>
              <a:rPr lang="en-US" sz="750" dirty="0"/>
              <a:t> = </a:t>
            </a:r>
            <a:r>
              <a:rPr lang="en-US" sz="750" dirty="0" err="1"/>
              <a:t>amtInvested</a:t>
            </a:r>
            <a:r>
              <a:rPr lang="en-US" sz="750" dirty="0"/>
              <a:t>;</a:t>
            </a:r>
          </a:p>
          <a:p>
            <a:r>
              <a:rPr lang="en-US" sz="750" dirty="0"/>
              <a:t>		</a:t>
            </a:r>
            <a:r>
              <a:rPr lang="en-US" sz="750" dirty="0" err="1"/>
              <a:t>this.daysUntilExpiration</a:t>
            </a:r>
            <a:r>
              <a:rPr lang="en-US" sz="750" dirty="0"/>
              <a:t> = </a:t>
            </a:r>
            <a:r>
              <a:rPr lang="en-US" sz="750" dirty="0" err="1"/>
              <a:t>daysUntilExpiration</a:t>
            </a:r>
            <a:r>
              <a:rPr lang="en-US" sz="750" dirty="0"/>
              <a:t>;</a:t>
            </a:r>
          </a:p>
          <a:p>
            <a:r>
              <a:rPr lang="en-US" sz="750" dirty="0"/>
              <a:t>	}</a:t>
            </a:r>
          </a:p>
          <a:p>
            <a:endParaRPr lang="en-US" sz="750" dirty="0"/>
          </a:p>
          <a:p>
            <a:r>
              <a:rPr lang="en-US" sz="750" dirty="0"/>
              <a:t>	/**</a:t>
            </a:r>
          </a:p>
          <a:p>
            <a:r>
              <a:rPr lang="en-US" sz="750" dirty="0"/>
              <a:t>	 * Gets name of product.</a:t>
            </a:r>
          </a:p>
          <a:p>
            <a:r>
              <a:rPr lang="en-US" sz="750" dirty="0"/>
              <a:t>	 * </a:t>
            </a:r>
          </a:p>
          <a:p>
            <a:r>
              <a:rPr lang="en-US" sz="750" dirty="0"/>
              <a:t>	 * @return</a:t>
            </a:r>
          </a:p>
          <a:p>
            <a:r>
              <a:rPr lang="en-US" sz="750" dirty="0"/>
              <a:t>	 */</a:t>
            </a:r>
          </a:p>
          <a:p>
            <a:r>
              <a:rPr lang="en-US" sz="750" dirty="0"/>
              <a:t>	public String </a:t>
            </a:r>
            <a:r>
              <a:rPr lang="en-US" sz="750" dirty="0" err="1"/>
              <a:t>getName</a:t>
            </a:r>
            <a:r>
              <a:rPr lang="en-US" sz="750" dirty="0"/>
              <a:t>() {</a:t>
            </a:r>
          </a:p>
          <a:p>
            <a:r>
              <a:rPr lang="en-US" sz="750" dirty="0"/>
              <a:t>		return name;</a:t>
            </a:r>
          </a:p>
          <a:p>
            <a:r>
              <a:rPr lang="en-US" sz="750" dirty="0"/>
              <a:t>	}</a:t>
            </a:r>
          </a:p>
          <a:p>
            <a:endParaRPr lang="en-US" sz="750" dirty="0"/>
          </a:p>
          <a:p>
            <a:r>
              <a:rPr lang="en-US" sz="750" dirty="0"/>
              <a:t>	/**</a:t>
            </a:r>
          </a:p>
          <a:p>
            <a:r>
              <a:rPr lang="en-US" sz="750" dirty="0"/>
              <a:t>	 * Gets stocked quantity of products.</a:t>
            </a:r>
          </a:p>
          <a:p>
            <a:r>
              <a:rPr lang="en-US" sz="750" dirty="0"/>
              <a:t>	 * </a:t>
            </a:r>
          </a:p>
          <a:p>
            <a:r>
              <a:rPr lang="en-US" sz="750" dirty="0"/>
              <a:t>	 * @return</a:t>
            </a:r>
          </a:p>
          <a:p>
            <a:r>
              <a:rPr lang="en-US" sz="750" dirty="0"/>
              <a:t>	 */</a:t>
            </a:r>
          </a:p>
          <a:p>
            <a:r>
              <a:rPr lang="en-US" sz="750" dirty="0"/>
              <a:t>	public int </a:t>
            </a:r>
            <a:r>
              <a:rPr lang="en-US" sz="750" dirty="0" err="1"/>
              <a:t>getQuantity</a:t>
            </a:r>
            <a:r>
              <a:rPr lang="en-US" sz="750" dirty="0"/>
              <a:t>() {</a:t>
            </a:r>
          </a:p>
          <a:p>
            <a:r>
              <a:rPr lang="en-US" sz="750" dirty="0"/>
              <a:t>		return quantity;</a:t>
            </a:r>
          </a:p>
          <a:p>
            <a:r>
              <a:rPr lang="en-US" sz="750" dirty="0"/>
              <a:t>	}</a:t>
            </a:r>
          </a:p>
          <a:p>
            <a:endParaRPr lang="en-US" sz="750" dirty="0"/>
          </a:p>
          <a:p>
            <a:r>
              <a:rPr lang="en-US" sz="750" dirty="0"/>
              <a:t>	/**</a:t>
            </a:r>
          </a:p>
          <a:p>
            <a:r>
              <a:rPr lang="en-US" sz="750" dirty="0"/>
              <a:t>	 * Gets number of an item sold.</a:t>
            </a:r>
          </a:p>
          <a:p>
            <a:r>
              <a:rPr lang="en-US" sz="750" dirty="0"/>
              <a:t>	 * </a:t>
            </a:r>
          </a:p>
          <a:p>
            <a:r>
              <a:rPr lang="en-US" sz="750" dirty="0"/>
              <a:t>	 * @return</a:t>
            </a:r>
          </a:p>
          <a:p>
            <a:r>
              <a:rPr lang="en-US" sz="750" dirty="0"/>
              <a:t>	 */</a:t>
            </a:r>
          </a:p>
          <a:p>
            <a:r>
              <a:rPr lang="en-US" sz="750" dirty="0"/>
              <a:t>	public int </a:t>
            </a:r>
            <a:r>
              <a:rPr lang="en-US" sz="750" dirty="0" err="1"/>
              <a:t>getSold</a:t>
            </a:r>
            <a:r>
              <a:rPr lang="en-US" sz="750" dirty="0"/>
              <a:t>() {</a:t>
            </a:r>
          </a:p>
          <a:p>
            <a:r>
              <a:rPr lang="en-US" sz="750" dirty="0"/>
              <a:t>		return </a:t>
            </a:r>
            <a:r>
              <a:rPr lang="en-US" sz="750" dirty="0" err="1"/>
              <a:t>numSold</a:t>
            </a:r>
            <a:r>
              <a:rPr lang="en-US" sz="750" dirty="0"/>
              <a:t>;</a:t>
            </a:r>
          </a:p>
          <a:p>
            <a:r>
              <a:rPr lang="en-US" sz="750" dirty="0"/>
              <a:t>	}</a:t>
            </a:r>
          </a:p>
          <a:p>
            <a:endParaRPr lang="en-US" sz="750" dirty="0"/>
          </a:p>
          <a:p>
            <a:r>
              <a:rPr lang="en-US" sz="750" dirty="0"/>
              <a:t>	/**</a:t>
            </a:r>
          </a:p>
          <a:p>
            <a:r>
              <a:rPr lang="en-US" sz="750" dirty="0"/>
              <a:t>	 * Gets </a:t>
            </a:r>
            <a:r>
              <a:rPr lang="en-US" sz="750" dirty="0" err="1"/>
              <a:t>pricetag</a:t>
            </a:r>
            <a:r>
              <a:rPr lang="en-US" sz="750" dirty="0"/>
              <a:t> on product.</a:t>
            </a:r>
          </a:p>
          <a:p>
            <a:r>
              <a:rPr lang="en-US" sz="750" dirty="0"/>
              <a:t>	 * </a:t>
            </a:r>
          </a:p>
          <a:p>
            <a:r>
              <a:rPr lang="en-US" sz="750" dirty="0"/>
              <a:t>	 * @return</a:t>
            </a:r>
          </a:p>
          <a:p>
            <a:r>
              <a:rPr lang="en-US" sz="750" dirty="0"/>
              <a:t>	 */</a:t>
            </a:r>
          </a:p>
          <a:p>
            <a:r>
              <a:rPr lang="en-US" sz="750" dirty="0"/>
              <a:t>	public double </a:t>
            </a:r>
            <a:r>
              <a:rPr lang="en-US" sz="750" dirty="0" err="1"/>
              <a:t>getSellPrice</a:t>
            </a:r>
            <a:r>
              <a:rPr lang="en-US" sz="750" dirty="0"/>
              <a:t>() {</a:t>
            </a:r>
          </a:p>
          <a:p>
            <a:r>
              <a:rPr lang="en-US" sz="750" dirty="0"/>
              <a:t>		return </a:t>
            </a:r>
            <a:r>
              <a:rPr lang="en-US" sz="750" dirty="0" err="1"/>
              <a:t>sellPrice</a:t>
            </a:r>
            <a:r>
              <a:rPr lang="en-US" sz="750" dirty="0"/>
              <a:t>;</a:t>
            </a:r>
          </a:p>
          <a:p>
            <a:r>
              <a:rPr lang="en-US" sz="750" dirty="0"/>
              <a:t>	}</a:t>
            </a:r>
          </a:p>
          <a:p>
            <a:endParaRPr lang="en-US" sz="750" dirty="0"/>
          </a:p>
          <a:p>
            <a:r>
              <a:rPr lang="en-US" sz="750" dirty="0"/>
              <a:t>	/**</a:t>
            </a:r>
          </a:p>
          <a:p>
            <a:r>
              <a:rPr lang="en-US" sz="750" dirty="0"/>
              <a:t>	 * Gets the amount invested in a product.</a:t>
            </a:r>
          </a:p>
          <a:p>
            <a:r>
              <a:rPr lang="en-US" sz="750" dirty="0"/>
              <a:t>	 * </a:t>
            </a:r>
          </a:p>
          <a:p>
            <a:r>
              <a:rPr lang="en-US" sz="750" dirty="0"/>
              <a:t>	 * @return</a:t>
            </a:r>
          </a:p>
          <a:p>
            <a:r>
              <a:rPr lang="en-US" sz="750" dirty="0"/>
              <a:t>	 */</a:t>
            </a:r>
          </a:p>
          <a:p>
            <a:r>
              <a:rPr lang="en-US" sz="750" dirty="0"/>
              <a:t>	public double </a:t>
            </a:r>
            <a:r>
              <a:rPr lang="en-US" sz="750" dirty="0" err="1"/>
              <a:t>getAmtInvested</a:t>
            </a:r>
            <a:r>
              <a:rPr lang="en-US" sz="750" dirty="0"/>
              <a:t>() {</a:t>
            </a:r>
          </a:p>
          <a:p>
            <a:r>
              <a:rPr lang="en-US" sz="750" dirty="0"/>
              <a:t>		return </a:t>
            </a:r>
            <a:r>
              <a:rPr lang="en-US" sz="750" dirty="0" err="1"/>
              <a:t>amtInvested</a:t>
            </a:r>
            <a:r>
              <a:rPr lang="en-US" sz="750" dirty="0"/>
              <a:t>;</a:t>
            </a:r>
          </a:p>
          <a:p>
            <a:r>
              <a:rPr lang="en-US" sz="750" dirty="0"/>
              <a:t>	}</a:t>
            </a:r>
          </a:p>
          <a:p>
            <a:endParaRPr lang="en-US" sz="750" dirty="0"/>
          </a:p>
          <a:p>
            <a:r>
              <a:rPr lang="en-US" sz="750" dirty="0"/>
              <a:t>	/**</a:t>
            </a:r>
          </a:p>
          <a:p>
            <a:r>
              <a:rPr lang="en-US" sz="750" dirty="0"/>
              <a:t>	 * Gets time in days until expiration.</a:t>
            </a:r>
          </a:p>
          <a:p>
            <a:r>
              <a:rPr lang="en-US" sz="750" dirty="0"/>
              <a:t>	 * </a:t>
            </a:r>
          </a:p>
          <a:p>
            <a:r>
              <a:rPr lang="en-US" sz="750" dirty="0"/>
              <a:t>	 * @return</a:t>
            </a:r>
          </a:p>
          <a:p>
            <a:r>
              <a:rPr lang="en-US" sz="750" dirty="0"/>
              <a:t>	 */</a:t>
            </a:r>
          </a:p>
          <a:p>
            <a:r>
              <a:rPr lang="en-US" sz="750" dirty="0"/>
              <a:t>	public int </a:t>
            </a:r>
            <a:r>
              <a:rPr lang="en-US" sz="750" dirty="0" err="1"/>
              <a:t>getExpiration</a:t>
            </a:r>
            <a:r>
              <a:rPr lang="en-US" sz="750" dirty="0"/>
              <a:t>() {</a:t>
            </a:r>
          </a:p>
          <a:p>
            <a:r>
              <a:rPr lang="en-US" sz="750" dirty="0"/>
              <a:t>		return </a:t>
            </a:r>
            <a:r>
              <a:rPr lang="en-US" sz="750" dirty="0" err="1"/>
              <a:t>daysUntilExpiration</a:t>
            </a:r>
            <a:r>
              <a:rPr lang="en-US" sz="750" dirty="0"/>
              <a:t>;</a:t>
            </a:r>
          </a:p>
          <a:p>
            <a:r>
              <a:rPr lang="en-US" sz="750" dirty="0"/>
              <a:t>	}</a:t>
            </a:r>
          </a:p>
          <a:p>
            <a:r>
              <a:rPr lang="en-US" sz="750" dirty="0"/>
              <a:t>	</a:t>
            </a:r>
          </a:p>
          <a:p>
            <a:r>
              <a:rPr lang="en-US" sz="750" dirty="0"/>
              <a:t>	/**</a:t>
            </a:r>
          </a:p>
          <a:p>
            <a:r>
              <a:rPr lang="en-US" sz="750" dirty="0"/>
              <a:t>	 * Sets stocked quantity of products.</a:t>
            </a:r>
          </a:p>
          <a:p>
            <a:r>
              <a:rPr lang="en-US" sz="750" dirty="0"/>
              <a:t>	 * </a:t>
            </a:r>
          </a:p>
          <a:p>
            <a:r>
              <a:rPr lang="en-US" sz="750" dirty="0"/>
              <a:t>	 * @return</a:t>
            </a:r>
          </a:p>
          <a:p>
            <a:r>
              <a:rPr lang="en-US" sz="750" dirty="0"/>
              <a:t>	 */</a:t>
            </a:r>
          </a:p>
          <a:p>
            <a:r>
              <a:rPr lang="en-US" sz="750" dirty="0"/>
              <a:t>	public void </a:t>
            </a:r>
            <a:r>
              <a:rPr lang="en-US" sz="750" dirty="0" err="1"/>
              <a:t>setQuantity</a:t>
            </a:r>
            <a:r>
              <a:rPr lang="en-US" sz="750" dirty="0"/>
              <a:t>(int quantity) {</a:t>
            </a:r>
          </a:p>
          <a:p>
            <a:r>
              <a:rPr lang="en-US" sz="750" dirty="0"/>
              <a:t>		</a:t>
            </a:r>
            <a:r>
              <a:rPr lang="en-US" sz="750" dirty="0" err="1"/>
              <a:t>this.quantity</a:t>
            </a:r>
            <a:r>
              <a:rPr lang="en-US" sz="750" dirty="0"/>
              <a:t> = quantity;</a:t>
            </a:r>
          </a:p>
          <a:p>
            <a:r>
              <a:rPr lang="en-US" sz="750" dirty="0"/>
              <a:t>	}</a:t>
            </a:r>
          </a:p>
          <a:p>
            <a:endParaRPr lang="en-US" sz="750" dirty="0"/>
          </a:p>
          <a:p>
            <a:r>
              <a:rPr lang="en-US" sz="750" dirty="0"/>
              <a:t>	/**</a:t>
            </a:r>
          </a:p>
          <a:p>
            <a:r>
              <a:rPr lang="en-US" sz="750" dirty="0"/>
              <a:t>	 * Gets number of an item sold.</a:t>
            </a:r>
          </a:p>
          <a:p>
            <a:r>
              <a:rPr lang="en-US" sz="750" dirty="0"/>
              <a:t>	 * </a:t>
            </a:r>
          </a:p>
          <a:p>
            <a:r>
              <a:rPr lang="en-US" sz="750" dirty="0"/>
              <a:t>	 * @return</a:t>
            </a:r>
          </a:p>
          <a:p>
            <a:r>
              <a:rPr lang="en-US" sz="750" dirty="0"/>
              <a:t>	 */</a:t>
            </a:r>
          </a:p>
          <a:p>
            <a:r>
              <a:rPr lang="en-US" sz="750" dirty="0"/>
              <a:t>	public void </a:t>
            </a:r>
            <a:r>
              <a:rPr lang="en-US" sz="750" dirty="0" err="1"/>
              <a:t>setSold</a:t>
            </a:r>
            <a:r>
              <a:rPr lang="en-US" sz="750" dirty="0"/>
              <a:t>(int </a:t>
            </a:r>
            <a:r>
              <a:rPr lang="en-US" sz="750" dirty="0" err="1"/>
              <a:t>numSold</a:t>
            </a:r>
            <a:r>
              <a:rPr lang="en-US" sz="750" dirty="0"/>
              <a:t>) {</a:t>
            </a:r>
          </a:p>
          <a:p>
            <a:r>
              <a:rPr lang="en-US" sz="750" dirty="0"/>
              <a:t>		</a:t>
            </a:r>
            <a:r>
              <a:rPr lang="en-US" sz="750" dirty="0" err="1"/>
              <a:t>this.numSold</a:t>
            </a:r>
            <a:r>
              <a:rPr lang="en-US" sz="750" dirty="0"/>
              <a:t> = </a:t>
            </a:r>
            <a:r>
              <a:rPr lang="en-US" sz="750" dirty="0" err="1"/>
              <a:t>numSold</a:t>
            </a:r>
            <a:r>
              <a:rPr lang="en-US" sz="750" dirty="0"/>
              <a:t>;</a:t>
            </a:r>
          </a:p>
          <a:p>
            <a:r>
              <a:rPr lang="en-US" sz="750" dirty="0"/>
              <a:t>	}</a:t>
            </a:r>
          </a:p>
          <a:p>
            <a:endParaRPr lang="en-US" sz="750" dirty="0"/>
          </a:p>
          <a:p>
            <a:r>
              <a:rPr lang="en-US" sz="750" dirty="0"/>
              <a:t>	/**</a:t>
            </a:r>
          </a:p>
          <a:p>
            <a:r>
              <a:rPr lang="en-US" sz="750" dirty="0"/>
              <a:t>	 * Sets </a:t>
            </a:r>
            <a:r>
              <a:rPr lang="en-US" sz="750" dirty="0" err="1"/>
              <a:t>pricetag</a:t>
            </a:r>
            <a:r>
              <a:rPr lang="en-US" sz="750" dirty="0"/>
              <a:t> on product.</a:t>
            </a:r>
          </a:p>
          <a:p>
            <a:r>
              <a:rPr lang="en-US" sz="750" dirty="0"/>
              <a:t>	 * </a:t>
            </a:r>
          </a:p>
          <a:p>
            <a:r>
              <a:rPr lang="en-US" sz="750" dirty="0"/>
              <a:t>	 * @return</a:t>
            </a:r>
          </a:p>
          <a:p>
            <a:r>
              <a:rPr lang="en-US" sz="750" dirty="0"/>
              <a:t>	 */</a:t>
            </a:r>
          </a:p>
          <a:p>
            <a:r>
              <a:rPr lang="en-US" sz="750" dirty="0"/>
              <a:t>	public void </a:t>
            </a:r>
            <a:r>
              <a:rPr lang="en-US" sz="750" dirty="0" err="1"/>
              <a:t>setSellPrice</a:t>
            </a:r>
            <a:r>
              <a:rPr lang="en-US" sz="750" dirty="0"/>
              <a:t>(double </a:t>
            </a:r>
            <a:r>
              <a:rPr lang="en-US" sz="750" dirty="0" err="1"/>
              <a:t>sellPrice</a:t>
            </a:r>
            <a:r>
              <a:rPr lang="en-US" sz="750" dirty="0"/>
              <a:t>) {</a:t>
            </a:r>
          </a:p>
          <a:p>
            <a:r>
              <a:rPr lang="en-US" sz="750" dirty="0"/>
              <a:t>		</a:t>
            </a:r>
            <a:r>
              <a:rPr lang="en-US" sz="750" dirty="0" err="1"/>
              <a:t>this.sellPrice</a:t>
            </a:r>
            <a:r>
              <a:rPr lang="en-US" sz="750" dirty="0"/>
              <a:t> = </a:t>
            </a:r>
            <a:r>
              <a:rPr lang="en-US" sz="750" dirty="0" err="1"/>
              <a:t>sellPrice</a:t>
            </a:r>
            <a:r>
              <a:rPr lang="en-US" sz="750" dirty="0"/>
              <a:t>;</a:t>
            </a:r>
          </a:p>
          <a:p>
            <a:r>
              <a:rPr lang="en-US" sz="750" dirty="0"/>
              <a:t>	}</a:t>
            </a:r>
          </a:p>
          <a:p>
            <a:r>
              <a:rPr lang="en-US" sz="750" dirty="0"/>
              <a:t>	</a:t>
            </a:r>
          </a:p>
          <a:p>
            <a:r>
              <a:rPr lang="en-US" sz="750" dirty="0"/>
              <a:t>	/**</a:t>
            </a:r>
          </a:p>
          <a:p>
            <a:r>
              <a:rPr lang="en-US" sz="750" dirty="0"/>
              <a:t>	 * Sets the amount invested in a product.</a:t>
            </a:r>
          </a:p>
          <a:p>
            <a:r>
              <a:rPr lang="en-US" sz="750" dirty="0"/>
              <a:t>	 * </a:t>
            </a:r>
          </a:p>
          <a:p>
            <a:r>
              <a:rPr lang="en-US" sz="750" dirty="0"/>
              <a:t>	 * @return</a:t>
            </a:r>
          </a:p>
          <a:p>
            <a:r>
              <a:rPr lang="en-US" sz="750" dirty="0"/>
              <a:t>	 */</a:t>
            </a:r>
          </a:p>
          <a:p>
            <a:r>
              <a:rPr lang="en-US" sz="750" dirty="0"/>
              <a:t>	public void </a:t>
            </a:r>
            <a:r>
              <a:rPr lang="en-US" sz="750" dirty="0" err="1"/>
              <a:t>setAmtInvested</a:t>
            </a:r>
            <a:r>
              <a:rPr lang="en-US" sz="750" dirty="0"/>
              <a:t>(double </a:t>
            </a:r>
            <a:r>
              <a:rPr lang="en-US" sz="750" dirty="0" err="1"/>
              <a:t>amtInvested</a:t>
            </a:r>
            <a:r>
              <a:rPr lang="en-US" sz="750" dirty="0"/>
              <a:t>) {</a:t>
            </a:r>
          </a:p>
          <a:p>
            <a:r>
              <a:rPr lang="en-US" sz="750" dirty="0"/>
              <a:t>		</a:t>
            </a:r>
            <a:r>
              <a:rPr lang="en-US" sz="750" dirty="0" err="1"/>
              <a:t>this.amtInvested</a:t>
            </a:r>
            <a:r>
              <a:rPr lang="en-US" sz="750" dirty="0"/>
              <a:t> = </a:t>
            </a:r>
            <a:r>
              <a:rPr lang="en-US" sz="750" dirty="0" err="1"/>
              <a:t>amtInvested</a:t>
            </a:r>
            <a:r>
              <a:rPr lang="en-US" sz="750" dirty="0"/>
              <a:t>;</a:t>
            </a:r>
          </a:p>
          <a:p>
            <a:r>
              <a:rPr lang="en-US" sz="750" dirty="0"/>
              <a:t>	}</a:t>
            </a:r>
          </a:p>
          <a:p>
            <a:endParaRPr lang="en-US" sz="750" dirty="0"/>
          </a:p>
          <a:p>
            <a:r>
              <a:rPr lang="en-US" sz="750" dirty="0"/>
              <a:t>	/**</a:t>
            </a:r>
          </a:p>
          <a:p>
            <a:r>
              <a:rPr lang="en-US" sz="750" dirty="0"/>
              <a:t>	 * Manually sets days until expiration.</a:t>
            </a:r>
          </a:p>
          <a:p>
            <a:r>
              <a:rPr lang="en-US" sz="750" dirty="0"/>
              <a:t>	 * </a:t>
            </a:r>
          </a:p>
          <a:p>
            <a:r>
              <a:rPr lang="en-US" sz="750" dirty="0"/>
              <a:t>	 * @param </a:t>
            </a:r>
            <a:r>
              <a:rPr lang="en-US" sz="750" dirty="0" err="1"/>
              <a:t>daysUntilExpiration</a:t>
            </a:r>
            <a:endParaRPr lang="en-US" sz="750" dirty="0"/>
          </a:p>
          <a:p>
            <a:r>
              <a:rPr lang="en-US" sz="750" dirty="0"/>
              <a:t>	 */</a:t>
            </a:r>
          </a:p>
          <a:p>
            <a:r>
              <a:rPr lang="en-US" sz="750" dirty="0"/>
              <a:t>	public void </a:t>
            </a:r>
            <a:r>
              <a:rPr lang="en-US" sz="750" dirty="0" err="1"/>
              <a:t>setExpiration</a:t>
            </a:r>
            <a:r>
              <a:rPr lang="en-US" sz="750" dirty="0"/>
              <a:t>(int </a:t>
            </a:r>
            <a:r>
              <a:rPr lang="en-US" sz="750" dirty="0" err="1"/>
              <a:t>daysUntilExpiration</a:t>
            </a:r>
            <a:r>
              <a:rPr lang="en-US" sz="750" dirty="0"/>
              <a:t>) {</a:t>
            </a:r>
          </a:p>
          <a:p>
            <a:r>
              <a:rPr lang="en-US" sz="750" dirty="0"/>
              <a:t>		</a:t>
            </a:r>
            <a:r>
              <a:rPr lang="en-US" sz="750" dirty="0" err="1"/>
              <a:t>this.daysUntilExpiration</a:t>
            </a:r>
            <a:r>
              <a:rPr lang="en-US" sz="750" dirty="0"/>
              <a:t> = </a:t>
            </a:r>
            <a:r>
              <a:rPr lang="en-US" sz="750" dirty="0" err="1"/>
              <a:t>daysUntilExpiration</a:t>
            </a:r>
            <a:r>
              <a:rPr lang="en-US" sz="750" dirty="0"/>
              <a:t>;</a:t>
            </a:r>
          </a:p>
          <a:p>
            <a:r>
              <a:rPr lang="en-US" sz="750" dirty="0"/>
              <a:t>	}</a:t>
            </a:r>
          </a:p>
          <a:p>
            <a:endParaRPr lang="en-US" sz="750" dirty="0"/>
          </a:p>
          <a:p>
            <a:r>
              <a:rPr lang="en-US" sz="750" dirty="0"/>
              <a:t>	/**</a:t>
            </a:r>
          </a:p>
          <a:p>
            <a:r>
              <a:rPr lang="en-US" sz="750" dirty="0"/>
              <a:t>	 * Decrement expiration based on days passed.</a:t>
            </a:r>
          </a:p>
          <a:p>
            <a:r>
              <a:rPr lang="en-US" sz="750" dirty="0"/>
              <a:t>	 * </a:t>
            </a:r>
          </a:p>
          <a:p>
            <a:r>
              <a:rPr lang="en-US" sz="750" dirty="0"/>
              <a:t>	 * @param </a:t>
            </a:r>
            <a:r>
              <a:rPr lang="en-US" sz="750" dirty="0" err="1"/>
              <a:t>daysPassed</a:t>
            </a:r>
            <a:endParaRPr lang="en-US" sz="750" dirty="0"/>
          </a:p>
          <a:p>
            <a:r>
              <a:rPr lang="en-US" sz="750" dirty="0"/>
              <a:t>	 */</a:t>
            </a:r>
          </a:p>
          <a:p>
            <a:r>
              <a:rPr lang="en-US" sz="750" dirty="0"/>
              <a:t>	public void </a:t>
            </a:r>
            <a:r>
              <a:rPr lang="en-US" sz="750" dirty="0" err="1"/>
              <a:t>updateExpiration</a:t>
            </a:r>
            <a:r>
              <a:rPr lang="en-US" sz="750" dirty="0"/>
              <a:t>(int </a:t>
            </a:r>
            <a:r>
              <a:rPr lang="en-US" sz="750" dirty="0" err="1"/>
              <a:t>daysPassed</a:t>
            </a:r>
            <a:r>
              <a:rPr lang="en-US" sz="750" dirty="0"/>
              <a:t>) {</a:t>
            </a:r>
          </a:p>
          <a:p>
            <a:r>
              <a:rPr lang="en-US" sz="750" dirty="0"/>
              <a:t>		if (</a:t>
            </a:r>
            <a:r>
              <a:rPr lang="en-US" sz="750" dirty="0" err="1"/>
              <a:t>daysPassed</a:t>
            </a:r>
            <a:r>
              <a:rPr lang="en-US" sz="750" dirty="0"/>
              <a:t> &gt; </a:t>
            </a:r>
            <a:r>
              <a:rPr lang="en-US" sz="750" dirty="0" err="1"/>
              <a:t>daysUntilExpiration</a:t>
            </a:r>
            <a:r>
              <a:rPr lang="en-US" sz="750" dirty="0"/>
              <a:t>)</a:t>
            </a:r>
          </a:p>
          <a:p>
            <a:r>
              <a:rPr lang="en-US" sz="750" dirty="0"/>
              <a:t>			</a:t>
            </a:r>
            <a:r>
              <a:rPr lang="en-US" sz="750" dirty="0" err="1"/>
              <a:t>daysUntilExpiration</a:t>
            </a:r>
            <a:r>
              <a:rPr lang="en-US" sz="750" dirty="0"/>
              <a:t> = 	</a:t>
            </a:r>
            <a:r>
              <a:rPr lang="en-US" sz="750" dirty="0" err="1"/>
              <a:t>daysUntilExpiration</a:t>
            </a:r>
            <a:r>
              <a:rPr lang="en-US" sz="750" dirty="0"/>
              <a:t> - </a:t>
            </a:r>
            <a:r>
              <a:rPr lang="en-US" sz="750" dirty="0" err="1"/>
              <a:t>daysPassed</a:t>
            </a:r>
            <a:r>
              <a:rPr lang="en-US" sz="750" dirty="0"/>
              <a:t>;</a:t>
            </a:r>
          </a:p>
          <a:p>
            <a:r>
              <a:rPr lang="en-US" sz="750" dirty="0"/>
              <a:t>		else</a:t>
            </a:r>
          </a:p>
          <a:p>
            <a:r>
              <a:rPr lang="en-US" sz="750" dirty="0"/>
              <a:t>			</a:t>
            </a:r>
            <a:r>
              <a:rPr lang="en-US" sz="750" dirty="0" err="1"/>
              <a:t>daysUntilExpiration</a:t>
            </a:r>
            <a:r>
              <a:rPr lang="en-US" sz="750" dirty="0"/>
              <a:t> = 0;</a:t>
            </a:r>
          </a:p>
          <a:p>
            <a:r>
              <a:rPr lang="en-US" sz="750" dirty="0"/>
              <a:t>	}</a:t>
            </a:r>
          </a:p>
          <a:p>
            <a:endParaRPr lang="en-US" sz="750" dirty="0"/>
          </a:p>
          <a:p>
            <a:r>
              <a:rPr lang="en-US" sz="750" dirty="0"/>
              <a:t>	/**</a:t>
            </a:r>
          </a:p>
          <a:p>
            <a:r>
              <a:rPr lang="en-US" sz="750" dirty="0"/>
              <a:t>	* Returns a string representation of the product.</a:t>
            </a:r>
          </a:p>
          <a:p>
            <a:r>
              <a:rPr lang="en-US" sz="750" dirty="0"/>
              <a:t>	* </a:t>
            </a:r>
          </a:p>
          <a:p>
            <a:r>
              <a:rPr lang="en-US" sz="750" dirty="0"/>
              <a:t>	* The string representation includes the name of the product,</a:t>
            </a:r>
          </a:p>
          <a:p>
            <a:r>
              <a:rPr lang="en-US" sz="750" dirty="0"/>
              <a:t>	* the quantity in stock, the number of units sold, the selling</a:t>
            </a:r>
          </a:p>
          <a:p>
            <a:r>
              <a:rPr lang="en-US" sz="750" dirty="0"/>
              <a:t>	* price per unit, and the number of days until expiration.</a:t>
            </a:r>
          </a:p>
          <a:p>
            <a:r>
              <a:rPr lang="en-US" sz="750" dirty="0"/>
              <a:t>	*</a:t>
            </a:r>
          </a:p>
          <a:p>
            <a:r>
              <a:rPr lang="en-US" sz="750" dirty="0"/>
              <a:t>	* @return</a:t>
            </a:r>
          </a:p>
          <a:p>
            <a:r>
              <a:rPr lang="en-US" sz="750" dirty="0"/>
              <a:t>	*/</a:t>
            </a:r>
          </a:p>
          <a:p>
            <a:r>
              <a:rPr lang="en-US" sz="750" dirty="0"/>
              <a:t>	@Override</a:t>
            </a:r>
          </a:p>
          <a:p>
            <a:r>
              <a:rPr lang="en-US" sz="750" dirty="0"/>
              <a:t>	public String </a:t>
            </a:r>
            <a:r>
              <a:rPr lang="en-US" sz="750" dirty="0" err="1"/>
              <a:t>toString</a:t>
            </a:r>
            <a:r>
              <a:rPr lang="en-US" sz="750" dirty="0"/>
              <a:t>() {</a:t>
            </a:r>
          </a:p>
          <a:p>
            <a:r>
              <a:rPr lang="en-US" sz="750" dirty="0"/>
              <a:t>		return "Product: " + name +</a:t>
            </a:r>
          </a:p>
          <a:p>
            <a:r>
              <a:rPr lang="en-US" sz="750" dirty="0"/>
              <a:t>				"\</a:t>
            </a:r>
            <a:r>
              <a:rPr lang="en-US" sz="750" dirty="0" err="1"/>
              <a:t>nIn</a:t>
            </a:r>
            <a:r>
              <a:rPr lang="en-US" sz="750" dirty="0"/>
              <a:t> Stock: " + quantity +</a:t>
            </a:r>
          </a:p>
          <a:p>
            <a:r>
              <a:rPr lang="en-US" sz="750" dirty="0"/>
              <a:t>				"\</a:t>
            </a:r>
            <a:r>
              <a:rPr lang="en-US" sz="750" dirty="0" err="1"/>
              <a:t>nNumber</a:t>
            </a:r>
            <a:r>
              <a:rPr lang="en-US" sz="750" dirty="0"/>
              <a:t> Sold: " + </a:t>
            </a:r>
            <a:r>
              <a:rPr lang="en-US" sz="750" dirty="0" err="1"/>
              <a:t>numSold</a:t>
            </a:r>
            <a:r>
              <a:rPr lang="en-US" sz="750" dirty="0"/>
              <a:t> +</a:t>
            </a:r>
          </a:p>
          <a:p>
            <a:r>
              <a:rPr lang="en-US" sz="750" dirty="0"/>
              <a:t>				"\</a:t>
            </a:r>
            <a:r>
              <a:rPr lang="en-US" sz="750" dirty="0" err="1"/>
              <a:t>nPrice</a:t>
            </a:r>
            <a:r>
              <a:rPr lang="en-US" sz="750" dirty="0"/>
              <a:t>: " + </a:t>
            </a:r>
            <a:r>
              <a:rPr lang="en-US" sz="750" dirty="0" err="1"/>
              <a:t>sellPrice</a:t>
            </a:r>
            <a:r>
              <a:rPr lang="en-US" sz="750" dirty="0"/>
              <a:t> +</a:t>
            </a:r>
          </a:p>
          <a:p>
            <a:r>
              <a:rPr lang="en-US" sz="750" dirty="0"/>
              <a:t>				"\</a:t>
            </a:r>
            <a:r>
              <a:rPr lang="en-US" sz="750" dirty="0" err="1"/>
              <a:t>nDay</a:t>
            </a:r>
            <a:r>
              <a:rPr lang="en-US" sz="750" dirty="0"/>
              <a:t>(s) Until Expiration: " + </a:t>
            </a:r>
            <a:r>
              <a:rPr lang="en-US" sz="750" dirty="0" err="1"/>
              <a:t>daysUntilExpiration</a:t>
            </a:r>
            <a:r>
              <a:rPr lang="en-US" sz="750" dirty="0"/>
              <a:t> + "\n";</a:t>
            </a:r>
          </a:p>
          <a:p>
            <a:r>
              <a:rPr lang="en-US" sz="750" dirty="0"/>
              <a:t>	}</a:t>
            </a:r>
          </a:p>
          <a:p>
            <a:endParaRPr lang="en-US" sz="750" dirty="0"/>
          </a:p>
          <a:p>
            <a:r>
              <a:rPr lang="en-US" sz="7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4779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tock exchange numbers">
            <a:extLst>
              <a:ext uri="{FF2B5EF4-FFF2-40B4-BE49-F238E27FC236}">
                <a16:creationId xmlns:a16="http://schemas.microsoft.com/office/drawing/2014/main" id="{B9745D8A-0678-B670-4311-432D860636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11" r="22930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9392C-1F75-D3CF-954E-60FD84AB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InventoryAnalytics.java</a:t>
            </a:r>
            <a:br>
              <a:rPr lang="en-US" sz="4000"/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53F2-BF04-D04D-A525-03631ECF4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providing analytical insights into inventory management for the farm</a:t>
            </a:r>
          </a:p>
          <a:p>
            <a:pPr lvl="1"/>
            <a:r>
              <a:rPr lang="en-US" sz="2000" dirty="0"/>
              <a:t>Product Retrieval</a:t>
            </a:r>
          </a:p>
          <a:p>
            <a:pPr lvl="1"/>
            <a:r>
              <a:rPr lang="en-US" sz="2000" dirty="0"/>
              <a:t>Turnover Rate, Profit, Revenue Calculation</a:t>
            </a:r>
          </a:p>
          <a:p>
            <a:pPr lvl="1"/>
            <a:r>
              <a:rPr lang="en-US" sz="2000" dirty="0"/>
              <a:t>Inventory Valuation</a:t>
            </a:r>
          </a:p>
          <a:p>
            <a:pPr lvl="1"/>
            <a:r>
              <a:rPr lang="en-US" sz="2000" dirty="0"/>
              <a:t>Selling Products</a:t>
            </a:r>
          </a:p>
          <a:p>
            <a:pPr lvl="1"/>
            <a:r>
              <a:rPr lang="en-US" sz="2000" dirty="0"/>
              <a:t>Inventory Management</a:t>
            </a:r>
          </a:p>
          <a:p>
            <a:pPr lvl="1"/>
            <a:r>
              <a:rPr lang="en-US" sz="2000" dirty="0"/>
              <a:t>Expenses Tracking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EDEF3-2723-EAB6-FEBE-4356041A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7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0B0B245-261E-D75F-7F29-F8903926CA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F47681-FCD7-15D8-DA65-10FFEFE4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20</a:t>
            </a:fld>
            <a:endParaRPr lang="en-US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E5E9A7A4-BDA4-8373-D9A7-C993DA8672E1}"/>
              </a:ext>
            </a:extLst>
          </p:cNvPr>
          <p:cNvSpPr/>
          <p:nvPr/>
        </p:nvSpPr>
        <p:spPr>
          <a:xfrm>
            <a:off x="4479588" y="138112"/>
            <a:ext cx="3788924" cy="6719888"/>
          </a:xfrm>
          <a:prstGeom prst="round2Same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Single Corner Rounded 12">
            <a:extLst>
              <a:ext uri="{FF2B5EF4-FFF2-40B4-BE49-F238E27FC236}">
                <a16:creationId xmlns:a16="http://schemas.microsoft.com/office/drawing/2014/main" id="{C2D89C02-0D3F-EF45-4CCB-2F2B4B32F6CF}"/>
              </a:ext>
            </a:extLst>
          </p:cNvPr>
          <p:cNvSpPr/>
          <p:nvPr/>
        </p:nvSpPr>
        <p:spPr>
          <a:xfrm flipH="1">
            <a:off x="8610600" y="91280"/>
            <a:ext cx="3463046" cy="6766719"/>
          </a:xfrm>
          <a:prstGeom prst="round1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Single Corner Rounded 11">
            <a:extLst>
              <a:ext uri="{FF2B5EF4-FFF2-40B4-BE49-F238E27FC236}">
                <a16:creationId xmlns:a16="http://schemas.microsoft.com/office/drawing/2014/main" id="{7C277862-A256-F267-0107-5FA210F4DC3E}"/>
              </a:ext>
            </a:extLst>
          </p:cNvPr>
          <p:cNvSpPr/>
          <p:nvPr/>
        </p:nvSpPr>
        <p:spPr>
          <a:xfrm>
            <a:off x="118356" y="91281"/>
            <a:ext cx="3788924" cy="6766719"/>
          </a:xfrm>
          <a:prstGeom prst="round1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E40B3C-AAEF-6AD9-80DF-D5B2A841DBCB}"/>
              </a:ext>
            </a:extLst>
          </p:cNvPr>
          <p:cNvSpPr txBox="1"/>
          <p:nvPr/>
        </p:nvSpPr>
        <p:spPr>
          <a:xfrm>
            <a:off x="131323" y="138112"/>
            <a:ext cx="11929353" cy="6400800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sz="700" dirty="0"/>
              <a:t>import </a:t>
            </a:r>
            <a:r>
              <a:rPr lang="en-US" sz="700" dirty="0" err="1"/>
              <a:t>java.util.ArrayList</a:t>
            </a:r>
            <a:r>
              <a:rPr lang="en-US" sz="700" dirty="0"/>
              <a:t>;</a:t>
            </a:r>
          </a:p>
          <a:p>
            <a:r>
              <a:rPr lang="en-US" sz="700" dirty="0"/>
              <a:t>import </a:t>
            </a:r>
            <a:r>
              <a:rPr lang="en-US" sz="700" dirty="0" err="1"/>
              <a:t>java.util.List</a:t>
            </a:r>
            <a:r>
              <a:rPr lang="en-US" sz="700" dirty="0"/>
              <a:t>;</a:t>
            </a:r>
          </a:p>
          <a:p>
            <a:endParaRPr lang="en-US" sz="700" dirty="0"/>
          </a:p>
          <a:p>
            <a:r>
              <a:rPr lang="en-US" sz="700" dirty="0"/>
              <a:t>/**</a:t>
            </a:r>
          </a:p>
          <a:p>
            <a:r>
              <a:rPr lang="en-US" sz="700" dirty="0"/>
              <a:t> * This class calculates analytics for inventory management, including revenue, profits,</a:t>
            </a:r>
          </a:p>
          <a:p>
            <a:r>
              <a:rPr lang="en-US" sz="700" dirty="0"/>
              <a:t> * expenses, and inventory turnover rate.</a:t>
            </a:r>
          </a:p>
          <a:p>
            <a:r>
              <a:rPr lang="en-US" sz="700" dirty="0"/>
              <a:t> */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InventoryAnalytics</a:t>
            </a:r>
            <a:r>
              <a:rPr lang="en-US" sz="700" dirty="0"/>
              <a:t> {</a:t>
            </a:r>
          </a:p>
          <a:p>
            <a:r>
              <a:rPr lang="en-US" sz="700" dirty="0"/>
              <a:t>	private double revenue;</a:t>
            </a:r>
          </a:p>
          <a:p>
            <a:r>
              <a:rPr lang="en-US" sz="700" dirty="0"/>
              <a:t>	private double expenses;</a:t>
            </a:r>
          </a:p>
          <a:p>
            <a:r>
              <a:rPr lang="en-US" sz="700" dirty="0"/>
              <a:t>	private List&lt;Product&gt; inventory;</a:t>
            </a:r>
          </a:p>
          <a:p>
            <a:endParaRPr lang="en-US" sz="700" dirty="0"/>
          </a:p>
          <a:p>
            <a:r>
              <a:rPr lang="en-US" sz="700" dirty="0"/>
              <a:t>	/**</a:t>
            </a:r>
          </a:p>
          <a:p>
            <a:r>
              <a:rPr lang="en-US" sz="700" dirty="0"/>
              <a:t>	 * Constructor creates new inventory.</a:t>
            </a:r>
          </a:p>
          <a:p>
            <a:r>
              <a:rPr lang="en-US" sz="700" dirty="0"/>
              <a:t>	 */</a:t>
            </a:r>
          </a:p>
          <a:p>
            <a:r>
              <a:rPr lang="en-US" sz="700" dirty="0"/>
              <a:t>	public </a:t>
            </a:r>
            <a:r>
              <a:rPr lang="en-US" sz="700" dirty="0" err="1"/>
              <a:t>InventoryAnalytics</a:t>
            </a:r>
            <a:r>
              <a:rPr lang="en-US" sz="700" dirty="0"/>
              <a:t>() {</a:t>
            </a:r>
          </a:p>
          <a:p>
            <a:r>
              <a:rPr lang="en-US" sz="700" dirty="0"/>
              <a:t>		</a:t>
            </a:r>
            <a:r>
              <a:rPr lang="en-US" sz="700" dirty="0" err="1"/>
              <a:t>this.inventory</a:t>
            </a:r>
            <a:r>
              <a:rPr lang="en-US" sz="700" dirty="0"/>
              <a:t> = new </a:t>
            </a:r>
            <a:r>
              <a:rPr lang="en-US" sz="700" dirty="0" err="1"/>
              <a:t>ArrayList</a:t>
            </a:r>
            <a:r>
              <a:rPr lang="en-US" sz="700" dirty="0"/>
              <a:t>&lt;&gt;();</a:t>
            </a:r>
          </a:p>
          <a:p>
            <a:r>
              <a:rPr lang="en-US" sz="700" dirty="0"/>
              <a:t>	}</a:t>
            </a:r>
          </a:p>
          <a:p>
            <a:r>
              <a:rPr lang="en-US" sz="700" dirty="0"/>
              <a:t>	</a:t>
            </a:r>
          </a:p>
          <a:p>
            <a:r>
              <a:rPr lang="en-US" sz="700" dirty="0"/>
              <a:t>	/**</a:t>
            </a:r>
          </a:p>
          <a:p>
            <a:r>
              <a:rPr lang="en-US" sz="700" dirty="0"/>
              <a:t>	 * Gets total revenue, needs to be set and/or calculated first</a:t>
            </a:r>
          </a:p>
          <a:p>
            <a:r>
              <a:rPr lang="en-US" sz="700" dirty="0"/>
              <a:t>	 * </a:t>
            </a:r>
          </a:p>
          <a:p>
            <a:r>
              <a:rPr lang="en-US" sz="700" dirty="0"/>
              <a:t>	 * @return</a:t>
            </a:r>
          </a:p>
          <a:p>
            <a:r>
              <a:rPr lang="en-US" sz="700" dirty="0"/>
              <a:t>	 */</a:t>
            </a:r>
          </a:p>
          <a:p>
            <a:r>
              <a:rPr lang="en-US" sz="700" dirty="0"/>
              <a:t>	public double </a:t>
            </a:r>
            <a:r>
              <a:rPr lang="en-US" sz="700" dirty="0" err="1"/>
              <a:t>getRevenue</a:t>
            </a:r>
            <a:r>
              <a:rPr lang="en-US" sz="700" dirty="0"/>
              <a:t>() {</a:t>
            </a:r>
          </a:p>
          <a:p>
            <a:r>
              <a:rPr lang="en-US" sz="700" dirty="0"/>
              <a:t>		return revenue;</a:t>
            </a:r>
          </a:p>
          <a:p>
            <a:r>
              <a:rPr lang="en-US" sz="700" dirty="0"/>
              <a:t>	}</a:t>
            </a:r>
          </a:p>
          <a:p>
            <a:endParaRPr lang="en-US" sz="700" dirty="0"/>
          </a:p>
          <a:p>
            <a:r>
              <a:rPr lang="en-US" sz="700" dirty="0"/>
              <a:t>	/**</a:t>
            </a:r>
          </a:p>
          <a:p>
            <a:r>
              <a:rPr lang="en-US" sz="700" dirty="0"/>
              <a:t>	 * Calculates profits based on revenue and total expenses.</a:t>
            </a:r>
          </a:p>
          <a:p>
            <a:r>
              <a:rPr lang="en-US" sz="700" dirty="0"/>
              <a:t>	 */</a:t>
            </a:r>
          </a:p>
          <a:p>
            <a:r>
              <a:rPr lang="en-US" sz="700" dirty="0"/>
              <a:t>	public double </a:t>
            </a:r>
            <a:r>
              <a:rPr lang="en-US" sz="700" dirty="0" err="1"/>
              <a:t>getProfits</a:t>
            </a:r>
            <a:r>
              <a:rPr lang="en-US" sz="700" dirty="0"/>
              <a:t>() {					</a:t>
            </a:r>
          </a:p>
          <a:p>
            <a:r>
              <a:rPr lang="en-US" sz="700" dirty="0"/>
              <a:t>		return revenue - expenses;</a:t>
            </a:r>
          </a:p>
          <a:p>
            <a:r>
              <a:rPr lang="en-US" sz="700" dirty="0"/>
              <a:t>	}</a:t>
            </a:r>
          </a:p>
          <a:p>
            <a:endParaRPr lang="en-US" sz="700" dirty="0"/>
          </a:p>
          <a:p>
            <a:r>
              <a:rPr lang="en-US" sz="700" dirty="0"/>
              <a:t>	/**</a:t>
            </a:r>
          </a:p>
          <a:p>
            <a:r>
              <a:rPr lang="en-US" sz="700" dirty="0"/>
              <a:t>	 * Gets expenses on inventory, needs to be set</a:t>
            </a:r>
          </a:p>
          <a:p>
            <a:r>
              <a:rPr lang="en-US" sz="700" dirty="0"/>
              <a:t>	 * </a:t>
            </a:r>
          </a:p>
          <a:p>
            <a:r>
              <a:rPr lang="en-US" sz="700" dirty="0"/>
              <a:t>	 * @return</a:t>
            </a:r>
          </a:p>
          <a:p>
            <a:r>
              <a:rPr lang="en-US" sz="700" dirty="0"/>
              <a:t>	 */</a:t>
            </a:r>
          </a:p>
          <a:p>
            <a:r>
              <a:rPr lang="en-US" sz="700" dirty="0"/>
              <a:t>	public double </a:t>
            </a:r>
            <a:r>
              <a:rPr lang="en-US" sz="700" dirty="0" err="1"/>
              <a:t>getExpenses</a:t>
            </a:r>
            <a:r>
              <a:rPr lang="en-US" sz="700" dirty="0"/>
              <a:t>() {</a:t>
            </a:r>
          </a:p>
          <a:p>
            <a:r>
              <a:rPr lang="en-US" sz="700" dirty="0"/>
              <a:t>		return expenses;</a:t>
            </a:r>
          </a:p>
          <a:p>
            <a:r>
              <a:rPr lang="en-US" sz="700" dirty="0"/>
              <a:t>	}</a:t>
            </a:r>
          </a:p>
          <a:p>
            <a:endParaRPr lang="en-US" sz="700" dirty="0"/>
          </a:p>
          <a:p>
            <a:r>
              <a:rPr lang="en-US" sz="700" dirty="0"/>
              <a:t>	/**</a:t>
            </a:r>
          </a:p>
          <a:p>
            <a:r>
              <a:rPr lang="en-US" sz="700" dirty="0"/>
              <a:t>	 * Sets expenses on inventory</a:t>
            </a:r>
          </a:p>
          <a:p>
            <a:r>
              <a:rPr lang="en-US" sz="700" dirty="0"/>
              <a:t>  	 * </a:t>
            </a:r>
          </a:p>
          <a:p>
            <a:r>
              <a:rPr lang="en-US" sz="700" dirty="0"/>
              <a:t>	 * @return</a:t>
            </a:r>
          </a:p>
          <a:p>
            <a:r>
              <a:rPr lang="en-US" sz="700" dirty="0"/>
              <a:t>	 */</a:t>
            </a:r>
          </a:p>
          <a:p>
            <a:r>
              <a:rPr lang="en-US" sz="700" dirty="0"/>
              <a:t>	public void </a:t>
            </a:r>
            <a:r>
              <a:rPr lang="en-US" sz="700" dirty="0" err="1"/>
              <a:t>setExpenses</a:t>
            </a:r>
            <a:r>
              <a:rPr lang="en-US" sz="700" dirty="0"/>
              <a:t>(double expenses) {</a:t>
            </a:r>
          </a:p>
          <a:p>
            <a:r>
              <a:rPr lang="en-US" sz="700" dirty="0"/>
              <a:t>		</a:t>
            </a:r>
            <a:r>
              <a:rPr lang="en-US" sz="700" dirty="0" err="1"/>
              <a:t>this.expenses</a:t>
            </a:r>
            <a:r>
              <a:rPr lang="en-US" sz="700" dirty="0"/>
              <a:t> = expenses;</a:t>
            </a:r>
          </a:p>
          <a:p>
            <a:r>
              <a:rPr lang="en-US" sz="700" dirty="0"/>
              <a:t>	}</a:t>
            </a:r>
          </a:p>
          <a:p>
            <a:endParaRPr lang="en-US" sz="700" dirty="0"/>
          </a:p>
          <a:p>
            <a:r>
              <a:rPr lang="en-US" sz="700" dirty="0"/>
              <a:t>	/**</a:t>
            </a:r>
          </a:p>
          <a:p>
            <a:r>
              <a:rPr lang="en-US" sz="700" dirty="0"/>
              <a:t>	 * Sets total revenue</a:t>
            </a:r>
          </a:p>
          <a:p>
            <a:r>
              <a:rPr lang="en-US" sz="700" dirty="0"/>
              <a:t>	 * </a:t>
            </a:r>
          </a:p>
          <a:p>
            <a:r>
              <a:rPr lang="en-US" sz="700" dirty="0"/>
              <a:t>	 * @return</a:t>
            </a:r>
          </a:p>
          <a:p>
            <a:r>
              <a:rPr lang="en-US" sz="700" dirty="0"/>
              <a:t>	 */</a:t>
            </a:r>
          </a:p>
          <a:p>
            <a:r>
              <a:rPr lang="en-US" sz="700" dirty="0"/>
              <a:t>	public void </a:t>
            </a:r>
            <a:r>
              <a:rPr lang="en-US" sz="700" dirty="0" err="1"/>
              <a:t>setRevenue</a:t>
            </a:r>
            <a:r>
              <a:rPr lang="en-US" sz="700" dirty="0"/>
              <a:t>(double revenue) {</a:t>
            </a:r>
          </a:p>
          <a:p>
            <a:r>
              <a:rPr lang="en-US" sz="700" dirty="0"/>
              <a:t>		</a:t>
            </a:r>
            <a:r>
              <a:rPr lang="en-US" sz="700" dirty="0" err="1"/>
              <a:t>this.revenue</a:t>
            </a:r>
            <a:r>
              <a:rPr lang="en-US" sz="700" dirty="0"/>
              <a:t> = revenue;</a:t>
            </a:r>
          </a:p>
          <a:p>
            <a:r>
              <a:rPr lang="en-US" sz="700" dirty="0"/>
              <a:t>	}</a:t>
            </a:r>
          </a:p>
          <a:p>
            <a:endParaRPr lang="en-US" sz="700" dirty="0"/>
          </a:p>
          <a:p>
            <a:r>
              <a:rPr lang="en-US" sz="700" dirty="0"/>
              <a:t>	/**</a:t>
            </a:r>
          </a:p>
          <a:p>
            <a:r>
              <a:rPr lang="en-US" sz="700" dirty="0"/>
              <a:t>	 * Adds a product to </a:t>
            </a:r>
            <a:r>
              <a:rPr lang="en-US" sz="700" dirty="0" err="1"/>
              <a:t>ArrayList</a:t>
            </a:r>
            <a:r>
              <a:rPr lang="en-US" sz="700" dirty="0"/>
              <a:t> inventory</a:t>
            </a:r>
          </a:p>
          <a:p>
            <a:r>
              <a:rPr lang="en-US" sz="700" dirty="0"/>
              <a:t>	 * </a:t>
            </a:r>
          </a:p>
          <a:p>
            <a:r>
              <a:rPr lang="en-US" sz="700" dirty="0"/>
              <a:t>	 * @param product</a:t>
            </a:r>
          </a:p>
          <a:p>
            <a:r>
              <a:rPr lang="en-US" sz="700" dirty="0"/>
              <a:t>	 */</a:t>
            </a:r>
          </a:p>
          <a:p>
            <a:r>
              <a:rPr lang="en-US" sz="700" dirty="0"/>
              <a:t>	public void </a:t>
            </a:r>
            <a:r>
              <a:rPr lang="en-US" sz="700" dirty="0" err="1"/>
              <a:t>addProduct</a:t>
            </a:r>
            <a:r>
              <a:rPr lang="en-US" sz="700" dirty="0"/>
              <a:t>(Product product) {</a:t>
            </a:r>
          </a:p>
          <a:p>
            <a:r>
              <a:rPr lang="en-US" sz="700" dirty="0"/>
              <a:t>		</a:t>
            </a:r>
            <a:r>
              <a:rPr lang="en-US" sz="700" dirty="0" err="1"/>
              <a:t>inventory.add</a:t>
            </a:r>
            <a:r>
              <a:rPr lang="en-US" sz="700" dirty="0"/>
              <a:t>(product);</a:t>
            </a:r>
          </a:p>
          <a:p>
            <a:r>
              <a:rPr lang="en-US" sz="700" dirty="0"/>
              <a:t>	}</a:t>
            </a:r>
          </a:p>
          <a:p>
            <a:endParaRPr lang="en-US" sz="700" dirty="0"/>
          </a:p>
          <a:p>
            <a:r>
              <a:rPr lang="en-US" sz="700" dirty="0"/>
              <a:t>	/**</a:t>
            </a:r>
          </a:p>
          <a:p>
            <a:r>
              <a:rPr lang="en-US" sz="700" dirty="0"/>
              <a:t>	 * Removes a product from </a:t>
            </a:r>
            <a:r>
              <a:rPr lang="en-US" sz="700" dirty="0" err="1"/>
              <a:t>ArrayList</a:t>
            </a:r>
            <a:r>
              <a:rPr lang="en-US" sz="700" dirty="0"/>
              <a:t> inventory</a:t>
            </a:r>
          </a:p>
          <a:p>
            <a:r>
              <a:rPr lang="en-US" sz="700" dirty="0"/>
              <a:t>	 * </a:t>
            </a:r>
          </a:p>
          <a:p>
            <a:r>
              <a:rPr lang="en-US" sz="700" dirty="0"/>
              <a:t>	 * @param product</a:t>
            </a:r>
          </a:p>
          <a:p>
            <a:r>
              <a:rPr lang="en-US" sz="700" dirty="0"/>
              <a:t>	 */</a:t>
            </a:r>
          </a:p>
          <a:p>
            <a:r>
              <a:rPr lang="en-US" sz="700" dirty="0"/>
              <a:t>	public void </a:t>
            </a:r>
            <a:r>
              <a:rPr lang="en-US" sz="700" dirty="0" err="1"/>
              <a:t>removeProduct</a:t>
            </a:r>
            <a:r>
              <a:rPr lang="en-US" sz="700" dirty="0"/>
              <a:t>(Product product) {</a:t>
            </a:r>
          </a:p>
          <a:p>
            <a:r>
              <a:rPr lang="en-US" sz="700" dirty="0"/>
              <a:t>		</a:t>
            </a:r>
            <a:r>
              <a:rPr lang="en-US" sz="700" dirty="0" err="1"/>
              <a:t>inventory.remove</a:t>
            </a:r>
            <a:r>
              <a:rPr lang="en-US" sz="700" dirty="0"/>
              <a:t>(product);</a:t>
            </a:r>
          </a:p>
          <a:p>
            <a:r>
              <a:rPr lang="en-US" sz="700" dirty="0"/>
              <a:t>	}</a:t>
            </a:r>
          </a:p>
          <a:p>
            <a:endParaRPr lang="en-US" sz="700" dirty="0"/>
          </a:p>
          <a:p>
            <a:r>
              <a:rPr lang="en-US" sz="700" dirty="0"/>
              <a:t>	/**</a:t>
            </a:r>
          </a:p>
          <a:p>
            <a:r>
              <a:rPr lang="en-US" sz="700" dirty="0"/>
              <a:t>	 * Prints current inventory. Gives items, number of stock, </a:t>
            </a:r>
            <a:r>
              <a:rPr lang="en-US" sz="700" dirty="0" err="1"/>
              <a:t>pricetag</a:t>
            </a:r>
            <a:r>
              <a:rPr lang="en-US" sz="700" dirty="0"/>
              <a:t>.</a:t>
            </a:r>
          </a:p>
          <a:p>
            <a:r>
              <a:rPr lang="en-US" sz="700" dirty="0"/>
              <a:t>	 */</a:t>
            </a:r>
          </a:p>
          <a:p>
            <a:r>
              <a:rPr lang="en-US" sz="700" dirty="0"/>
              <a:t>	public void </a:t>
            </a:r>
            <a:r>
              <a:rPr lang="en-US" sz="700" dirty="0" err="1"/>
              <a:t>getInventory</a:t>
            </a:r>
            <a:r>
              <a:rPr lang="en-US" sz="700" dirty="0"/>
              <a:t>() {</a:t>
            </a:r>
          </a:p>
          <a:p>
            <a:r>
              <a:rPr lang="en-US" sz="700" dirty="0"/>
              <a:t>		for (Product </a:t>
            </a:r>
            <a:r>
              <a:rPr lang="en-US" sz="700" dirty="0" err="1"/>
              <a:t>product</a:t>
            </a:r>
            <a:r>
              <a:rPr lang="en-US" sz="700" dirty="0"/>
              <a:t> : inventory) {</a:t>
            </a:r>
          </a:p>
          <a:p>
            <a:r>
              <a:rPr lang="en-US" sz="700" dirty="0"/>
              <a:t>			</a:t>
            </a:r>
            <a:r>
              <a:rPr lang="en-US" sz="700" dirty="0" err="1"/>
              <a:t>System.out.println</a:t>
            </a:r>
            <a:r>
              <a:rPr lang="en-US" sz="700" dirty="0"/>
              <a:t>("Item: " + 			</a:t>
            </a:r>
            <a:r>
              <a:rPr lang="en-US" sz="700" dirty="0" err="1"/>
              <a:t>product.getName</a:t>
            </a:r>
            <a:r>
              <a:rPr lang="en-US" sz="700" dirty="0"/>
              <a:t>());</a:t>
            </a:r>
          </a:p>
          <a:p>
            <a:r>
              <a:rPr lang="en-US" sz="700" dirty="0"/>
              <a:t>			</a:t>
            </a:r>
            <a:r>
              <a:rPr lang="en-US" sz="700" dirty="0" err="1"/>
              <a:t>System.out.println</a:t>
            </a:r>
            <a:r>
              <a:rPr lang="en-US" sz="700" dirty="0"/>
              <a:t>("Stock: " + 			</a:t>
            </a:r>
            <a:r>
              <a:rPr lang="en-US" sz="700" dirty="0" err="1"/>
              <a:t>product.getQuantity</a:t>
            </a:r>
            <a:r>
              <a:rPr lang="en-US" sz="700" dirty="0"/>
              <a:t>());</a:t>
            </a:r>
          </a:p>
          <a:p>
            <a:r>
              <a:rPr lang="en-US" sz="700" dirty="0"/>
              <a:t>			</a:t>
            </a:r>
            <a:r>
              <a:rPr lang="en-US" sz="700" dirty="0" err="1"/>
              <a:t>System.out.println</a:t>
            </a:r>
            <a:r>
              <a:rPr lang="en-US" sz="700" dirty="0"/>
              <a:t>("Price: $" + 			</a:t>
            </a:r>
            <a:r>
              <a:rPr lang="en-US" sz="700" dirty="0" err="1"/>
              <a:t>product.getSellPrice</a:t>
            </a:r>
            <a:r>
              <a:rPr lang="en-US" sz="700" dirty="0"/>
              <a:t>());</a:t>
            </a:r>
          </a:p>
          <a:p>
            <a:r>
              <a:rPr lang="en-US" sz="700" dirty="0"/>
              <a:t>			</a:t>
            </a:r>
            <a:r>
              <a:rPr lang="en-US" sz="700" dirty="0" err="1"/>
              <a:t>System.out.println</a:t>
            </a:r>
            <a:r>
              <a:rPr lang="en-US" sz="700" dirty="0"/>
              <a:t>();</a:t>
            </a:r>
          </a:p>
          <a:p>
            <a:r>
              <a:rPr lang="en-US" sz="700" dirty="0"/>
              <a:t>		}	</a:t>
            </a:r>
          </a:p>
          <a:p>
            <a:r>
              <a:rPr lang="en-US" sz="700" dirty="0"/>
              <a:t>	}</a:t>
            </a:r>
          </a:p>
          <a:p>
            <a:r>
              <a:rPr lang="en-US" sz="700" dirty="0"/>
              <a:t>	</a:t>
            </a:r>
          </a:p>
          <a:p>
            <a:r>
              <a:rPr lang="en-US" sz="700" dirty="0"/>
              <a:t>	/**</a:t>
            </a:r>
          </a:p>
          <a:p>
            <a:r>
              <a:rPr lang="en-US" sz="700" dirty="0"/>
              <a:t>	 * Sells a specified number of a specific product.</a:t>
            </a:r>
          </a:p>
          <a:p>
            <a:r>
              <a:rPr lang="en-US" sz="700" dirty="0"/>
              <a:t>	 * Updates appropriate values of that product and adds to revenue.</a:t>
            </a:r>
          </a:p>
          <a:p>
            <a:r>
              <a:rPr lang="en-US" sz="700" dirty="0"/>
              <a:t>	 * </a:t>
            </a:r>
          </a:p>
          <a:p>
            <a:r>
              <a:rPr lang="en-US" sz="700" dirty="0"/>
              <a:t>	 * @param product</a:t>
            </a:r>
          </a:p>
          <a:p>
            <a:r>
              <a:rPr lang="en-US" sz="700" dirty="0"/>
              <a:t>	 * @param </a:t>
            </a:r>
            <a:r>
              <a:rPr lang="en-US" sz="700" dirty="0" err="1"/>
              <a:t>numPurchased</a:t>
            </a:r>
            <a:endParaRPr lang="en-US" sz="700" dirty="0"/>
          </a:p>
          <a:p>
            <a:r>
              <a:rPr lang="en-US" sz="700" dirty="0"/>
              <a:t>	 */</a:t>
            </a:r>
          </a:p>
          <a:p>
            <a:r>
              <a:rPr lang="en-US" sz="700" dirty="0"/>
              <a:t>	public void </a:t>
            </a:r>
            <a:r>
              <a:rPr lang="en-US" sz="700" dirty="0" err="1"/>
              <a:t>sellItem</a:t>
            </a:r>
            <a:r>
              <a:rPr lang="en-US" sz="700" dirty="0"/>
              <a:t>(Product </a:t>
            </a:r>
            <a:r>
              <a:rPr lang="en-US" sz="700" dirty="0" err="1"/>
              <a:t>product</a:t>
            </a:r>
            <a:r>
              <a:rPr lang="en-US" sz="700" dirty="0"/>
              <a:t>, int </a:t>
            </a:r>
            <a:r>
              <a:rPr lang="en-US" sz="700" dirty="0" err="1"/>
              <a:t>numPurchased</a:t>
            </a:r>
            <a:r>
              <a:rPr lang="en-US" sz="700" dirty="0"/>
              <a:t>) {</a:t>
            </a:r>
          </a:p>
          <a:p>
            <a:r>
              <a:rPr lang="en-US" sz="700" dirty="0"/>
              <a:t>		</a:t>
            </a:r>
            <a:r>
              <a:rPr lang="en-US" sz="700" dirty="0" err="1"/>
              <a:t>product.setQuantity</a:t>
            </a:r>
            <a:r>
              <a:rPr lang="en-US" sz="700" dirty="0"/>
              <a:t>(</a:t>
            </a:r>
            <a:r>
              <a:rPr lang="en-US" sz="700" dirty="0" err="1"/>
              <a:t>product.getQuantity</a:t>
            </a:r>
            <a:r>
              <a:rPr lang="en-US" sz="700" dirty="0"/>
              <a:t>() - 			</a:t>
            </a:r>
            <a:r>
              <a:rPr lang="en-US" sz="700" dirty="0" err="1"/>
              <a:t>numPurchased</a:t>
            </a:r>
            <a:r>
              <a:rPr lang="en-US" sz="700" dirty="0"/>
              <a:t>);</a:t>
            </a:r>
          </a:p>
          <a:p>
            <a:r>
              <a:rPr lang="en-US" sz="700" dirty="0"/>
              <a:t>		</a:t>
            </a:r>
            <a:r>
              <a:rPr lang="en-US" sz="700" dirty="0" err="1"/>
              <a:t>product.setSold</a:t>
            </a:r>
            <a:r>
              <a:rPr lang="en-US" sz="700" dirty="0"/>
              <a:t>(</a:t>
            </a:r>
            <a:r>
              <a:rPr lang="en-US" sz="700" dirty="0" err="1"/>
              <a:t>product.getSold</a:t>
            </a:r>
            <a:r>
              <a:rPr lang="en-US" sz="700" dirty="0"/>
              <a:t>() + </a:t>
            </a:r>
            <a:r>
              <a:rPr lang="en-US" sz="700" dirty="0" err="1"/>
              <a:t>numPurchased</a:t>
            </a:r>
            <a:r>
              <a:rPr lang="en-US" sz="700" dirty="0"/>
              <a:t>);</a:t>
            </a:r>
          </a:p>
          <a:p>
            <a:r>
              <a:rPr lang="en-US" sz="700" dirty="0"/>
              <a:t>		revenue += </a:t>
            </a:r>
            <a:r>
              <a:rPr lang="en-US" sz="700" dirty="0" err="1"/>
              <a:t>product.getSellPrice</a:t>
            </a:r>
            <a:r>
              <a:rPr lang="en-US" sz="700" dirty="0"/>
              <a:t>();</a:t>
            </a:r>
          </a:p>
          <a:p>
            <a:r>
              <a:rPr lang="en-US" sz="700" dirty="0"/>
              <a:t>	}</a:t>
            </a:r>
          </a:p>
          <a:p>
            <a:endParaRPr lang="en-US" sz="700" dirty="0"/>
          </a:p>
          <a:p>
            <a:r>
              <a:rPr lang="en-US" sz="700" dirty="0"/>
              <a:t>	/**</a:t>
            </a:r>
          </a:p>
          <a:p>
            <a:r>
              <a:rPr lang="en-US" sz="700" dirty="0"/>
              <a:t>	 * Calculates value spent on inventory.</a:t>
            </a:r>
          </a:p>
          <a:p>
            <a:r>
              <a:rPr lang="en-US" sz="700" dirty="0"/>
              <a:t>	 */</a:t>
            </a:r>
          </a:p>
          <a:p>
            <a:r>
              <a:rPr lang="en-US" sz="700" dirty="0"/>
              <a:t>	public double </a:t>
            </a:r>
            <a:r>
              <a:rPr lang="en-US" sz="700" dirty="0" err="1"/>
              <a:t>getValInventory</a:t>
            </a:r>
            <a:r>
              <a:rPr lang="en-US" sz="700" dirty="0"/>
              <a:t>() {</a:t>
            </a:r>
          </a:p>
          <a:p>
            <a:r>
              <a:rPr lang="en-US" sz="700" dirty="0"/>
              <a:t>		double </a:t>
            </a:r>
            <a:r>
              <a:rPr lang="en-US" sz="700" dirty="0" err="1"/>
              <a:t>valInventory</a:t>
            </a:r>
            <a:r>
              <a:rPr lang="en-US" sz="700" dirty="0"/>
              <a:t> = 0.0;</a:t>
            </a:r>
          </a:p>
          <a:p>
            <a:endParaRPr lang="en-US" sz="700" dirty="0"/>
          </a:p>
          <a:p>
            <a:r>
              <a:rPr lang="en-US" sz="700" dirty="0"/>
              <a:t>		for (Product </a:t>
            </a:r>
            <a:r>
              <a:rPr lang="en-US" sz="700" dirty="0" err="1"/>
              <a:t>product</a:t>
            </a:r>
            <a:r>
              <a:rPr lang="en-US" sz="700" dirty="0"/>
              <a:t> : inventory) {</a:t>
            </a:r>
          </a:p>
          <a:p>
            <a:r>
              <a:rPr lang="en-US" sz="700" dirty="0"/>
              <a:t>			</a:t>
            </a:r>
            <a:r>
              <a:rPr lang="en-US" sz="700" dirty="0" err="1"/>
              <a:t>valInventory</a:t>
            </a:r>
            <a:r>
              <a:rPr lang="en-US" sz="700" dirty="0"/>
              <a:t> += 	</a:t>
            </a:r>
            <a:r>
              <a:rPr lang="en-US" sz="700" dirty="0" err="1"/>
              <a:t>product.getQuantity</a:t>
            </a:r>
            <a:r>
              <a:rPr lang="en-US" sz="700" dirty="0"/>
              <a:t>() * </a:t>
            </a:r>
            <a:r>
              <a:rPr lang="en-US" sz="700" dirty="0" err="1"/>
              <a:t>product.getAmtInvested</a:t>
            </a:r>
            <a:r>
              <a:rPr lang="en-US" sz="700" dirty="0"/>
              <a:t>();</a:t>
            </a:r>
          </a:p>
          <a:p>
            <a:r>
              <a:rPr lang="en-US" sz="700" dirty="0"/>
              <a:t>		}</a:t>
            </a:r>
          </a:p>
          <a:p>
            <a:r>
              <a:rPr lang="en-US" sz="700" dirty="0"/>
              <a:t>		return </a:t>
            </a:r>
            <a:r>
              <a:rPr lang="en-US" sz="700" dirty="0" err="1"/>
              <a:t>valInventory</a:t>
            </a:r>
            <a:r>
              <a:rPr lang="en-US" sz="700" dirty="0"/>
              <a:t>;</a:t>
            </a:r>
          </a:p>
          <a:p>
            <a:r>
              <a:rPr lang="en-US" sz="700" dirty="0"/>
              <a:t>	}</a:t>
            </a:r>
          </a:p>
          <a:p>
            <a:endParaRPr lang="en-US" sz="700" dirty="0"/>
          </a:p>
          <a:p>
            <a:r>
              <a:rPr lang="en-US" sz="700" dirty="0"/>
              <a:t>	/**</a:t>
            </a:r>
          </a:p>
          <a:p>
            <a:r>
              <a:rPr lang="en-US" sz="700" dirty="0"/>
              <a:t>	 * Calculates turnover rate.</a:t>
            </a:r>
          </a:p>
          <a:p>
            <a:r>
              <a:rPr lang="en-US" sz="700" dirty="0"/>
              <a:t>	 */</a:t>
            </a:r>
          </a:p>
          <a:p>
            <a:r>
              <a:rPr lang="en-US" sz="700" dirty="0"/>
              <a:t>	public double </a:t>
            </a:r>
            <a:r>
              <a:rPr lang="en-US" sz="700" dirty="0" err="1"/>
              <a:t>getTurnoverRate</a:t>
            </a:r>
            <a:r>
              <a:rPr lang="en-US" sz="700" dirty="0"/>
              <a:t>() {</a:t>
            </a:r>
          </a:p>
          <a:p>
            <a:r>
              <a:rPr lang="en-US" sz="700" dirty="0"/>
              <a:t>		double </a:t>
            </a:r>
            <a:r>
              <a:rPr lang="en-US" sz="700" dirty="0" err="1"/>
              <a:t>soldGoodsValue</a:t>
            </a:r>
            <a:r>
              <a:rPr lang="en-US" sz="700" dirty="0"/>
              <a:t> = 0.0;</a:t>
            </a:r>
          </a:p>
          <a:p>
            <a:endParaRPr lang="en-US" sz="700" dirty="0"/>
          </a:p>
          <a:p>
            <a:r>
              <a:rPr lang="en-US" sz="700" dirty="0"/>
              <a:t>		for (Product </a:t>
            </a:r>
            <a:r>
              <a:rPr lang="en-US" sz="700" dirty="0" err="1"/>
              <a:t>product</a:t>
            </a:r>
            <a:r>
              <a:rPr lang="en-US" sz="700" dirty="0"/>
              <a:t> : inventory) {</a:t>
            </a:r>
          </a:p>
          <a:p>
            <a:r>
              <a:rPr lang="en-US" sz="700" dirty="0"/>
              <a:t>			</a:t>
            </a:r>
            <a:r>
              <a:rPr lang="en-US" sz="700" dirty="0" err="1"/>
              <a:t>soldGoodsValue</a:t>
            </a:r>
            <a:r>
              <a:rPr lang="en-US" sz="700" dirty="0"/>
              <a:t> += 		</a:t>
            </a:r>
            <a:r>
              <a:rPr lang="en-US" sz="700" dirty="0" err="1"/>
              <a:t>product.getSold</a:t>
            </a:r>
            <a:r>
              <a:rPr lang="en-US" sz="700" dirty="0"/>
              <a:t>() * </a:t>
            </a:r>
            <a:r>
              <a:rPr lang="en-US" sz="700" dirty="0" err="1"/>
              <a:t>product.getSellPrice</a:t>
            </a:r>
            <a:r>
              <a:rPr lang="en-US" sz="700" dirty="0"/>
              <a:t>();</a:t>
            </a:r>
          </a:p>
          <a:p>
            <a:r>
              <a:rPr lang="en-US" sz="700" dirty="0"/>
              <a:t>		}</a:t>
            </a:r>
          </a:p>
          <a:p>
            <a:r>
              <a:rPr lang="en-US" sz="700" dirty="0"/>
              <a:t>		return </a:t>
            </a:r>
            <a:r>
              <a:rPr lang="en-US" sz="700" dirty="0" err="1"/>
              <a:t>soldGoodsValue</a:t>
            </a:r>
            <a:r>
              <a:rPr lang="en-US" sz="700" dirty="0"/>
              <a:t> / </a:t>
            </a:r>
            <a:r>
              <a:rPr lang="en-US" sz="700" dirty="0" err="1"/>
              <a:t>getValInventory</a:t>
            </a:r>
            <a:r>
              <a:rPr lang="en-US" sz="700" dirty="0"/>
              <a:t>(); // turnover 	rate</a:t>
            </a:r>
          </a:p>
          <a:p>
            <a:r>
              <a:rPr lang="en-US" sz="700" dirty="0"/>
              <a:t>	}</a:t>
            </a:r>
          </a:p>
          <a:p>
            <a:endParaRPr lang="en-US" sz="700" dirty="0"/>
          </a:p>
          <a:p>
            <a:r>
              <a:rPr lang="en-US" sz="700" dirty="0"/>
              <a:t>	/**</a:t>
            </a:r>
          </a:p>
          <a:p>
            <a:r>
              <a:rPr lang="en-US" sz="700" dirty="0"/>
              <a:t>	 * Retrieves a product from the inventory by its name.</a:t>
            </a:r>
          </a:p>
          <a:p>
            <a:r>
              <a:rPr lang="en-US" sz="700" dirty="0"/>
              <a:t>	 * </a:t>
            </a:r>
          </a:p>
          <a:p>
            <a:r>
              <a:rPr lang="en-US" sz="700" dirty="0"/>
              <a:t>	 * This method searches the inventory for a product with the specified name.</a:t>
            </a:r>
          </a:p>
          <a:p>
            <a:r>
              <a:rPr lang="en-US" sz="700" dirty="0"/>
              <a:t>	 * If found, it returns the product; otherwise, it returns null.</a:t>
            </a:r>
          </a:p>
          <a:p>
            <a:r>
              <a:rPr lang="en-US" sz="700" dirty="0"/>
              <a:t>	 *</a:t>
            </a:r>
          </a:p>
          <a:p>
            <a:r>
              <a:rPr lang="en-US" sz="700" dirty="0"/>
              <a:t>	 * @param product</a:t>
            </a:r>
          </a:p>
          <a:p>
            <a:r>
              <a:rPr lang="en-US" sz="700" dirty="0"/>
              <a:t>	 * @return</a:t>
            </a:r>
          </a:p>
          <a:p>
            <a:r>
              <a:rPr lang="en-US" sz="700" dirty="0"/>
              <a:t>	 */</a:t>
            </a:r>
          </a:p>
          <a:p>
            <a:r>
              <a:rPr lang="en-US" sz="700" dirty="0"/>
              <a:t>	public Product </a:t>
            </a:r>
            <a:r>
              <a:rPr lang="en-US" sz="700" dirty="0" err="1"/>
              <a:t>getProduct</a:t>
            </a:r>
            <a:r>
              <a:rPr lang="en-US" sz="700" dirty="0"/>
              <a:t>(String product) {</a:t>
            </a:r>
          </a:p>
          <a:p>
            <a:r>
              <a:rPr lang="en-US" sz="700" dirty="0"/>
              <a:t>		int next = 0;</a:t>
            </a:r>
          </a:p>
          <a:p>
            <a:r>
              <a:rPr lang="en-US" sz="700" dirty="0"/>
              <a:t>		</a:t>
            </a:r>
            <a:r>
              <a:rPr lang="en-US" sz="700" dirty="0" err="1"/>
              <a:t>boolean</a:t>
            </a:r>
            <a:r>
              <a:rPr lang="en-US" sz="700" dirty="0"/>
              <a:t> found = false;</a:t>
            </a:r>
          </a:p>
          <a:p>
            <a:endParaRPr lang="en-US" sz="700" dirty="0"/>
          </a:p>
          <a:p>
            <a:r>
              <a:rPr lang="en-US" sz="700" dirty="0"/>
              <a:t>		while (next &lt; </a:t>
            </a:r>
            <a:r>
              <a:rPr lang="en-US" sz="700" dirty="0" err="1"/>
              <a:t>inventory.size</a:t>
            </a:r>
            <a:r>
              <a:rPr lang="en-US" sz="700" dirty="0"/>
              <a:t>() &amp;&amp; !found) {</a:t>
            </a:r>
          </a:p>
          <a:p>
            <a:r>
              <a:rPr lang="en-US" sz="700" dirty="0"/>
              <a:t>			Product </a:t>
            </a:r>
            <a:r>
              <a:rPr lang="en-US" sz="700" dirty="0" err="1"/>
              <a:t>nextItem</a:t>
            </a:r>
            <a:r>
              <a:rPr lang="en-US" sz="700" dirty="0"/>
              <a:t> = I			</a:t>
            </a:r>
            <a:r>
              <a:rPr lang="en-US" sz="700" dirty="0" err="1"/>
              <a:t>nventory.get</a:t>
            </a:r>
            <a:r>
              <a:rPr lang="en-US" sz="700" dirty="0"/>
              <a:t>(next);</a:t>
            </a:r>
          </a:p>
          <a:p>
            <a:endParaRPr lang="en-US" sz="700" dirty="0"/>
          </a:p>
          <a:p>
            <a:r>
              <a:rPr lang="en-US" sz="700" dirty="0"/>
              <a:t>			if 		(</a:t>
            </a:r>
            <a:r>
              <a:rPr lang="en-US" sz="700" dirty="0" err="1"/>
              <a:t>product.equals</a:t>
            </a:r>
            <a:r>
              <a:rPr lang="en-US" sz="700" dirty="0"/>
              <a:t>(</a:t>
            </a:r>
            <a:r>
              <a:rPr lang="en-US" sz="700" dirty="0" err="1"/>
              <a:t>nextItem.getName</a:t>
            </a:r>
            <a:r>
              <a:rPr lang="en-US" sz="700" dirty="0"/>
              <a:t>())) {</a:t>
            </a:r>
          </a:p>
          <a:p>
            <a:r>
              <a:rPr lang="en-US" sz="700" dirty="0"/>
              <a:t>				found 	= true;</a:t>
            </a:r>
          </a:p>
          <a:p>
            <a:r>
              <a:rPr lang="en-US" sz="700" dirty="0"/>
              <a:t>				return 	</a:t>
            </a:r>
            <a:r>
              <a:rPr lang="en-US" sz="700" dirty="0" err="1"/>
              <a:t>nextItem</a:t>
            </a:r>
            <a:r>
              <a:rPr lang="en-US" sz="700" dirty="0"/>
              <a:t>;</a:t>
            </a:r>
          </a:p>
          <a:p>
            <a:r>
              <a:rPr lang="en-US" sz="700" dirty="0"/>
              <a:t>			}</a:t>
            </a:r>
          </a:p>
          <a:p>
            <a:r>
              <a:rPr lang="en-US" sz="700" dirty="0"/>
              <a:t>			next++;</a:t>
            </a:r>
          </a:p>
          <a:p>
            <a:r>
              <a:rPr lang="en-US" sz="700" dirty="0"/>
              <a:t>		}</a:t>
            </a:r>
          </a:p>
          <a:p>
            <a:r>
              <a:rPr lang="en-US" sz="700" dirty="0"/>
              <a:t>		return null;</a:t>
            </a:r>
          </a:p>
          <a:p>
            <a:r>
              <a:rPr lang="en-US" sz="700" dirty="0"/>
              <a:t>	}</a:t>
            </a:r>
          </a:p>
          <a:p>
            <a:r>
              <a:rPr lang="en-US" sz="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0941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D3246-1C12-D3E0-9EDD-8D5F478C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ReportGenerator.java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000C9-BAC2-1B58-2BF3-9AC357E52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110320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Generates various reports related to crops, tasks, and volunteer performance</a:t>
            </a:r>
          </a:p>
          <a:p>
            <a:pPr lvl="1"/>
            <a:r>
              <a:rPr lang="en-US" sz="2000" dirty="0"/>
              <a:t>Crop Growth Report</a:t>
            </a:r>
          </a:p>
          <a:p>
            <a:pPr lvl="1"/>
            <a:r>
              <a:rPr lang="en-US" sz="2000" dirty="0"/>
              <a:t>Task Completion Report</a:t>
            </a:r>
          </a:p>
          <a:p>
            <a:pPr lvl="1"/>
            <a:r>
              <a:rPr lang="en-US" sz="2000" dirty="0"/>
              <a:t>Volunteer Rating and Feedback</a:t>
            </a:r>
          </a:p>
          <a:p>
            <a:pPr lvl="1"/>
            <a:r>
              <a:rPr lang="en-US" sz="2000" dirty="0"/>
              <a:t>Volunteer Rating Report</a:t>
            </a:r>
          </a:p>
          <a:p>
            <a:pPr lvl="1"/>
            <a:r>
              <a:rPr lang="en-US" sz="2000" dirty="0"/>
              <a:t>List Volunteers and Their Tasks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0183D179-8DDE-4BD6-7CEF-F7BA68C82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43" r="17221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0DBDC-9095-000D-D9FA-1768EAA3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869" y="6356350"/>
            <a:ext cx="17684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446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B912B5-6C04-7D2D-176F-91B07FBC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0E86AF-7D84-CCC4-ABC7-9466717CCFB1}"/>
              </a:ext>
            </a:extLst>
          </p:cNvPr>
          <p:cNvSpPr txBox="1"/>
          <p:nvPr/>
        </p:nvSpPr>
        <p:spPr>
          <a:xfrm>
            <a:off x="77821" y="136525"/>
            <a:ext cx="12114179" cy="6766560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sz="850" dirty="0"/>
              <a:t>import </a:t>
            </a:r>
            <a:r>
              <a:rPr lang="en-US" sz="850" dirty="0" err="1"/>
              <a:t>java.time.format.DateTimeFormatter</a:t>
            </a:r>
            <a:r>
              <a:rPr lang="en-US" sz="850" dirty="0"/>
              <a:t>;</a:t>
            </a:r>
          </a:p>
          <a:p>
            <a:r>
              <a:rPr lang="en-US" sz="850" dirty="0"/>
              <a:t>import </a:t>
            </a:r>
            <a:r>
              <a:rPr lang="en-US" sz="850" dirty="0" err="1"/>
              <a:t>java.util.List</a:t>
            </a:r>
            <a:r>
              <a:rPr lang="en-US" sz="850" dirty="0"/>
              <a:t>;</a:t>
            </a:r>
          </a:p>
          <a:p>
            <a:r>
              <a:rPr lang="en-US" sz="850" dirty="0"/>
              <a:t>import </a:t>
            </a:r>
            <a:r>
              <a:rPr lang="en-US" sz="850" dirty="0" err="1"/>
              <a:t>java.util.Scanner</a:t>
            </a:r>
            <a:r>
              <a:rPr lang="en-US" sz="850" dirty="0"/>
              <a:t>;</a:t>
            </a:r>
          </a:p>
          <a:p>
            <a:endParaRPr lang="en-US" sz="850" dirty="0"/>
          </a:p>
          <a:p>
            <a:r>
              <a:rPr lang="en-US" sz="850" dirty="0"/>
              <a:t>/**</a:t>
            </a:r>
          </a:p>
          <a:p>
            <a:r>
              <a:rPr lang="en-US" sz="850" dirty="0"/>
              <a:t> * This class generates various reports related to crops, tasks, and volunteer performance.</a:t>
            </a:r>
          </a:p>
          <a:p>
            <a:r>
              <a:rPr lang="en-US" sz="850" dirty="0"/>
              <a:t> */</a:t>
            </a:r>
          </a:p>
          <a:p>
            <a:r>
              <a:rPr lang="en-US" sz="850" dirty="0"/>
              <a:t>public class </a:t>
            </a:r>
            <a:r>
              <a:rPr lang="en-US" sz="850" dirty="0" err="1"/>
              <a:t>ReportGenerator</a:t>
            </a:r>
            <a:r>
              <a:rPr lang="en-US" sz="850" dirty="0"/>
              <a:t> {</a:t>
            </a:r>
          </a:p>
          <a:p>
            <a:r>
              <a:rPr lang="en-US" sz="850" dirty="0"/>
              <a:t>    private Scanner </a:t>
            </a:r>
            <a:r>
              <a:rPr lang="en-US" sz="850" dirty="0" err="1"/>
              <a:t>scanner</a:t>
            </a:r>
            <a:r>
              <a:rPr lang="en-US" sz="850" dirty="0"/>
              <a:t>;</a:t>
            </a:r>
          </a:p>
          <a:p>
            <a:r>
              <a:rPr lang="en-US" sz="850" dirty="0"/>
              <a:t>     /**</a:t>
            </a:r>
          </a:p>
          <a:p>
            <a:r>
              <a:rPr lang="en-US" sz="850" dirty="0"/>
              <a:t>     * Constructs a </a:t>
            </a:r>
            <a:r>
              <a:rPr lang="en-US" sz="850" dirty="0" err="1"/>
              <a:t>ReportGenerator</a:t>
            </a:r>
            <a:r>
              <a:rPr lang="en-US" sz="850" dirty="0"/>
              <a:t> object.</a:t>
            </a:r>
          </a:p>
          <a:p>
            <a:r>
              <a:rPr lang="en-US" sz="850" dirty="0"/>
              <a:t>     * Initializes the scanner to read input from the console.</a:t>
            </a:r>
          </a:p>
          <a:p>
            <a:r>
              <a:rPr lang="en-US" sz="850" dirty="0"/>
              <a:t>     */</a:t>
            </a:r>
          </a:p>
          <a:p>
            <a:r>
              <a:rPr lang="en-US" sz="850" dirty="0"/>
              <a:t>    public </a:t>
            </a:r>
            <a:r>
              <a:rPr lang="en-US" sz="850" dirty="0" err="1"/>
              <a:t>ReportGenerator</a:t>
            </a:r>
            <a:r>
              <a:rPr lang="en-US" sz="850" dirty="0"/>
              <a:t>() {</a:t>
            </a:r>
          </a:p>
          <a:p>
            <a:r>
              <a:rPr lang="en-US" sz="850" dirty="0"/>
              <a:t>        </a:t>
            </a:r>
            <a:r>
              <a:rPr lang="en-US" sz="850" dirty="0" err="1"/>
              <a:t>this.scanner</a:t>
            </a:r>
            <a:r>
              <a:rPr lang="en-US" sz="850" dirty="0"/>
              <a:t> = new Scanner(System.in);</a:t>
            </a:r>
          </a:p>
          <a:p>
            <a:r>
              <a:rPr lang="en-US" sz="850" dirty="0"/>
              <a:t>    }</a:t>
            </a:r>
          </a:p>
          <a:p>
            <a:endParaRPr lang="en-US" sz="850" dirty="0"/>
          </a:p>
          <a:p>
            <a:r>
              <a:rPr lang="en-US" sz="850" dirty="0"/>
              <a:t>    /**</a:t>
            </a:r>
          </a:p>
          <a:p>
            <a:r>
              <a:rPr lang="en-US" sz="850" dirty="0"/>
              <a:t>     * Generates a report detailing the growth status of crops.</a:t>
            </a:r>
          </a:p>
          <a:p>
            <a:r>
              <a:rPr lang="en-US" sz="850" dirty="0"/>
              <a:t>     *</a:t>
            </a:r>
          </a:p>
          <a:p>
            <a:r>
              <a:rPr lang="en-US" sz="850" dirty="0"/>
              <a:t>     * @param crops A list of Crop objects to generate the report for.</a:t>
            </a:r>
          </a:p>
          <a:p>
            <a:r>
              <a:rPr lang="en-US" sz="850" dirty="0"/>
              <a:t>     */</a:t>
            </a:r>
          </a:p>
          <a:p>
            <a:r>
              <a:rPr lang="en-US" sz="850" dirty="0"/>
              <a:t>    public void </a:t>
            </a:r>
            <a:r>
              <a:rPr lang="en-US" sz="850" dirty="0" err="1"/>
              <a:t>generateCropGrowthReport</a:t>
            </a:r>
            <a:r>
              <a:rPr lang="en-US" sz="850" dirty="0"/>
              <a:t>(List&lt;Crop&gt; crops) {</a:t>
            </a:r>
          </a:p>
          <a:p>
            <a:r>
              <a:rPr lang="en-US" sz="850" dirty="0"/>
              <a:t>        </a:t>
            </a:r>
            <a:r>
              <a:rPr lang="en-US" sz="850" dirty="0" err="1"/>
              <a:t>System.out.println</a:t>
            </a:r>
            <a:r>
              <a:rPr lang="en-US" sz="850" dirty="0"/>
              <a:t>("Crop Growth Report:");</a:t>
            </a:r>
          </a:p>
          <a:p>
            <a:r>
              <a:rPr lang="en-US" sz="850" dirty="0"/>
              <a:t>        </a:t>
            </a:r>
            <a:r>
              <a:rPr lang="en-US" sz="850" dirty="0" err="1"/>
              <a:t>System.out.println</a:t>
            </a:r>
            <a:r>
              <a:rPr lang="en-US" sz="850" dirty="0"/>
              <a:t>("--------------------------------------------------");</a:t>
            </a:r>
          </a:p>
          <a:p>
            <a:r>
              <a:rPr lang="en-US" sz="850" dirty="0"/>
              <a:t>        </a:t>
            </a:r>
            <a:r>
              <a:rPr lang="en-US" sz="850" dirty="0" err="1"/>
              <a:t>System.out.printf</a:t>
            </a:r>
            <a:r>
              <a:rPr lang="en-US" sz="850" dirty="0"/>
              <a:t>("%-20s%-20s%-20s%-20s%n", "Crop", "Planting Date", "Harvest Date", "Expiration Date");</a:t>
            </a:r>
          </a:p>
          <a:p>
            <a:r>
              <a:rPr lang="en-US" sz="850" dirty="0"/>
              <a:t>        </a:t>
            </a:r>
            <a:r>
              <a:rPr lang="en-US" sz="850" dirty="0" err="1"/>
              <a:t>System.out.println</a:t>
            </a:r>
            <a:r>
              <a:rPr lang="en-US" sz="850" dirty="0"/>
              <a:t>("--------------------------------------------------");</a:t>
            </a:r>
          </a:p>
          <a:p>
            <a:r>
              <a:rPr lang="en-US" sz="850" dirty="0"/>
              <a:t>        for (Crop </a:t>
            </a:r>
            <a:r>
              <a:rPr lang="en-US" sz="850" dirty="0" err="1"/>
              <a:t>crop</a:t>
            </a:r>
            <a:r>
              <a:rPr lang="en-US" sz="850" dirty="0"/>
              <a:t> : crops) {</a:t>
            </a:r>
          </a:p>
          <a:p>
            <a:r>
              <a:rPr lang="en-US" sz="850" dirty="0"/>
              <a:t>            String </a:t>
            </a:r>
            <a:r>
              <a:rPr lang="en-US" sz="850" dirty="0" err="1"/>
              <a:t>plantingDate</a:t>
            </a:r>
            <a:r>
              <a:rPr lang="en-US" sz="850" dirty="0"/>
              <a:t> = </a:t>
            </a:r>
            <a:r>
              <a:rPr lang="en-US" sz="850" dirty="0" err="1"/>
              <a:t>crop.getPlantingDate</a:t>
            </a:r>
            <a:r>
              <a:rPr lang="en-US" sz="850" dirty="0"/>
              <a:t>() != null</a:t>
            </a:r>
          </a:p>
          <a:p>
            <a:r>
              <a:rPr lang="en-US" sz="850" dirty="0"/>
              <a:t>                    ? </a:t>
            </a:r>
            <a:r>
              <a:rPr lang="en-US" sz="850" dirty="0" err="1"/>
              <a:t>crop.getPlantingDate</a:t>
            </a:r>
            <a:r>
              <a:rPr lang="en-US" sz="850" dirty="0"/>
              <a:t>().format(</a:t>
            </a:r>
            <a:r>
              <a:rPr lang="en-US" sz="850" dirty="0" err="1"/>
              <a:t>DateTimeFormatter.ofPattern</a:t>
            </a:r>
            <a:r>
              <a:rPr lang="en-US" sz="850" dirty="0"/>
              <a:t>("</a:t>
            </a:r>
            <a:r>
              <a:rPr lang="en-US" sz="850" dirty="0" err="1"/>
              <a:t>yyyy</a:t>
            </a:r>
            <a:r>
              <a:rPr lang="en-US" sz="850" dirty="0"/>
              <a:t>-MM-dd"))</a:t>
            </a:r>
          </a:p>
          <a:p>
            <a:r>
              <a:rPr lang="en-US" sz="850" dirty="0"/>
              <a:t>                    : "Not set";</a:t>
            </a:r>
          </a:p>
          <a:p>
            <a:r>
              <a:rPr lang="en-US" sz="850" dirty="0"/>
              <a:t>            String </a:t>
            </a:r>
            <a:r>
              <a:rPr lang="en-US" sz="850" dirty="0" err="1"/>
              <a:t>harvestDate</a:t>
            </a:r>
            <a:r>
              <a:rPr lang="en-US" sz="850" dirty="0"/>
              <a:t> = </a:t>
            </a:r>
            <a:r>
              <a:rPr lang="en-US" sz="850" dirty="0" err="1"/>
              <a:t>crop.getHarvestDate</a:t>
            </a:r>
            <a:r>
              <a:rPr lang="en-US" sz="850" dirty="0"/>
              <a:t>() != null</a:t>
            </a:r>
          </a:p>
          <a:p>
            <a:r>
              <a:rPr lang="en-US" sz="850" dirty="0"/>
              <a:t>                    ? </a:t>
            </a:r>
            <a:r>
              <a:rPr lang="en-US" sz="850" dirty="0" err="1"/>
              <a:t>crop.getHarvestDate</a:t>
            </a:r>
            <a:r>
              <a:rPr lang="en-US" sz="850" dirty="0"/>
              <a:t>().format(</a:t>
            </a:r>
            <a:r>
              <a:rPr lang="en-US" sz="850" dirty="0" err="1"/>
              <a:t>DateTimeFormatter.ofPattern</a:t>
            </a:r>
            <a:r>
              <a:rPr lang="en-US" sz="850" dirty="0"/>
              <a:t>("</a:t>
            </a:r>
            <a:r>
              <a:rPr lang="en-US" sz="850" dirty="0" err="1"/>
              <a:t>yyyy</a:t>
            </a:r>
            <a:r>
              <a:rPr lang="en-US" sz="850" dirty="0"/>
              <a:t>-MM-dd"))</a:t>
            </a:r>
          </a:p>
          <a:p>
            <a:r>
              <a:rPr lang="en-US" sz="850" dirty="0"/>
              <a:t>                    : "Not set";</a:t>
            </a:r>
          </a:p>
          <a:p>
            <a:r>
              <a:rPr lang="en-US" sz="850" dirty="0"/>
              <a:t>            String </a:t>
            </a:r>
            <a:r>
              <a:rPr lang="en-US" sz="850" dirty="0" err="1"/>
              <a:t>expirationDate</a:t>
            </a:r>
            <a:r>
              <a:rPr lang="en-US" sz="850" dirty="0"/>
              <a:t> = </a:t>
            </a:r>
            <a:r>
              <a:rPr lang="en-US" sz="850" dirty="0" err="1"/>
              <a:t>crop.calculateExpirationDate</a:t>
            </a:r>
            <a:r>
              <a:rPr lang="en-US" sz="850" dirty="0"/>
              <a:t>() != null</a:t>
            </a:r>
          </a:p>
          <a:p>
            <a:r>
              <a:rPr lang="en-US" sz="850" dirty="0"/>
              <a:t>                    ? </a:t>
            </a:r>
            <a:r>
              <a:rPr lang="en-US" sz="850" dirty="0" err="1"/>
              <a:t>crop.calculateExpirationDate</a:t>
            </a:r>
            <a:r>
              <a:rPr lang="en-US" sz="850" dirty="0"/>
              <a:t>().format(</a:t>
            </a:r>
            <a:r>
              <a:rPr lang="en-US" sz="850" dirty="0" err="1"/>
              <a:t>DateTimeFormatter.ofPattern</a:t>
            </a:r>
            <a:r>
              <a:rPr lang="en-US" sz="850" dirty="0"/>
              <a:t>("</a:t>
            </a:r>
            <a:r>
              <a:rPr lang="en-US" sz="850" dirty="0" err="1"/>
              <a:t>yyyy</a:t>
            </a:r>
            <a:r>
              <a:rPr lang="en-US" sz="850" dirty="0"/>
              <a:t>-MM-dd"))</a:t>
            </a:r>
          </a:p>
          <a:p>
            <a:r>
              <a:rPr lang="en-US" sz="850" dirty="0"/>
              <a:t>                    : "Not set";</a:t>
            </a:r>
          </a:p>
          <a:p>
            <a:r>
              <a:rPr lang="en-US" sz="850" dirty="0"/>
              <a:t>            </a:t>
            </a:r>
            <a:r>
              <a:rPr lang="en-US" sz="850" dirty="0" err="1"/>
              <a:t>System.out.printf</a:t>
            </a:r>
            <a:r>
              <a:rPr lang="en-US" sz="850" dirty="0"/>
              <a:t>("%-20s%-20s%-20s%-20s%n", </a:t>
            </a:r>
            <a:r>
              <a:rPr lang="en-US" sz="850" dirty="0" err="1"/>
              <a:t>crop.getName</a:t>
            </a:r>
            <a:r>
              <a:rPr lang="en-US" sz="850" dirty="0"/>
              <a:t>(), </a:t>
            </a:r>
            <a:r>
              <a:rPr lang="en-US" sz="850" dirty="0" err="1"/>
              <a:t>plantingDate</a:t>
            </a:r>
            <a:r>
              <a:rPr lang="en-US" sz="850" dirty="0"/>
              <a:t>, </a:t>
            </a:r>
            <a:r>
              <a:rPr lang="en-US" sz="850" dirty="0" err="1"/>
              <a:t>harvestDate</a:t>
            </a:r>
            <a:r>
              <a:rPr lang="en-US" sz="850" dirty="0"/>
              <a:t>, </a:t>
            </a:r>
            <a:r>
              <a:rPr lang="en-US" sz="850" dirty="0" err="1"/>
              <a:t>expirationDate</a:t>
            </a:r>
            <a:r>
              <a:rPr lang="en-US" sz="850" dirty="0"/>
              <a:t>);</a:t>
            </a:r>
          </a:p>
          <a:p>
            <a:r>
              <a:rPr lang="en-US" sz="850" dirty="0"/>
              <a:t>        }</a:t>
            </a:r>
          </a:p>
          <a:p>
            <a:r>
              <a:rPr lang="en-US" sz="850" dirty="0"/>
              <a:t>        </a:t>
            </a:r>
            <a:r>
              <a:rPr lang="en-US" sz="850" dirty="0" err="1"/>
              <a:t>System.out.println</a:t>
            </a:r>
            <a:r>
              <a:rPr lang="en-US" sz="850" dirty="0"/>
              <a:t>("--------------------------------------------------");</a:t>
            </a:r>
          </a:p>
          <a:p>
            <a:r>
              <a:rPr lang="en-US" sz="850" dirty="0"/>
              <a:t>    }</a:t>
            </a:r>
          </a:p>
          <a:p>
            <a:endParaRPr lang="en-US" sz="850" dirty="0"/>
          </a:p>
          <a:p>
            <a:r>
              <a:rPr lang="en-US" sz="850" dirty="0"/>
              <a:t>      /**</a:t>
            </a:r>
          </a:p>
          <a:p>
            <a:r>
              <a:rPr lang="en-US" sz="850" dirty="0"/>
              <a:t>     * Generates a report detailing the completion status of tasks and allows user input for incomplete tasks.</a:t>
            </a:r>
          </a:p>
          <a:p>
            <a:r>
              <a:rPr lang="en-US" sz="850" dirty="0"/>
              <a:t>     *</a:t>
            </a:r>
          </a:p>
          <a:p>
            <a:r>
              <a:rPr lang="en-US" sz="850" dirty="0"/>
              <a:t>     * @param </a:t>
            </a:r>
            <a:r>
              <a:rPr lang="en-US" sz="850" dirty="0" err="1"/>
              <a:t>taskScheduler</a:t>
            </a:r>
            <a:r>
              <a:rPr lang="en-US" sz="850" dirty="0"/>
              <a:t> The </a:t>
            </a:r>
            <a:r>
              <a:rPr lang="en-US" sz="850" dirty="0" err="1"/>
              <a:t>TaskScheduler</a:t>
            </a:r>
            <a:r>
              <a:rPr lang="en-US" sz="850" dirty="0"/>
              <a:t> object containing tasks to generate the report for.</a:t>
            </a:r>
          </a:p>
          <a:p>
            <a:r>
              <a:rPr lang="en-US" sz="850" dirty="0"/>
              <a:t>     */</a:t>
            </a:r>
          </a:p>
          <a:p>
            <a:r>
              <a:rPr lang="en-US" sz="850" dirty="0"/>
              <a:t>    public void </a:t>
            </a:r>
            <a:r>
              <a:rPr lang="en-US" sz="850" dirty="0" err="1"/>
              <a:t>generateTaskCompletionReport</a:t>
            </a:r>
            <a:r>
              <a:rPr lang="en-US" sz="850" dirty="0"/>
              <a:t>(</a:t>
            </a:r>
            <a:r>
              <a:rPr lang="en-US" sz="850" dirty="0" err="1"/>
              <a:t>TaskScheduler</a:t>
            </a:r>
            <a:r>
              <a:rPr lang="en-US" sz="850" dirty="0"/>
              <a:t> </a:t>
            </a:r>
            <a:r>
              <a:rPr lang="en-US" sz="850" dirty="0" err="1"/>
              <a:t>taskScheduler</a:t>
            </a:r>
            <a:r>
              <a:rPr lang="en-US" sz="850" dirty="0"/>
              <a:t>) {</a:t>
            </a:r>
          </a:p>
          <a:p>
            <a:r>
              <a:rPr lang="en-US" sz="850" dirty="0"/>
              <a:t>        </a:t>
            </a:r>
            <a:r>
              <a:rPr lang="en-US" sz="850" dirty="0" err="1"/>
              <a:t>System.out.println</a:t>
            </a:r>
            <a:r>
              <a:rPr lang="en-US" sz="850" dirty="0"/>
              <a:t>("Task Completion Report:");</a:t>
            </a:r>
          </a:p>
          <a:p>
            <a:r>
              <a:rPr lang="en-US" sz="850" dirty="0"/>
              <a:t>        List&lt;Task&gt; tasks = </a:t>
            </a:r>
            <a:r>
              <a:rPr lang="en-US" sz="850" dirty="0" err="1"/>
              <a:t>taskScheduler.getTasks</a:t>
            </a:r>
            <a:r>
              <a:rPr lang="en-US" sz="850" dirty="0"/>
              <a:t>();</a:t>
            </a:r>
          </a:p>
          <a:p>
            <a:r>
              <a:rPr lang="en-US" sz="850" dirty="0"/>
              <a:t>        for (Task </a:t>
            </a:r>
            <a:r>
              <a:rPr lang="en-US" sz="850" dirty="0" err="1"/>
              <a:t>task</a:t>
            </a:r>
            <a:r>
              <a:rPr lang="en-US" sz="850" dirty="0"/>
              <a:t> : tasks) {</a:t>
            </a:r>
          </a:p>
          <a:p>
            <a:r>
              <a:rPr lang="en-US" sz="850" dirty="0"/>
              <a:t>            </a:t>
            </a:r>
            <a:r>
              <a:rPr lang="en-US" sz="850" dirty="0" err="1"/>
              <a:t>System.out.println</a:t>
            </a:r>
            <a:r>
              <a:rPr lang="en-US" sz="850" dirty="0"/>
              <a:t>(task);</a:t>
            </a:r>
          </a:p>
          <a:p>
            <a:r>
              <a:rPr lang="en-US" sz="850" dirty="0"/>
              <a:t>            if (!</a:t>
            </a:r>
            <a:r>
              <a:rPr lang="en-US" sz="850" dirty="0" err="1"/>
              <a:t>task.isComplete</a:t>
            </a:r>
            <a:r>
              <a:rPr lang="en-US" sz="850" dirty="0"/>
              <a:t>()) {</a:t>
            </a:r>
          </a:p>
          <a:p>
            <a:r>
              <a:rPr lang="en-US" sz="850" dirty="0"/>
              <a:t>                </a:t>
            </a:r>
            <a:r>
              <a:rPr lang="en-US" sz="850" dirty="0" err="1"/>
              <a:t>System.out.print</a:t>
            </a:r>
            <a:r>
              <a:rPr lang="en-US" sz="850" dirty="0"/>
              <a:t>("Is task complete? (yes/no): ");</a:t>
            </a:r>
          </a:p>
          <a:p>
            <a:r>
              <a:rPr lang="en-US" sz="850" dirty="0"/>
              <a:t>                String complete = </a:t>
            </a:r>
            <a:r>
              <a:rPr lang="en-US" sz="850" dirty="0" err="1"/>
              <a:t>scanner.nextLine</a:t>
            </a:r>
            <a:r>
              <a:rPr lang="en-US" sz="850" dirty="0"/>
              <a:t>().</a:t>
            </a:r>
            <a:r>
              <a:rPr lang="en-US" sz="850" dirty="0" err="1"/>
              <a:t>toLowerCase</a:t>
            </a:r>
            <a:r>
              <a:rPr lang="en-US" sz="850" dirty="0"/>
              <a:t>();</a:t>
            </a:r>
          </a:p>
          <a:p>
            <a:r>
              <a:rPr lang="en-US" sz="850" dirty="0"/>
              <a:t>                if (</a:t>
            </a:r>
            <a:r>
              <a:rPr lang="en-US" sz="850" dirty="0" err="1"/>
              <a:t>complete.equals</a:t>
            </a:r>
            <a:r>
              <a:rPr lang="en-US" sz="850" dirty="0"/>
              <a:t>("no")) {</a:t>
            </a:r>
          </a:p>
          <a:p>
            <a:r>
              <a:rPr lang="en-US" sz="850" dirty="0"/>
              <a:t>                    </a:t>
            </a:r>
            <a:r>
              <a:rPr lang="en-US" sz="850" dirty="0" err="1"/>
              <a:t>System.out.print</a:t>
            </a:r>
            <a:r>
              <a:rPr lang="en-US" sz="850" dirty="0"/>
              <a:t>("How many more days needed? ");</a:t>
            </a:r>
          </a:p>
          <a:p>
            <a:r>
              <a:rPr lang="en-US" sz="850" dirty="0"/>
              <a:t>                    int </a:t>
            </a:r>
            <a:r>
              <a:rPr lang="en-US" sz="850" dirty="0" err="1"/>
              <a:t>daysNeeded</a:t>
            </a:r>
            <a:r>
              <a:rPr lang="en-US" sz="850" dirty="0"/>
              <a:t> = </a:t>
            </a:r>
            <a:r>
              <a:rPr lang="en-US" sz="850" dirty="0" err="1"/>
              <a:t>scanner.nextInt</a:t>
            </a:r>
            <a:r>
              <a:rPr lang="en-US" sz="850" dirty="0"/>
              <a:t>();</a:t>
            </a:r>
          </a:p>
          <a:p>
            <a:r>
              <a:rPr lang="en-US" sz="850" dirty="0"/>
              <a:t>                    </a:t>
            </a:r>
            <a:r>
              <a:rPr lang="en-US" sz="850" dirty="0" err="1"/>
              <a:t>task.setAdditionalTimeNeeded</a:t>
            </a:r>
            <a:r>
              <a:rPr lang="en-US" sz="850" dirty="0"/>
              <a:t>(</a:t>
            </a:r>
            <a:r>
              <a:rPr lang="en-US" sz="850" dirty="0" err="1"/>
              <a:t>daysNeeded</a:t>
            </a:r>
            <a:r>
              <a:rPr lang="en-US" sz="850" dirty="0"/>
              <a:t>);</a:t>
            </a:r>
          </a:p>
          <a:p>
            <a:r>
              <a:rPr lang="en-US" sz="850" dirty="0"/>
              <a:t>                    </a:t>
            </a:r>
            <a:r>
              <a:rPr lang="en-US" sz="850" dirty="0" err="1"/>
              <a:t>scanner.nextLine</a:t>
            </a:r>
            <a:r>
              <a:rPr lang="en-US" sz="850" dirty="0"/>
              <a:t>(); // Consume newline</a:t>
            </a:r>
          </a:p>
          <a:p>
            <a:r>
              <a:rPr lang="en-US" sz="850" dirty="0"/>
              <a:t>                } else if (</a:t>
            </a:r>
            <a:r>
              <a:rPr lang="en-US" sz="850" dirty="0" err="1"/>
              <a:t>complete.equals</a:t>
            </a:r>
            <a:r>
              <a:rPr lang="en-US" sz="850" dirty="0"/>
              <a:t>("yes")) {</a:t>
            </a:r>
          </a:p>
          <a:p>
            <a:r>
              <a:rPr lang="en-US" sz="850" dirty="0"/>
              <a:t>                    </a:t>
            </a:r>
            <a:r>
              <a:rPr lang="en-US" sz="850" dirty="0" err="1"/>
              <a:t>System.out.print</a:t>
            </a:r>
            <a:r>
              <a:rPr lang="en-US" sz="850" dirty="0"/>
              <a:t>("Enter completion time: ");</a:t>
            </a:r>
          </a:p>
          <a:p>
            <a:r>
              <a:rPr lang="en-US" sz="850" dirty="0"/>
              <a:t>                    String </a:t>
            </a:r>
            <a:r>
              <a:rPr lang="en-US" sz="850" dirty="0" err="1"/>
              <a:t>completionTime</a:t>
            </a:r>
            <a:r>
              <a:rPr lang="en-US" sz="850" dirty="0"/>
              <a:t> = </a:t>
            </a:r>
            <a:r>
              <a:rPr lang="en-US" sz="850" dirty="0" err="1"/>
              <a:t>scanner.nextLine</a:t>
            </a:r>
            <a:r>
              <a:rPr lang="en-US" sz="850" dirty="0"/>
              <a:t>();</a:t>
            </a:r>
          </a:p>
          <a:p>
            <a:r>
              <a:rPr lang="en-US" sz="850" dirty="0"/>
              <a:t>                    </a:t>
            </a:r>
            <a:r>
              <a:rPr lang="en-US" sz="850" dirty="0" err="1"/>
              <a:t>task.setCompletionTime</a:t>
            </a:r>
            <a:r>
              <a:rPr lang="en-US" sz="850" dirty="0"/>
              <a:t>(</a:t>
            </a:r>
            <a:r>
              <a:rPr lang="en-US" sz="850" dirty="0" err="1"/>
              <a:t>completionTime</a:t>
            </a:r>
            <a:r>
              <a:rPr lang="en-US" sz="850" dirty="0"/>
              <a:t>);</a:t>
            </a:r>
          </a:p>
          <a:p>
            <a:r>
              <a:rPr lang="en-US" sz="850" dirty="0"/>
              <a:t>                    </a:t>
            </a:r>
            <a:r>
              <a:rPr lang="en-US" sz="850" dirty="0" err="1"/>
              <a:t>System.out.print</a:t>
            </a:r>
            <a:r>
              <a:rPr lang="en-US" sz="850" dirty="0"/>
              <a:t>("Enter completion quality: ");</a:t>
            </a:r>
          </a:p>
          <a:p>
            <a:r>
              <a:rPr lang="en-US" sz="850" dirty="0"/>
              <a:t>                    String </a:t>
            </a:r>
            <a:r>
              <a:rPr lang="en-US" sz="850" dirty="0" err="1"/>
              <a:t>completionQuality</a:t>
            </a:r>
            <a:r>
              <a:rPr lang="en-US" sz="850" dirty="0"/>
              <a:t> = </a:t>
            </a:r>
            <a:r>
              <a:rPr lang="en-US" sz="850" dirty="0" err="1"/>
              <a:t>scanner.nextLine</a:t>
            </a:r>
            <a:r>
              <a:rPr lang="en-US" sz="850" dirty="0"/>
              <a:t>();</a:t>
            </a:r>
          </a:p>
          <a:p>
            <a:r>
              <a:rPr lang="en-US" sz="850" dirty="0"/>
              <a:t>                    </a:t>
            </a:r>
            <a:r>
              <a:rPr lang="en-US" sz="850" dirty="0" err="1"/>
              <a:t>task.setCompletionQuality</a:t>
            </a:r>
            <a:r>
              <a:rPr lang="en-US" sz="850" dirty="0"/>
              <a:t>(</a:t>
            </a:r>
            <a:r>
              <a:rPr lang="en-US" sz="850" dirty="0" err="1"/>
              <a:t>completionQuality</a:t>
            </a:r>
            <a:r>
              <a:rPr lang="en-US" sz="850" dirty="0"/>
              <a:t>);</a:t>
            </a:r>
          </a:p>
          <a:p>
            <a:r>
              <a:rPr lang="en-US" sz="850" dirty="0"/>
              <a:t>                }</a:t>
            </a:r>
          </a:p>
          <a:p>
            <a:r>
              <a:rPr lang="en-US" sz="850" dirty="0"/>
              <a:t>            }</a:t>
            </a:r>
          </a:p>
          <a:p>
            <a:r>
              <a:rPr lang="en-US" sz="850" dirty="0"/>
              <a:t>        }</a:t>
            </a:r>
          </a:p>
          <a:p>
            <a:r>
              <a:rPr lang="en-US" sz="850" dirty="0"/>
              <a:t>        </a:t>
            </a:r>
            <a:r>
              <a:rPr lang="en-US" sz="850" dirty="0" err="1"/>
              <a:t>System.out.println</a:t>
            </a:r>
            <a:r>
              <a:rPr lang="en-US" sz="850" dirty="0"/>
              <a:t>("--------------------------------------------------");</a:t>
            </a:r>
          </a:p>
          <a:p>
            <a:r>
              <a:rPr lang="en-US" sz="850" dirty="0"/>
              <a:t>    }</a:t>
            </a:r>
          </a:p>
          <a:p>
            <a:endParaRPr lang="en-US" sz="850" dirty="0"/>
          </a:p>
          <a:p>
            <a:r>
              <a:rPr lang="en-US" sz="850" dirty="0"/>
              <a:t>     /**</a:t>
            </a:r>
          </a:p>
          <a:p>
            <a:r>
              <a:rPr lang="en-US" sz="850" dirty="0"/>
              <a:t>     * Allows rating and providing feedback for a volunteer.</a:t>
            </a:r>
          </a:p>
          <a:p>
            <a:r>
              <a:rPr lang="en-US" sz="850" dirty="0"/>
              <a:t>     *</a:t>
            </a:r>
          </a:p>
          <a:p>
            <a:r>
              <a:rPr lang="en-US" sz="850" dirty="0"/>
              <a:t>     * @param volunteer The Volunteer object to rate and provide feedback for.</a:t>
            </a:r>
          </a:p>
          <a:p>
            <a:r>
              <a:rPr lang="en-US" sz="850" dirty="0"/>
              <a:t>     */</a:t>
            </a:r>
          </a:p>
          <a:p>
            <a:r>
              <a:rPr lang="en-US" sz="850" dirty="0"/>
              <a:t>    public void </a:t>
            </a:r>
            <a:r>
              <a:rPr lang="en-US" sz="850" dirty="0" err="1"/>
              <a:t>rateVolunteer</a:t>
            </a:r>
            <a:r>
              <a:rPr lang="en-US" sz="850" dirty="0"/>
              <a:t>(Volunteer volunteer) {</a:t>
            </a:r>
          </a:p>
          <a:p>
            <a:r>
              <a:rPr lang="en-US" sz="850" dirty="0"/>
              <a:t>        </a:t>
            </a:r>
            <a:r>
              <a:rPr lang="en-US" sz="850" dirty="0" err="1"/>
              <a:t>System.out.print</a:t>
            </a:r>
            <a:r>
              <a:rPr lang="en-US" sz="850" dirty="0"/>
              <a:t>("Rate volunteer " + </a:t>
            </a:r>
            <a:r>
              <a:rPr lang="en-US" sz="850" dirty="0" err="1"/>
              <a:t>volunteer.getName</a:t>
            </a:r>
            <a:r>
              <a:rPr lang="en-US" sz="850" dirty="0"/>
              <a:t>() + " (1 to 5): ");</a:t>
            </a:r>
          </a:p>
          <a:p>
            <a:r>
              <a:rPr lang="en-US" sz="850" dirty="0"/>
              <a:t>        double rating = </a:t>
            </a:r>
            <a:r>
              <a:rPr lang="en-US" sz="850" dirty="0" err="1"/>
              <a:t>scanner.nextDouble</a:t>
            </a:r>
            <a:r>
              <a:rPr lang="en-US" sz="850" dirty="0"/>
              <a:t>();</a:t>
            </a:r>
          </a:p>
          <a:p>
            <a:r>
              <a:rPr lang="en-US" sz="850" dirty="0"/>
              <a:t>        </a:t>
            </a:r>
            <a:r>
              <a:rPr lang="en-US" sz="850" dirty="0" err="1"/>
              <a:t>scanner.nextLine</a:t>
            </a:r>
            <a:r>
              <a:rPr lang="en-US" sz="850" dirty="0"/>
              <a:t>();</a:t>
            </a:r>
          </a:p>
          <a:p>
            <a:r>
              <a:rPr lang="en-US" sz="850" dirty="0"/>
              <a:t>        </a:t>
            </a:r>
            <a:r>
              <a:rPr lang="en-US" sz="850" dirty="0" err="1"/>
              <a:t>volunteer.setRating</a:t>
            </a:r>
            <a:r>
              <a:rPr lang="en-US" sz="850" dirty="0"/>
              <a:t>(rating);</a:t>
            </a:r>
          </a:p>
          <a:p>
            <a:r>
              <a:rPr lang="en-US" sz="850" dirty="0"/>
              <a:t>        if (rating &lt; 2.5) {</a:t>
            </a:r>
          </a:p>
          <a:p>
            <a:r>
              <a:rPr lang="en-US" sz="850" dirty="0"/>
              <a:t>            </a:t>
            </a:r>
            <a:r>
              <a:rPr lang="en-US" sz="850" dirty="0" err="1"/>
              <a:t>System.out.println</a:t>
            </a:r>
            <a:r>
              <a:rPr lang="en-US" sz="850" dirty="0"/>
              <a:t>("Volunteer rated below 2.5. Do not assign tasks to them again.");</a:t>
            </a:r>
          </a:p>
          <a:p>
            <a:r>
              <a:rPr lang="en-US" sz="850" dirty="0"/>
              <a:t>        } else {</a:t>
            </a:r>
          </a:p>
          <a:p>
            <a:r>
              <a:rPr lang="en-US" sz="850" dirty="0"/>
              <a:t>            </a:t>
            </a:r>
            <a:r>
              <a:rPr lang="en-US" sz="850" dirty="0" err="1"/>
              <a:t>System.out.print</a:t>
            </a:r>
            <a:r>
              <a:rPr lang="en-US" sz="850" dirty="0"/>
              <a:t>("Provide feedback to volunteer " + </a:t>
            </a:r>
            <a:r>
              <a:rPr lang="en-US" sz="850" dirty="0" err="1"/>
              <a:t>volunteer.getName</a:t>
            </a:r>
            <a:r>
              <a:rPr lang="en-US" sz="850" dirty="0"/>
              <a:t>() + ": ");</a:t>
            </a:r>
          </a:p>
          <a:p>
            <a:r>
              <a:rPr lang="en-US" sz="850" dirty="0"/>
              <a:t>            String feedback = </a:t>
            </a:r>
            <a:r>
              <a:rPr lang="en-US" sz="850" dirty="0" err="1"/>
              <a:t>scanner.nextLine</a:t>
            </a:r>
            <a:r>
              <a:rPr lang="en-US" sz="850" dirty="0"/>
              <a:t>();</a:t>
            </a:r>
          </a:p>
          <a:p>
            <a:r>
              <a:rPr lang="en-US" sz="850" dirty="0"/>
              <a:t>            // Store the feedback</a:t>
            </a:r>
          </a:p>
          <a:p>
            <a:r>
              <a:rPr lang="en-US" sz="850" dirty="0"/>
              <a:t>            </a:t>
            </a:r>
            <a:r>
              <a:rPr lang="en-US" sz="850" dirty="0" err="1"/>
              <a:t>volunteer.setFeedback</a:t>
            </a:r>
            <a:r>
              <a:rPr lang="en-US" sz="850" dirty="0"/>
              <a:t>(feedback);</a:t>
            </a:r>
          </a:p>
          <a:p>
            <a:r>
              <a:rPr lang="en-US" sz="850" dirty="0"/>
              <a:t>        }</a:t>
            </a:r>
          </a:p>
          <a:p>
            <a:r>
              <a:rPr lang="en-US" sz="850" dirty="0"/>
              <a:t>        </a:t>
            </a:r>
            <a:r>
              <a:rPr lang="en-US" sz="850" dirty="0" err="1"/>
              <a:t>System.out.println</a:t>
            </a:r>
            <a:r>
              <a:rPr lang="en-US" sz="850" dirty="0"/>
              <a:t>("--------------------------------------------------");</a:t>
            </a:r>
          </a:p>
          <a:p>
            <a:r>
              <a:rPr lang="en-US" sz="850" dirty="0"/>
              <a:t>    }</a:t>
            </a:r>
          </a:p>
          <a:p>
            <a:endParaRPr lang="en-US" sz="850" dirty="0"/>
          </a:p>
          <a:p>
            <a:r>
              <a:rPr lang="en-US" sz="850" dirty="0"/>
              <a:t>    /**</a:t>
            </a:r>
          </a:p>
          <a:p>
            <a:r>
              <a:rPr lang="en-US" sz="850" dirty="0"/>
              <a:t>     * Generates a report detailing the ratings and feedback of volunteers.</a:t>
            </a:r>
          </a:p>
          <a:p>
            <a:r>
              <a:rPr lang="en-US" sz="850" dirty="0"/>
              <a:t>     *</a:t>
            </a:r>
          </a:p>
          <a:p>
            <a:r>
              <a:rPr lang="en-US" sz="850" dirty="0"/>
              <a:t>     * @param volunteers A list of Volunteer objects to generate the report for.</a:t>
            </a:r>
          </a:p>
          <a:p>
            <a:r>
              <a:rPr lang="en-US" sz="850" dirty="0"/>
              <a:t>     */</a:t>
            </a:r>
          </a:p>
          <a:p>
            <a:r>
              <a:rPr lang="en-US" sz="850" dirty="0"/>
              <a:t>    public void </a:t>
            </a:r>
            <a:r>
              <a:rPr lang="en-US" sz="850" dirty="0" err="1"/>
              <a:t>generateVolunteerRatingReport</a:t>
            </a:r>
            <a:r>
              <a:rPr lang="en-US" sz="850" dirty="0"/>
              <a:t>(List&lt;Volunteer&gt; volunteers) {</a:t>
            </a:r>
          </a:p>
          <a:p>
            <a:r>
              <a:rPr lang="en-US" sz="850" dirty="0"/>
              <a:t>        </a:t>
            </a:r>
            <a:r>
              <a:rPr lang="en-US" sz="850" dirty="0" err="1"/>
              <a:t>System.out.println</a:t>
            </a:r>
            <a:r>
              <a:rPr lang="en-US" sz="850" dirty="0"/>
              <a:t>("Volunteers and Their Ratings / Feedback");</a:t>
            </a:r>
          </a:p>
          <a:p>
            <a:endParaRPr lang="en-US" sz="850" dirty="0"/>
          </a:p>
          <a:p>
            <a:r>
              <a:rPr lang="en-US" sz="850" dirty="0"/>
              <a:t>        for (Volunteer </a:t>
            </a:r>
            <a:r>
              <a:rPr lang="en-US" sz="850" dirty="0" err="1"/>
              <a:t>volunteer</a:t>
            </a:r>
            <a:r>
              <a:rPr lang="en-US" sz="850" dirty="0"/>
              <a:t> : volunteers) {</a:t>
            </a:r>
          </a:p>
          <a:p>
            <a:r>
              <a:rPr lang="en-US" sz="850" dirty="0"/>
              <a:t>            </a:t>
            </a:r>
            <a:r>
              <a:rPr lang="en-US" sz="850" dirty="0" err="1"/>
              <a:t>System.out.println</a:t>
            </a:r>
            <a:r>
              <a:rPr lang="en-US" sz="850" dirty="0"/>
              <a:t>("Volunteer: " + </a:t>
            </a:r>
            <a:r>
              <a:rPr lang="en-US" sz="850" dirty="0" err="1"/>
              <a:t>volunteer.getName</a:t>
            </a:r>
            <a:r>
              <a:rPr lang="en-US" sz="850" dirty="0"/>
              <a:t>());</a:t>
            </a:r>
          </a:p>
          <a:p>
            <a:r>
              <a:rPr lang="en-US" sz="850" dirty="0"/>
              <a:t>            </a:t>
            </a:r>
            <a:r>
              <a:rPr lang="en-US" sz="850" dirty="0" err="1"/>
              <a:t>System.out.println</a:t>
            </a:r>
            <a:r>
              <a:rPr lang="en-US" sz="850" dirty="0"/>
              <a:t>("Rating: " + </a:t>
            </a:r>
            <a:r>
              <a:rPr lang="en-US" sz="850" dirty="0" err="1"/>
              <a:t>volunteer.getRating</a:t>
            </a:r>
            <a:r>
              <a:rPr lang="en-US" sz="850" dirty="0"/>
              <a:t>());</a:t>
            </a:r>
          </a:p>
          <a:p>
            <a:r>
              <a:rPr lang="en-US" sz="850" dirty="0"/>
              <a:t>            </a:t>
            </a:r>
            <a:r>
              <a:rPr lang="en-US" sz="850" dirty="0" err="1"/>
              <a:t>System.out.println</a:t>
            </a:r>
            <a:r>
              <a:rPr lang="en-US" sz="850" dirty="0"/>
              <a:t>("Feedback: " + </a:t>
            </a:r>
            <a:r>
              <a:rPr lang="en-US" sz="850" dirty="0" err="1"/>
              <a:t>volunteer.getFeedback</a:t>
            </a:r>
            <a:r>
              <a:rPr lang="en-US" sz="850" dirty="0"/>
              <a:t>());</a:t>
            </a:r>
          </a:p>
          <a:p>
            <a:r>
              <a:rPr lang="en-US" sz="850" dirty="0"/>
              <a:t>            </a:t>
            </a:r>
            <a:r>
              <a:rPr lang="en-US" sz="850" dirty="0" err="1"/>
              <a:t>System.out.println</a:t>
            </a:r>
            <a:r>
              <a:rPr lang="en-US" sz="850" dirty="0"/>
              <a:t>();</a:t>
            </a:r>
          </a:p>
          <a:p>
            <a:r>
              <a:rPr lang="en-US" sz="850" dirty="0"/>
              <a:t>        }</a:t>
            </a:r>
          </a:p>
          <a:p>
            <a:endParaRPr lang="en-US" sz="850" dirty="0"/>
          </a:p>
          <a:p>
            <a:r>
              <a:rPr lang="en-US" sz="850" dirty="0"/>
              <a:t>        </a:t>
            </a:r>
            <a:r>
              <a:rPr lang="en-US" sz="850" dirty="0" err="1"/>
              <a:t>System.out.println</a:t>
            </a:r>
            <a:r>
              <a:rPr lang="en-US" sz="850" dirty="0"/>
              <a:t>("--------------------------------------------------");</a:t>
            </a:r>
          </a:p>
          <a:p>
            <a:r>
              <a:rPr lang="en-US" sz="850" dirty="0"/>
              <a:t>    }</a:t>
            </a:r>
          </a:p>
          <a:p>
            <a:endParaRPr lang="en-US" sz="850" dirty="0"/>
          </a:p>
          <a:p>
            <a:r>
              <a:rPr lang="en-US" sz="850" dirty="0"/>
              <a:t>    /**</a:t>
            </a:r>
          </a:p>
          <a:p>
            <a:r>
              <a:rPr lang="en-US" sz="850" dirty="0"/>
              <a:t>     * Lists the volunteers along with their assigned tasks and expected finish times.</a:t>
            </a:r>
          </a:p>
          <a:p>
            <a:r>
              <a:rPr lang="en-US" sz="850" dirty="0"/>
              <a:t>     *</a:t>
            </a:r>
          </a:p>
          <a:p>
            <a:r>
              <a:rPr lang="en-US" sz="850" dirty="0"/>
              <a:t>     * @param volunteers A list of Volunteer objects to list their assigned tasks for.</a:t>
            </a:r>
          </a:p>
          <a:p>
            <a:r>
              <a:rPr lang="en-US" sz="850" dirty="0"/>
              <a:t>     */</a:t>
            </a:r>
          </a:p>
          <a:p>
            <a:r>
              <a:rPr lang="en-US" sz="850" dirty="0"/>
              <a:t>    public void </a:t>
            </a:r>
            <a:r>
              <a:rPr lang="en-US" sz="850" dirty="0" err="1"/>
              <a:t>listVolunteersAndTasks</a:t>
            </a:r>
            <a:r>
              <a:rPr lang="en-US" sz="850" dirty="0"/>
              <a:t>(List&lt;Volunteer&gt; volunteers) {</a:t>
            </a:r>
          </a:p>
          <a:p>
            <a:r>
              <a:rPr lang="en-US" sz="850" dirty="0"/>
              <a:t>        </a:t>
            </a:r>
            <a:r>
              <a:rPr lang="en-US" sz="850" dirty="0" err="1"/>
              <a:t>System.out.println</a:t>
            </a:r>
            <a:r>
              <a:rPr lang="en-US" sz="850" dirty="0"/>
              <a:t>("Volunteers and Their Assigned Tasks:");</a:t>
            </a:r>
          </a:p>
          <a:p>
            <a:r>
              <a:rPr lang="en-US" sz="850" dirty="0"/>
              <a:t>        for (Volunteer </a:t>
            </a:r>
            <a:r>
              <a:rPr lang="en-US" sz="850" dirty="0" err="1"/>
              <a:t>volunteer</a:t>
            </a:r>
            <a:r>
              <a:rPr lang="en-US" sz="850" dirty="0"/>
              <a:t> : volunteers) {</a:t>
            </a:r>
          </a:p>
          <a:p>
            <a:r>
              <a:rPr lang="en-US" sz="850" dirty="0"/>
              <a:t>            </a:t>
            </a:r>
            <a:r>
              <a:rPr lang="en-US" sz="850" dirty="0" err="1"/>
              <a:t>System.out.println</a:t>
            </a:r>
            <a:r>
              <a:rPr lang="en-US" sz="850" dirty="0"/>
              <a:t>("Volunteer: " + </a:t>
            </a:r>
            <a:r>
              <a:rPr lang="en-US" sz="850" dirty="0" err="1"/>
              <a:t>volunteer.getName</a:t>
            </a:r>
            <a:r>
              <a:rPr lang="en-US" sz="850" dirty="0"/>
              <a:t>());</a:t>
            </a:r>
          </a:p>
          <a:p>
            <a:r>
              <a:rPr lang="en-US" sz="850" dirty="0"/>
              <a:t>            if (</a:t>
            </a:r>
            <a:r>
              <a:rPr lang="en-US" sz="850" dirty="0" err="1"/>
              <a:t>volunteer.getAssignedTasks</a:t>
            </a:r>
            <a:r>
              <a:rPr lang="en-US" sz="850" dirty="0"/>
              <a:t>().</a:t>
            </a:r>
            <a:r>
              <a:rPr lang="en-US" sz="850" dirty="0" err="1"/>
              <a:t>isEmpty</a:t>
            </a:r>
            <a:r>
              <a:rPr lang="en-US" sz="850" dirty="0"/>
              <a:t>()) {</a:t>
            </a:r>
          </a:p>
          <a:p>
            <a:r>
              <a:rPr lang="en-US" sz="850" dirty="0"/>
              <a:t>                </a:t>
            </a:r>
            <a:r>
              <a:rPr lang="en-US" sz="850" dirty="0" err="1"/>
              <a:t>System.out.println</a:t>
            </a:r>
            <a:r>
              <a:rPr lang="en-US" sz="850" dirty="0"/>
              <a:t>("No tasks assigned.");</a:t>
            </a:r>
          </a:p>
          <a:p>
            <a:r>
              <a:rPr lang="en-US" sz="850" dirty="0"/>
              <a:t>            } else {</a:t>
            </a:r>
          </a:p>
          <a:p>
            <a:r>
              <a:rPr lang="en-US" sz="850" dirty="0"/>
              <a:t>                for (Task </a:t>
            </a:r>
            <a:r>
              <a:rPr lang="en-US" sz="850" dirty="0" err="1"/>
              <a:t>task</a:t>
            </a:r>
            <a:r>
              <a:rPr lang="en-US" sz="850" dirty="0"/>
              <a:t> : </a:t>
            </a:r>
            <a:r>
              <a:rPr lang="en-US" sz="850" dirty="0" err="1"/>
              <a:t>volunteer.getAssignedTasks</a:t>
            </a:r>
            <a:r>
              <a:rPr lang="en-US" sz="850" dirty="0"/>
              <a:t>()) {</a:t>
            </a:r>
          </a:p>
          <a:p>
            <a:r>
              <a:rPr lang="en-US" sz="850" dirty="0"/>
              <a:t>                    </a:t>
            </a:r>
            <a:r>
              <a:rPr lang="en-US" sz="850" dirty="0" err="1"/>
              <a:t>System.out.println</a:t>
            </a:r>
            <a:r>
              <a:rPr lang="en-US" sz="850" dirty="0"/>
              <a:t>("- Task: " + </a:t>
            </a:r>
            <a:r>
              <a:rPr lang="en-US" sz="850" dirty="0" err="1"/>
              <a:t>task.getName</a:t>
            </a:r>
            <a:r>
              <a:rPr lang="en-US" sz="850" dirty="0"/>
              <a:t>() + ", Expected Finish Time: " + </a:t>
            </a:r>
            <a:r>
              <a:rPr lang="en-US" sz="850" dirty="0" err="1"/>
              <a:t>task.getCompletionTime</a:t>
            </a:r>
            <a:r>
              <a:rPr lang="en-US" sz="850" dirty="0"/>
              <a:t>());</a:t>
            </a:r>
          </a:p>
          <a:p>
            <a:r>
              <a:rPr lang="en-US" sz="850" dirty="0"/>
              <a:t>                }</a:t>
            </a:r>
          </a:p>
          <a:p>
            <a:r>
              <a:rPr lang="en-US" sz="850" dirty="0"/>
              <a:t>            }</a:t>
            </a:r>
          </a:p>
          <a:p>
            <a:r>
              <a:rPr lang="en-US" sz="850" dirty="0"/>
              <a:t>            </a:t>
            </a:r>
            <a:r>
              <a:rPr lang="en-US" sz="850" dirty="0" err="1"/>
              <a:t>System.out.println</a:t>
            </a:r>
            <a:r>
              <a:rPr lang="en-US" sz="850" dirty="0"/>
              <a:t>();</a:t>
            </a:r>
          </a:p>
          <a:p>
            <a:r>
              <a:rPr lang="en-US" sz="850" dirty="0"/>
              <a:t>        }</a:t>
            </a:r>
          </a:p>
          <a:p>
            <a:r>
              <a:rPr lang="en-US" sz="850" dirty="0"/>
              <a:t>        </a:t>
            </a:r>
            <a:r>
              <a:rPr lang="en-US" sz="850" dirty="0" err="1"/>
              <a:t>System.out.println</a:t>
            </a:r>
            <a:r>
              <a:rPr lang="en-US" sz="850" dirty="0"/>
              <a:t>("--------------------------------------------------");</a:t>
            </a:r>
          </a:p>
          <a:p>
            <a:r>
              <a:rPr lang="en-US" sz="850" dirty="0"/>
              <a:t>    }</a:t>
            </a:r>
          </a:p>
          <a:p>
            <a:r>
              <a:rPr lang="en-US" sz="850" dirty="0"/>
              <a:t>    </a:t>
            </a:r>
          </a:p>
          <a:p>
            <a:r>
              <a:rPr lang="en-US" sz="850" dirty="0"/>
              <a:t>     /**</a:t>
            </a:r>
          </a:p>
          <a:p>
            <a:r>
              <a:rPr lang="en-US" sz="850" dirty="0"/>
              <a:t>     * Closes the scanner used for user input.</a:t>
            </a:r>
          </a:p>
          <a:p>
            <a:r>
              <a:rPr lang="en-US" sz="850" dirty="0"/>
              <a:t>     */</a:t>
            </a:r>
          </a:p>
          <a:p>
            <a:r>
              <a:rPr lang="en-US" sz="850" dirty="0"/>
              <a:t>    public void </a:t>
            </a:r>
            <a:r>
              <a:rPr lang="en-US" sz="850" dirty="0" err="1"/>
              <a:t>closeScanner</a:t>
            </a:r>
            <a:r>
              <a:rPr lang="en-US" sz="850" dirty="0"/>
              <a:t>() {</a:t>
            </a:r>
          </a:p>
          <a:p>
            <a:r>
              <a:rPr lang="en-US" sz="850" dirty="0"/>
              <a:t>        </a:t>
            </a:r>
            <a:r>
              <a:rPr lang="en-US" sz="850" dirty="0" err="1"/>
              <a:t>scanner.close</a:t>
            </a:r>
            <a:r>
              <a:rPr lang="en-US" sz="850" dirty="0"/>
              <a:t>();</a:t>
            </a:r>
          </a:p>
          <a:p>
            <a:r>
              <a:rPr lang="en-US" sz="850" dirty="0"/>
              <a:t>    }</a:t>
            </a:r>
          </a:p>
          <a:p>
            <a:r>
              <a:rPr lang="en-US" sz="8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7671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6F13D-A4BE-4DCD-8638-A71EDE94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4000"/>
              <a:t>Interface: </a:t>
            </a:r>
          </a:p>
        </p:txBody>
      </p:sp>
      <p:pic>
        <p:nvPicPr>
          <p:cNvPr id="31" name="Picture 30" descr="Magnifying glass showing decling performance">
            <a:extLst>
              <a:ext uri="{FF2B5EF4-FFF2-40B4-BE49-F238E27FC236}">
                <a16:creationId xmlns:a16="http://schemas.microsoft.com/office/drawing/2014/main" id="{0630A92E-0AAC-0F11-C651-1B470F3AD1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1" r="35614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48A8AFC-6149-090E-ADCB-291EBE1BD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042228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Files: CentralManagementApp.java </a:t>
            </a:r>
          </a:p>
          <a:p>
            <a:r>
              <a:rPr lang="en-US" sz="2000" dirty="0"/>
              <a:t>Purpose: A centralized application for managing various aspects of a farm, including task scheduling, crop management, farm analytics, and generating reports.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18D3F-A0C4-7057-988F-BF600B77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7268" y="6356350"/>
            <a:ext cx="12756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718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5125-E39C-C0CA-85A9-ED79757D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CentralManagementApp.java 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2072B7F-55BA-78F6-470F-80CE19B43F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0C780-75FD-4AB6-1664-323C0E5C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58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EF8E3DD-961C-B42A-4BE6-216A43AAE6CF}"/>
              </a:ext>
            </a:extLst>
          </p:cNvPr>
          <p:cNvSpPr txBox="1"/>
          <p:nvPr/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 ?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9C3DF1-1402-DED8-5164-3189F112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4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A7570-FF27-744D-EDD4-36557F02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C1141-52CE-A3F4-91FF-CFA76FA1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34" name="TextBox 3">
            <a:extLst>
              <a:ext uri="{FF2B5EF4-FFF2-40B4-BE49-F238E27FC236}">
                <a16:creationId xmlns:a16="http://schemas.microsoft.com/office/drawing/2014/main" id="{F2DC8D46-0072-E1BD-BD05-57CD5F2FAD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89929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667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F5BF-8A41-7C56-BBF2-E962B100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Life Management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15D9513C-FCE3-017B-8CBB-8C55B3A0A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91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53BF7-E6EA-E1D6-5A4F-DE350819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2" name="Picture 41" descr="A close-up of a blue background&#10;&#10;Description automatically generated">
            <a:extLst>
              <a:ext uri="{FF2B5EF4-FFF2-40B4-BE49-F238E27FC236}">
                <a16:creationId xmlns:a16="http://schemas.microsoft.com/office/drawing/2014/main" id="{98489AEA-148C-CE95-4BBC-8D0F89124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32" r="34207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7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84484-0AC8-3A82-9469-930F9DC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CropManager.java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F91B7-5EFE-19A7-0D41-1BEC1B56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47382" y="6356350"/>
            <a:ext cx="13064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7EAEF94-F2EE-8CEF-3ECB-44574A98A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642986"/>
              </p:ext>
            </p:extLst>
          </p:nvPr>
        </p:nvGraphicFramePr>
        <p:xfrm>
          <a:off x="5827048" y="1868487"/>
          <a:ext cx="572148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159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3FA0EBD-45B5-C944-123C-687BBC3CC08B}"/>
              </a:ext>
            </a:extLst>
          </p:cNvPr>
          <p:cNvSpPr/>
          <p:nvPr/>
        </p:nvSpPr>
        <p:spPr>
          <a:xfrm>
            <a:off x="514905" y="363984"/>
            <a:ext cx="4959660" cy="63574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6A04-610D-AD48-B8D9-B2D09D83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6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EFE3F1-F575-2033-98C3-10258224109C}"/>
              </a:ext>
            </a:extLst>
          </p:cNvPr>
          <p:cNvSpPr/>
          <p:nvPr/>
        </p:nvSpPr>
        <p:spPr>
          <a:xfrm>
            <a:off x="5894773" y="363984"/>
            <a:ext cx="5459027" cy="44299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C3160-3FBD-80F9-6161-59D86E6EA350}"/>
              </a:ext>
            </a:extLst>
          </p:cNvPr>
          <p:cNvSpPr txBox="1"/>
          <p:nvPr/>
        </p:nvSpPr>
        <p:spPr>
          <a:xfrm>
            <a:off x="727227" y="673666"/>
            <a:ext cx="10769355" cy="59436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import </a:t>
            </a:r>
            <a:r>
              <a:rPr lang="en-US" sz="13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java.util.List</a:t>
            </a:r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import </a:t>
            </a:r>
            <a:r>
              <a:rPr lang="en-US" sz="13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java.util.ArrayList</a:t>
            </a:r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;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public class </a:t>
            </a:r>
            <a:r>
              <a:rPr lang="en-US" sz="13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CropManager</a:t>
            </a:r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{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private List&lt;Crop&gt; crops;</a:t>
            </a:r>
          </a:p>
          <a:p>
            <a:endParaRPr lang="en-US" sz="13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/**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 * Constructs a </a:t>
            </a:r>
            <a:r>
              <a:rPr lang="en-US" sz="13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CropManager</a:t>
            </a:r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with an empty list of crops.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 */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public </a:t>
            </a:r>
            <a:r>
              <a:rPr lang="en-US" sz="13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CropManager</a:t>
            </a:r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() {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    this(new </a:t>
            </a:r>
            <a:r>
              <a:rPr lang="en-US" sz="13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ArrayList</a:t>
            </a:r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&lt;&gt;());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}</a:t>
            </a:r>
          </a:p>
          <a:p>
            <a:endParaRPr lang="en-US" sz="13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/**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 * Constructs a </a:t>
            </a:r>
            <a:r>
              <a:rPr lang="en-US" sz="13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CropManager</a:t>
            </a:r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with the specified list of crops.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 *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 * @param crops The list of crops to manage.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 */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public </a:t>
            </a:r>
            <a:r>
              <a:rPr lang="en-US" sz="13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CropManager</a:t>
            </a:r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(List&lt;Crop&gt; crops) {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    </a:t>
            </a:r>
            <a:r>
              <a:rPr lang="en-US" sz="13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this.crops</a:t>
            </a:r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= crops;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}</a:t>
            </a:r>
          </a:p>
          <a:p>
            <a:endParaRPr lang="en-US" sz="13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/**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 * Adds a crop to the list of managed crops.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 *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 * @param crop The crop to add.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 */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public void </a:t>
            </a:r>
            <a:r>
              <a:rPr lang="en-US" sz="13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addCrop</a:t>
            </a:r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(Crop crop) {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    </a:t>
            </a:r>
            <a:r>
              <a:rPr lang="en-US" sz="13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crops.add</a:t>
            </a:r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(crop);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}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/**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 * Displays the list of crops managed by this </a:t>
            </a:r>
            <a:r>
              <a:rPr lang="en-US" sz="13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CropManager</a:t>
            </a:r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.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 */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public void </a:t>
            </a:r>
            <a:r>
              <a:rPr lang="en-US" sz="13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displayCrops</a:t>
            </a:r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() {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    </a:t>
            </a:r>
            <a:r>
              <a:rPr lang="en-US" sz="13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System.out.println</a:t>
            </a:r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("Crop List:");</a:t>
            </a:r>
          </a:p>
          <a:p>
            <a:endParaRPr lang="en-US" sz="13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    for (Crop </a:t>
            </a:r>
            <a:r>
              <a:rPr lang="en-US" sz="13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crop</a:t>
            </a:r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: crops) {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        </a:t>
            </a:r>
            <a:r>
              <a:rPr lang="en-US" sz="13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System.out.println</a:t>
            </a:r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(crop);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    }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}</a:t>
            </a:r>
          </a:p>
          <a:p>
            <a:endParaRPr lang="en-US" sz="13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/**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 * Gets the list of crops managed by this </a:t>
            </a:r>
            <a:r>
              <a:rPr lang="en-US" sz="13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CropManager</a:t>
            </a:r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.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 *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 * @return The list of crops.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 */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public List&lt;Crop&gt; </a:t>
            </a:r>
            <a:r>
              <a:rPr lang="en-US" sz="13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getCrops</a:t>
            </a:r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() {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    return crops;</a:t>
            </a:r>
          </a:p>
          <a:p>
            <a:r>
              <a:rPr lang="en-US" sz="13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   }</a:t>
            </a:r>
          </a:p>
          <a:p>
            <a:r>
              <a:rPr lang="en-US" sz="1300" b="1" dirty="0">
                <a:solidFill>
                  <a:schemeClr val="bg1"/>
                </a:solidFill>
              </a:rPr>
              <a:t>}</a:t>
            </a:r>
          </a:p>
          <a:p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74FD11-B514-726E-286B-2BDCF519E5F2}"/>
              </a:ext>
            </a:extLst>
          </p:cNvPr>
          <p:cNvSpPr/>
          <p:nvPr/>
        </p:nvSpPr>
        <p:spPr>
          <a:xfrm>
            <a:off x="6435940" y="5042822"/>
            <a:ext cx="4376691" cy="1451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9B61D0-3487-9998-E047-9778679B10F2}"/>
              </a:ext>
            </a:extLst>
          </p:cNvPr>
          <p:cNvSpPr/>
          <p:nvPr/>
        </p:nvSpPr>
        <p:spPr>
          <a:xfrm>
            <a:off x="6709668" y="5265700"/>
            <a:ext cx="3829235" cy="10054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0C77285-2B58-3697-5083-833D7243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668" y="5265700"/>
            <a:ext cx="3829235" cy="98644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askerville Old Face" panose="02020602080505020303" pitchFamily="18" charset="0"/>
                <a:cs typeface="Arabic Typesetting" panose="020F0502020204030204" pitchFamily="66" charset="-78"/>
              </a:rPr>
              <a:t>CropManager.java</a:t>
            </a:r>
          </a:p>
        </p:txBody>
      </p:sp>
    </p:spTree>
    <p:extLst>
      <p:ext uri="{BB962C8B-B14F-4D97-AF65-F5344CB8AC3E}">
        <p14:creationId xmlns:p14="http://schemas.microsoft.com/office/powerpoint/2010/main" val="82294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CA2A5-27F1-6562-9972-A1A17961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kern="1200">
                <a:latin typeface="Baskerville Old Face" panose="02020602080505020303" pitchFamily="18" charset="0"/>
              </a:rPr>
              <a:t>Crop.java</a:t>
            </a:r>
            <a:br>
              <a:rPr lang="en-US" sz="5400" kern="1200">
                <a:latin typeface="Baskerville Old Face" panose="02020602080505020303" pitchFamily="18" charset="0"/>
              </a:rPr>
            </a:br>
            <a:endParaRPr lang="en-US" sz="5400"/>
          </a:p>
        </p:txBody>
      </p:sp>
      <p:pic>
        <p:nvPicPr>
          <p:cNvPr id="6" name="Picture 5" descr="Green shoots sprouting from the earth">
            <a:extLst>
              <a:ext uri="{FF2B5EF4-FFF2-40B4-BE49-F238E27FC236}">
                <a16:creationId xmlns:a16="http://schemas.microsoft.com/office/drawing/2014/main" id="{848827E4-16F5-D45F-49B8-B32B25C6E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50" r="38005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7234D-0055-7D28-7362-ED3D0CB7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latin typeface="Baskerville Old Face" panose="02020602080505020303" pitchFamily="18" charset="0"/>
              </a:rPr>
              <a:t>Java Class used to represent the given plant from the user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latin typeface="Baskerville Old Face" panose="02020602080505020303" pitchFamily="18" charset="0"/>
              </a:rPr>
              <a:t>Parameters</a:t>
            </a:r>
          </a:p>
          <a:p>
            <a:pPr marL="1200150"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latin typeface="Baskerville Old Face" panose="02020602080505020303" pitchFamily="18" charset="0"/>
              </a:rPr>
              <a:t>Name</a:t>
            </a:r>
          </a:p>
          <a:p>
            <a:pPr marL="1200150"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latin typeface="Baskerville Old Face" panose="02020602080505020303" pitchFamily="18" charset="0"/>
              </a:rPr>
              <a:t>Date planted</a:t>
            </a:r>
          </a:p>
          <a:p>
            <a:pPr marL="1200150"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latin typeface="Baskerville Old Face" panose="02020602080505020303" pitchFamily="18" charset="0"/>
              </a:rPr>
              <a:t>Date to be harvested</a:t>
            </a:r>
          </a:p>
          <a:p>
            <a:pPr marL="1200150"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latin typeface="Baskerville Old Face" panose="02020602080505020303" pitchFamily="18" charset="0"/>
              </a:rPr>
              <a:t>Number of days till plant is no longer fresh </a:t>
            </a:r>
          </a:p>
          <a:p>
            <a:endParaRPr lang="en-US" sz="2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D4337-DED9-E450-A776-58744025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9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1495F4-57E5-0078-248D-DFB4B633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4ABFC7-E1ED-076B-7013-65AB3056DA17}"/>
              </a:ext>
            </a:extLst>
          </p:cNvPr>
          <p:cNvSpPr/>
          <p:nvPr/>
        </p:nvSpPr>
        <p:spPr>
          <a:xfrm>
            <a:off x="80639" y="213063"/>
            <a:ext cx="3906175" cy="650841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9FB633-727E-8ED0-519A-DB80DE8EF779}"/>
              </a:ext>
            </a:extLst>
          </p:cNvPr>
          <p:cNvSpPr/>
          <p:nvPr/>
        </p:nvSpPr>
        <p:spPr>
          <a:xfrm>
            <a:off x="7953656" y="174793"/>
            <a:ext cx="4001608" cy="650841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7CD245-A658-ED67-CCD9-A0057144B16B}"/>
              </a:ext>
            </a:extLst>
          </p:cNvPr>
          <p:cNvSpPr/>
          <p:nvPr/>
        </p:nvSpPr>
        <p:spPr>
          <a:xfrm>
            <a:off x="4145138" y="174793"/>
            <a:ext cx="3480046" cy="650841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2A2B6D-716B-F2D0-CFA6-5FB612029D9E}"/>
              </a:ext>
            </a:extLst>
          </p:cNvPr>
          <p:cNvSpPr txBox="1"/>
          <p:nvPr/>
        </p:nvSpPr>
        <p:spPr>
          <a:xfrm>
            <a:off x="156838" y="213063"/>
            <a:ext cx="11878323" cy="6709529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import </a:t>
            </a:r>
            <a:r>
              <a:rPr lang="en-US" sz="1000" dirty="0" err="1">
                <a:solidFill>
                  <a:schemeClr val="bg1"/>
                </a:solidFill>
              </a:rPr>
              <a:t>java.time.LocalDate</a:t>
            </a:r>
            <a:r>
              <a:rPr lang="en-US" sz="1000" dirty="0">
                <a:solidFill>
                  <a:schemeClr val="bg1"/>
                </a:solidFill>
              </a:rPr>
              <a:t>;</a:t>
            </a:r>
          </a:p>
          <a:p>
            <a:r>
              <a:rPr lang="en-US" sz="1000" dirty="0">
                <a:solidFill>
                  <a:schemeClr val="bg1"/>
                </a:solidFill>
              </a:rPr>
              <a:t>import </a:t>
            </a:r>
            <a:r>
              <a:rPr lang="en-US" sz="1000" dirty="0" err="1">
                <a:solidFill>
                  <a:schemeClr val="bg1"/>
                </a:solidFill>
              </a:rPr>
              <a:t>java.time.format.DateTimeFormatter</a:t>
            </a:r>
            <a:r>
              <a:rPr lang="en-US" sz="1000" dirty="0">
                <a:solidFill>
                  <a:schemeClr val="bg1"/>
                </a:solidFill>
              </a:rPr>
              <a:t>;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/**</a:t>
            </a:r>
          </a:p>
          <a:p>
            <a:r>
              <a:rPr lang="en-US" sz="1000" dirty="0">
                <a:solidFill>
                  <a:schemeClr val="bg1"/>
                </a:solidFill>
              </a:rPr>
              <a:t> * Represents an individual crop with its name, expiration duration from planting,</a:t>
            </a:r>
          </a:p>
          <a:p>
            <a:r>
              <a:rPr lang="en-US" sz="1000" dirty="0">
                <a:solidFill>
                  <a:schemeClr val="bg1"/>
                </a:solidFill>
              </a:rPr>
              <a:t> * planting date, and harvest date.</a:t>
            </a:r>
          </a:p>
          <a:p>
            <a:r>
              <a:rPr lang="en-US" sz="1000" dirty="0">
                <a:solidFill>
                  <a:schemeClr val="bg1"/>
                </a:solidFill>
              </a:rPr>
              <a:t> */</a:t>
            </a:r>
          </a:p>
          <a:p>
            <a:r>
              <a:rPr lang="en-US" sz="1000" dirty="0">
                <a:solidFill>
                  <a:schemeClr val="bg1"/>
                </a:solidFill>
              </a:rPr>
              <a:t>public class Crop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private String name;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private int </a:t>
            </a:r>
            <a:r>
              <a:rPr lang="en-US" sz="1000" dirty="0" err="1">
                <a:solidFill>
                  <a:schemeClr val="bg1"/>
                </a:solidFill>
              </a:rPr>
              <a:t>expirationDaysFromPlanting</a:t>
            </a:r>
            <a:r>
              <a:rPr lang="en-US" sz="1000" dirty="0">
                <a:solidFill>
                  <a:schemeClr val="bg1"/>
                </a:solidFill>
              </a:rPr>
              <a:t>; // Duration in days from planting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private </a:t>
            </a:r>
            <a:r>
              <a:rPr lang="en-US" sz="1000" dirty="0" err="1">
                <a:solidFill>
                  <a:schemeClr val="bg1"/>
                </a:solidFill>
              </a:rPr>
              <a:t>LocalDate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plantingDate</a:t>
            </a:r>
            <a:r>
              <a:rPr lang="en-US" sz="1000" dirty="0">
                <a:solidFill>
                  <a:schemeClr val="bg1"/>
                </a:solidFill>
              </a:rPr>
              <a:t>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private </a:t>
            </a:r>
            <a:r>
              <a:rPr lang="en-US" sz="1000" dirty="0" err="1">
                <a:solidFill>
                  <a:schemeClr val="bg1"/>
                </a:solidFill>
              </a:rPr>
              <a:t>LocalDate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harvestDate</a:t>
            </a:r>
            <a:r>
              <a:rPr lang="en-US" sz="1000" dirty="0">
                <a:solidFill>
                  <a:schemeClr val="bg1"/>
                </a:solidFill>
              </a:rPr>
              <a:t>;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/**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 Constructs a crop with the given name and expiration duration from planting.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 @param name    The name of the crop.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 @param </a:t>
            </a:r>
            <a:r>
              <a:rPr lang="en-US" sz="1000" dirty="0" err="1">
                <a:solidFill>
                  <a:schemeClr val="bg1"/>
                </a:solidFill>
              </a:rPr>
              <a:t>expirationDaysFromPlanting</a:t>
            </a:r>
            <a:r>
              <a:rPr lang="en-US" sz="1000" dirty="0">
                <a:solidFill>
                  <a:schemeClr val="bg1"/>
                </a:solidFill>
              </a:rPr>
              <a:t> The expiration duration from planting in days.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*/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public Crop(String name, int </a:t>
            </a:r>
            <a:r>
              <a:rPr lang="en-US" sz="1000" dirty="0" err="1">
                <a:solidFill>
                  <a:schemeClr val="bg1"/>
                </a:solidFill>
              </a:rPr>
              <a:t>expirationDaysFromPlanting</a:t>
            </a:r>
            <a:r>
              <a:rPr lang="en-US" sz="1000" dirty="0">
                <a:solidFill>
                  <a:schemeClr val="bg1"/>
                </a:solidFill>
              </a:rPr>
              <a:t>)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this.name = name;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this.expirationDaysFromPlanting</a:t>
            </a:r>
            <a:r>
              <a:rPr lang="en-US" sz="1000" dirty="0">
                <a:solidFill>
                  <a:schemeClr val="bg1"/>
                </a:solidFill>
              </a:rPr>
              <a:t> = </a:t>
            </a:r>
            <a:r>
              <a:rPr lang="en-US" sz="1000" dirty="0" err="1">
                <a:solidFill>
                  <a:schemeClr val="bg1"/>
                </a:solidFill>
              </a:rPr>
              <a:t>expirationDaysFromPlanting</a:t>
            </a:r>
            <a:r>
              <a:rPr lang="en-US" sz="1000" dirty="0">
                <a:solidFill>
                  <a:schemeClr val="bg1"/>
                </a:solidFill>
              </a:rPr>
              <a:t>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}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000" dirty="0">
                <a:solidFill>
                  <a:schemeClr val="bg1"/>
                </a:solidFill>
              </a:rPr>
              <a:t> // Getters and setters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/**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 Gets the name of the crop.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 @return The name of the crop.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*/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public String </a:t>
            </a:r>
            <a:r>
              <a:rPr lang="en-US" sz="1000" dirty="0" err="1">
                <a:solidFill>
                  <a:schemeClr val="bg1"/>
                </a:solidFill>
              </a:rPr>
              <a:t>getName</a:t>
            </a:r>
            <a:r>
              <a:rPr lang="en-US" sz="1000" dirty="0">
                <a:solidFill>
                  <a:schemeClr val="bg1"/>
                </a:solidFill>
              </a:rPr>
              <a:t>()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return name;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}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/**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 Gets the expiration duration from planting in days.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 @return The expiration duration from planting in days.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*/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public int </a:t>
            </a:r>
            <a:r>
              <a:rPr lang="en-US" sz="1000" dirty="0" err="1">
                <a:solidFill>
                  <a:schemeClr val="bg1"/>
                </a:solidFill>
              </a:rPr>
              <a:t>getExpirationDaysFromPlanting</a:t>
            </a:r>
            <a:r>
              <a:rPr lang="en-US" sz="1000" dirty="0">
                <a:solidFill>
                  <a:schemeClr val="bg1"/>
                </a:solidFill>
              </a:rPr>
              <a:t>()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return </a:t>
            </a:r>
            <a:r>
              <a:rPr lang="en-US" sz="1000" dirty="0" err="1">
                <a:solidFill>
                  <a:schemeClr val="bg1"/>
                </a:solidFill>
              </a:rPr>
              <a:t>expirationDaysFromPlanting</a:t>
            </a:r>
            <a:r>
              <a:rPr lang="en-US" sz="1000" dirty="0">
                <a:solidFill>
                  <a:schemeClr val="bg1"/>
                </a:solidFill>
              </a:rPr>
              <a:t>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}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/**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 Gets the planting date of the crop.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 @return The planting date of the crop.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*/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public </a:t>
            </a:r>
            <a:r>
              <a:rPr lang="en-US" sz="1000" dirty="0" err="1">
                <a:solidFill>
                  <a:schemeClr val="bg1"/>
                </a:solidFill>
              </a:rPr>
              <a:t>LocalDate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getPlantingDate</a:t>
            </a:r>
            <a:r>
              <a:rPr lang="en-US" sz="1000" dirty="0">
                <a:solidFill>
                  <a:schemeClr val="bg1"/>
                </a:solidFill>
              </a:rPr>
              <a:t>()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return </a:t>
            </a:r>
            <a:r>
              <a:rPr lang="en-US" sz="1000" dirty="0" err="1">
                <a:solidFill>
                  <a:schemeClr val="bg1"/>
                </a:solidFill>
              </a:rPr>
              <a:t>plantingDate</a:t>
            </a:r>
            <a:r>
              <a:rPr lang="en-US" sz="1000" dirty="0">
                <a:solidFill>
                  <a:schemeClr val="bg1"/>
                </a:solidFill>
              </a:rPr>
              <a:t>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}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/**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 Sets the planting date of the crop.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 @param </a:t>
            </a:r>
            <a:r>
              <a:rPr lang="en-US" sz="1000" dirty="0" err="1">
                <a:solidFill>
                  <a:schemeClr val="bg1"/>
                </a:solidFill>
              </a:rPr>
              <a:t>plantingDate</a:t>
            </a:r>
            <a:r>
              <a:rPr lang="en-US" sz="1000" dirty="0">
                <a:solidFill>
                  <a:schemeClr val="bg1"/>
                </a:solidFill>
              </a:rPr>
              <a:t> The planting date of the crop.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*/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public void </a:t>
            </a:r>
            <a:r>
              <a:rPr lang="en-US" sz="1000" dirty="0" err="1">
                <a:solidFill>
                  <a:schemeClr val="bg1"/>
                </a:solidFill>
              </a:rPr>
              <a:t>setPlantingDate</a:t>
            </a:r>
            <a:r>
              <a:rPr lang="en-US" sz="1000" dirty="0">
                <a:solidFill>
                  <a:schemeClr val="bg1"/>
                </a:solidFill>
              </a:rPr>
              <a:t>(</a:t>
            </a:r>
            <a:r>
              <a:rPr lang="en-US" sz="1000" dirty="0" err="1">
                <a:solidFill>
                  <a:schemeClr val="bg1"/>
                </a:solidFill>
              </a:rPr>
              <a:t>LocalDate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plantingDate</a:t>
            </a:r>
            <a:r>
              <a:rPr lang="en-US" sz="1000" dirty="0">
                <a:solidFill>
                  <a:schemeClr val="bg1"/>
                </a:solidFill>
              </a:rPr>
              <a:t>)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this.plantingDate</a:t>
            </a:r>
            <a:r>
              <a:rPr lang="en-US" sz="1000" dirty="0">
                <a:solidFill>
                  <a:schemeClr val="bg1"/>
                </a:solidFill>
              </a:rPr>
              <a:t> = </a:t>
            </a:r>
            <a:r>
              <a:rPr lang="en-US" sz="1000" dirty="0" err="1">
                <a:solidFill>
                  <a:schemeClr val="bg1"/>
                </a:solidFill>
              </a:rPr>
              <a:t>plantingDate</a:t>
            </a:r>
            <a:r>
              <a:rPr lang="en-US" sz="1000" dirty="0">
                <a:solidFill>
                  <a:schemeClr val="bg1"/>
                </a:solidFill>
              </a:rPr>
              <a:t>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}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/**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 Gets the harvest date of the crop.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 @return The harvest date of the crop.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*/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public </a:t>
            </a:r>
            <a:r>
              <a:rPr lang="en-US" sz="1000" dirty="0" err="1">
                <a:solidFill>
                  <a:schemeClr val="bg1"/>
                </a:solidFill>
              </a:rPr>
              <a:t>LocalDate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getHarvestDate</a:t>
            </a:r>
            <a:r>
              <a:rPr lang="en-US" sz="1000" dirty="0">
                <a:solidFill>
                  <a:schemeClr val="bg1"/>
                </a:solidFill>
              </a:rPr>
              <a:t>()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return </a:t>
            </a:r>
            <a:r>
              <a:rPr lang="en-US" sz="1000" dirty="0" err="1">
                <a:solidFill>
                  <a:schemeClr val="bg1"/>
                </a:solidFill>
              </a:rPr>
              <a:t>harvestDate</a:t>
            </a:r>
            <a:r>
              <a:rPr lang="en-US" sz="1000" dirty="0">
                <a:solidFill>
                  <a:schemeClr val="bg1"/>
                </a:solidFill>
              </a:rPr>
              <a:t>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}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/**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 Sets the harvest date of the crop.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 @param </a:t>
            </a:r>
            <a:r>
              <a:rPr lang="en-US" sz="1000" dirty="0" err="1">
                <a:solidFill>
                  <a:schemeClr val="bg1"/>
                </a:solidFill>
              </a:rPr>
              <a:t>harvestDate</a:t>
            </a:r>
            <a:r>
              <a:rPr lang="en-US" sz="1000" dirty="0">
                <a:solidFill>
                  <a:schemeClr val="bg1"/>
                </a:solidFill>
              </a:rPr>
              <a:t> The harvest date of the crop.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*/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public void </a:t>
            </a:r>
            <a:r>
              <a:rPr lang="en-US" sz="1000" dirty="0" err="1">
                <a:solidFill>
                  <a:schemeClr val="bg1"/>
                </a:solidFill>
              </a:rPr>
              <a:t>setHarvestDate</a:t>
            </a:r>
            <a:r>
              <a:rPr lang="en-US" sz="1000" dirty="0">
                <a:solidFill>
                  <a:schemeClr val="bg1"/>
                </a:solidFill>
              </a:rPr>
              <a:t>(</a:t>
            </a:r>
            <a:r>
              <a:rPr lang="en-US" sz="1000" dirty="0" err="1">
                <a:solidFill>
                  <a:schemeClr val="bg1"/>
                </a:solidFill>
              </a:rPr>
              <a:t>LocalDate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harvestDate</a:t>
            </a:r>
            <a:r>
              <a:rPr lang="en-US" sz="1000" dirty="0">
                <a:solidFill>
                  <a:schemeClr val="bg1"/>
                </a:solidFill>
              </a:rPr>
              <a:t>)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this.harvestDate</a:t>
            </a:r>
            <a:r>
              <a:rPr lang="en-US" sz="1000" dirty="0">
                <a:solidFill>
                  <a:schemeClr val="bg1"/>
                </a:solidFill>
              </a:rPr>
              <a:t> = </a:t>
            </a:r>
            <a:r>
              <a:rPr lang="en-US" sz="1000" dirty="0" err="1">
                <a:solidFill>
                  <a:schemeClr val="bg1"/>
                </a:solidFill>
              </a:rPr>
              <a:t>harvestDate</a:t>
            </a:r>
            <a:r>
              <a:rPr lang="en-US" sz="1000" dirty="0">
                <a:solidFill>
                  <a:schemeClr val="bg1"/>
                </a:solidFill>
              </a:rPr>
              <a:t>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}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/**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 Calculates the expiration date of the crop based on the planting date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 and expiration duration.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 @return The expiration date of the crop.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*/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public </a:t>
            </a:r>
            <a:r>
              <a:rPr lang="en-US" sz="1000" dirty="0" err="1">
                <a:solidFill>
                  <a:schemeClr val="bg1"/>
                </a:solidFill>
              </a:rPr>
              <a:t>LocalDate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calculateExpirationDate</a:t>
            </a:r>
            <a:r>
              <a:rPr lang="en-US" sz="1000" dirty="0">
                <a:solidFill>
                  <a:schemeClr val="bg1"/>
                </a:solidFill>
              </a:rPr>
              <a:t>()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if (</a:t>
            </a:r>
            <a:r>
              <a:rPr lang="en-US" sz="1000" dirty="0" err="1">
                <a:solidFill>
                  <a:schemeClr val="bg1"/>
                </a:solidFill>
              </a:rPr>
              <a:t>plantingDate</a:t>
            </a:r>
            <a:r>
              <a:rPr lang="en-US" sz="1000" dirty="0">
                <a:solidFill>
                  <a:schemeClr val="bg1"/>
                </a:solidFill>
              </a:rPr>
              <a:t> != null)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return </a:t>
            </a:r>
            <a:r>
              <a:rPr lang="en-US" sz="1000" dirty="0" err="1">
                <a:solidFill>
                  <a:schemeClr val="bg1"/>
                </a:solidFill>
              </a:rPr>
              <a:t>plantingDate.plusDays</a:t>
            </a:r>
            <a:r>
              <a:rPr lang="en-US" sz="1000" dirty="0">
                <a:solidFill>
                  <a:schemeClr val="bg1"/>
                </a:solidFill>
              </a:rPr>
              <a:t>(</a:t>
            </a:r>
            <a:r>
              <a:rPr lang="en-US" sz="1000" dirty="0" err="1">
                <a:solidFill>
                  <a:schemeClr val="bg1"/>
                </a:solidFill>
              </a:rPr>
              <a:t>expirationDaysFromPlanting</a:t>
            </a:r>
            <a:r>
              <a:rPr lang="en-US" sz="1000" dirty="0">
                <a:solidFill>
                  <a:schemeClr val="bg1"/>
                </a:solidFill>
              </a:rPr>
              <a:t>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} else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return null;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}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/**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 Formats the given date into a string in the format "</a:t>
            </a:r>
            <a:r>
              <a:rPr lang="en-US" sz="1000" dirty="0" err="1">
                <a:solidFill>
                  <a:schemeClr val="bg1"/>
                </a:solidFill>
              </a:rPr>
              <a:t>yyyy</a:t>
            </a:r>
            <a:r>
              <a:rPr lang="en-US" sz="1000" dirty="0">
                <a:solidFill>
                  <a:schemeClr val="bg1"/>
                </a:solidFill>
              </a:rPr>
              <a:t>-MM-dd".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 @param date The date to format.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 @return The formatted date string, or "Not set" if the date is null.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*/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public String </a:t>
            </a:r>
            <a:r>
              <a:rPr lang="en-US" sz="1000" dirty="0" err="1">
                <a:solidFill>
                  <a:schemeClr val="bg1"/>
                </a:solidFill>
              </a:rPr>
              <a:t>formatDate</a:t>
            </a:r>
            <a:r>
              <a:rPr lang="en-US" sz="1000" dirty="0">
                <a:solidFill>
                  <a:schemeClr val="bg1"/>
                </a:solidFill>
              </a:rPr>
              <a:t>(</a:t>
            </a:r>
            <a:r>
              <a:rPr lang="en-US" sz="1000" dirty="0" err="1">
                <a:solidFill>
                  <a:schemeClr val="bg1"/>
                </a:solidFill>
              </a:rPr>
              <a:t>LocalDate</a:t>
            </a:r>
            <a:r>
              <a:rPr lang="en-US" sz="1000" dirty="0">
                <a:solidFill>
                  <a:schemeClr val="bg1"/>
                </a:solidFill>
              </a:rPr>
              <a:t> date)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if (date != null)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return </a:t>
            </a:r>
            <a:r>
              <a:rPr lang="en-US" sz="1000" dirty="0" err="1">
                <a:solidFill>
                  <a:schemeClr val="bg1"/>
                </a:solidFill>
              </a:rPr>
              <a:t>date.format</a:t>
            </a:r>
            <a:r>
              <a:rPr lang="en-US" sz="1000" dirty="0">
                <a:solidFill>
                  <a:schemeClr val="bg1"/>
                </a:solidFill>
              </a:rPr>
              <a:t>(</a:t>
            </a:r>
            <a:r>
              <a:rPr lang="en-US" sz="1000" dirty="0" err="1">
                <a:solidFill>
                  <a:schemeClr val="bg1"/>
                </a:solidFill>
              </a:rPr>
              <a:t>DateTimeFormatter.ofPattern</a:t>
            </a:r>
            <a:r>
              <a:rPr lang="en-US" sz="1000" dirty="0">
                <a:solidFill>
                  <a:schemeClr val="bg1"/>
                </a:solidFill>
              </a:rPr>
              <a:t>("</a:t>
            </a:r>
            <a:r>
              <a:rPr lang="en-US" sz="1000" dirty="0" err="1">
                <a:solidFill>
                  <a:schemeClr val="bg1"/>
                </a:solidFill>
              </a:rPr>
              <a:t>yyyy</a:t>
            </a:r>
            <a:r>
              <a:rPr lang="en-US" sz="1000" dirty="0">
                <a:solidFill>
                  <a:schemeClr val="bg1"/>
                </a:solidFill>
              </a:rPr>
              <a:t>-MM-dd"));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} else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return "Not set";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}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/**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 Returns a string representation of the crop, including its name and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 expiration duration from planting.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 @return A string representation of the crop.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*/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@Override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public String </a:t>
            </a:r>
            <a:r>
              <a:rPr lang="en-US" sz="1000" dirty="0" err="1">
                <a:solidFill>
                  <a:schemeClr val="bg1"/>
                </a:solidFill>
              </a:rPr>
              <a:t>toString</a:t>
            </a:r>
            <a:r>
              <a:rPr lang="en-US" sz="1000" dirty="0">
                <a:solidFill>
                  <a:schemeClr val="bg1"/>
                </a:solidFill>
              </a:rPr>
              <a:t>()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return "Crop: " + name + " | Expiration: " + </a:t>
            </a:r>
            <a:r>
              <a:rPr lang="en-US" sz="1000" dirty="0" err="1">
                <a:solidFill>
                  <a:schemeClr val="bg1"/>
                </a:solidFill>
              </a:rPr>
              <a:t>expirationDaysFromPlanting</a:t>
            </a:r>
            <a:r>
              <a:rPr lang="en-US" sz="1000" dirty="0">
                <a:solidFill>
                  <a:schemeClr val="bg1"/>
                </a:solidFill>
              </a:rPr>
              <a:t> + " days from planting";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0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5082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3685-155F-00AB-9D28-55A7C11B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Scheduling 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59D1572F-0A20-7F82-0010-C75E3199C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5068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FE0FE-E311-EC78-06C7-4A9880E9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1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5681c17-6f65-4272-a90c-569af8816f6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6D2183FD0C044592CB0130A2367431" ma:contentTypeVersion="5" ma:contentTypeDescription="Create a new document." ma:contentTypeScope="" ma:versionID="277950d72a9b69143c3ab50e1d0f3950">
  <xsd:schema xmlns:xsd="http://www.w3.org/2001/XMLSchema" xmlns:xs="http://www.w3.org/2001/XMLSchema" xmlns:p="http://schemas.microsoft.com/office/2006/metadata/properties" xmlns:ns3="15681c17-6f65-4272-a90c-569af8816f6e" targetNamespace="http://schemas.microsoft.com/office/2006/metadata/properties" ma:root="true" ma:fieldsID="931fcff78f4be31d73541cbb276e7e80" ns3:_="">
    <xsd:import namespace="15681c17-6f65-4272-a90c-569af8816f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681c17-6f65-4272-a90c-569af8816f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15681c17-6f65-4272-a90c-569af8816f6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6D69E43-ACF4-4F23-B7EF-A0E8785D542F}">
  <ds:schemaRefs>
    <ds:schemaRef ds:uri="15681c17-6f65-4272-a90c-569af8816f6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6611</Words>
  <Application>Microsoft Office PowerPoint</Application>
  <PresentationFormat>Widescreen</PresentationFormat>
  <Paragraphs>1164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Baskerville Old Face</vt:lpstr>
      <vt:lpstr>Calibri</vt:lpstr>
      <vt:lpstr>Office Theme</vt:lpstr>
      <vt:lpstr>Centralized Management System  DeadlineChasingDevs Liam Buckman, Jazmin Carlos, Guanlin Chen, Eric Pham, Prakriti Poudel</vt:lpstr>
      <vt:lpstr>AGENDA</vt:lpstr>
      <vt:lpstr>Program Overview</vt:lpstr>
      <vt:lpstr>Crop Life Management</vt:lpstr>
      <vt:lpstr>CropManager.java</vt:lpstr>
      <vt:lpstr>CropManager.java</vt:lpstr>
      <vt:lpstr>Crop.java </vt:lpstr>
      <vt:lpstr>PowerPoint Presentation</vt:lpstr>
      <vt:lpstr>Task Scheduling </vt:lpstr>
      <vt:lpstr>TaskScheduler.java </vt:lpstr>
      <vt:lpstr>PowerPoint Presentation</vt:lpstr>
      <vt:lpstr>Task. Java</vt:lpstr>
      <vt:lpstr>PowerPoint Presentation</vt:lpstr>
      <vt:lpstr>Volunteer.java</vt:lpstr>
      <vt:lpstr>PowerPoint Presentation</vt:lpstr>
      <vt:lpstr>Reporting and Analytics </vt:lpstr>
      <vt:lpstr>Product.java </vt:lpstr>
      <vt:lpstr>PowerPoint Presentation</vt:lpstr>
      <vt:lpstr>InventoryAnalytics.java </vt:lpstr>
      <vt:lpstr>PowerPoint Presentation</vt:lpstr>
      <vt:lpstr>ReportGenerator.java</vt:lpstr>
      <vt:lpstr>PowerPoint Presentation</vt:lpstr>
      <vt:lpstr>Interface: </vt:lpstr>
      <vt:lpstr>CentralManagementApp.java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Jazmin Carlos</dc:creator>
  <cp:lastModifiedBy>Jazmin Carlos</cp:lastModifiedBy>
  <cp:revision>1</cp:revision>
  <dcterms:created xsi:type="dcterms:W3CDTF">2024-05-01T22:00:22Z</dcterms:created>
  <dcterms:modified xsi:type="dcterms:W3CDTF">2024-05-06T03:35:22Z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0x010100ED6D2183FD0C044592CB0130A2367431</vt:lpwstr>
  </property>
  <property fmtid="{D5CDD505-2E9C-101B-9397-08002B2CF9AE}" pid="3" name="MediaServiceImageTags">
    <vt:lpwstr/>
  </property>
</Properties>
</file>