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59" r:id="rId5"/>
    <p:sldId id="257" r:id="rId6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6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0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2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0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9EDB-B2D1-4A3D-A025-559E304BEB3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1FA7-5A6C-40AD-9491-A8C286806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6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0533" y="2955286"/>
            <a:ext cx="4619625" cy="2893064"/>
            <a:chOff x="361950" y="1393049"/>
            <a:chExt cx="4371975" cy="2893444"/>
          </a:xfrm>
        </p:grpSpPr>
        <p:grpSp>
          <p:nvGrpSpPr>
            <p:cNvPr id="22" name="组合 21"/>
            <p:cNvGrpSpPr/>
            <p:nvPr/>
          </p:nvGrpSpPr>
          <p:grpSpPr>
            <a:xfrm>
              <a:off x="361950" y="1393049"/>
              <a:ext cx="4371975" cy="2893444"/>
              <a:chOff x="1343025" y="790575"/>
              <a:chExt cx="2295525" cy="150358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343025" y="790575"/>
                <a:ext cx="2295525" cy="3238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43025" y="1114424"/>
                <a:ext cx="2295525" cy="11797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文本框 6"/>
              <p:cNvSpPr txBox="1"/>
              <p:nvPr/>
            </p:nvSpPr>
            <p:spPr>
              <a:xfrm>
                <a:off x="2097679" y="838034"/>
                <a:ext cx="736502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&lt;&lt;presentationPage&gt;&gt;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7"/>
              <p:cNvSpPr txBox="1"/>
              <p:nvPr/>
            </p:nvSpPr>
            <p:spPr>
              <a:xfrm>
                <a:off x="2271972" y="944013"/>
                <a:ext cx="380754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05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主</a:t>
                </a:r>
                <a:r>
                  <a:rPr lang="zh-CN" sz="1050" b="1" kern="1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页面</a:t>
                </a:r>
                <a:endParaRPr lang="zh-CN" sz="105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折角形 22"/>
            <p:cNvSpPr/>
            <p:nvPr/>
          </p:nvSpPr>
          <p:spPr>
            <a:xfrm rot="10800000" flipH="1">
              <a:off x="4343400" y="1484378"/>
              <a:ext cx="247650" cy="203943"/>
            </a:xfrm>
            <a:prstGeom prst="foldedCorner">
              <a:avLst>
                <a:gd name="adj" fmla="val 41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81175" y="4381012"/>
            <a:ext cx="3630541" cy="1263997"/>
            <a:chOff x="110353" y="2217170"/>
            <a:chExt cx="3630966" cy="1502593"/>
          </a:xfrm>
        </p:grpSpPr>
        <p:grpSp>
          <p:nvGrpSpPr>
            <p:cNvPr id="6" name="组合 5"/>
            <p:cNvGrpSpPr/>
            <p:nvPr/>
          </p:nvGrpSpPr>
          <p:grpSpPr>
            <a:xfrm>
              <a:off x="110353" y="2217170"/>
              <a:ext cx="3630966" cy="1489144"/>
              <a:chOff x="-21617" y="2217170"/>
              <a:chExt cx="3974314" cy="148914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-21617" y="2217170"/>
                <a:ext cx="3974314" cy="1489144"/>
                <a:chOff x="-647540" y="0"/>
                <a:chExt cx="3456519" cy="100221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-647540" y="0"/>
                  <a:ext cx="3456519" cy="3238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-647540" y="323849"/>
                  <a:ext cx="3456519" cy="67836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文本框 4"/>
                <p:cNvSpPr txBox="1"/>
                <p:nvPr/>
              </p:nvSpPr>
              <p:spPr>
                <a:xfrm>
                  <a:off x="588676" y="36909"/>
                  <a:ext cx="1005875" cy="38078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dirty="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&lt;&lt;</a:t>
                  </a:r>
                  <a:r>
                    <a:rPr lang="en-US" sz="1050" dirty="0" err="1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inputForm</a:t>
                  </a:r>
                  <a:r>
                    <a:rPr lang="en-US" sz="1050" dirty="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&gt;&gt;</a:t>
                  </a:r>
                  <a:endParaRPr 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21" name="文本框 5"/>
                <p:cNvSpPr txBox="1"/>
                <p:nvPr/>
              </p:nvSpPr>
              <p:spPr>
                <a:xfrm>
                  <a:off x="845808" y="152834"/>
                  <a:ext cx="435234" cy="38078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1050" b="1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搜索</a:t>
                  </a:r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3526972" y="2300150"/>
                <a:ext cx="219075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26972" y="2388580"/>
                <a:ext cx="219075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86563" y="2965065"/>
              <a:ext cx="1858807" cy="754698"/>
              <a:chOff x="186563" y="2965065"/>
              <a:chExt cx="1858807" cy="75469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6563" y="2969191"/>
                <a:ext cx="1858807" cy="5215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文本框 4"/>
              <p:cNvSpPr txBox="1"/>
              <p:nvPr/>
            </p:nvSpPr>
            <p:spPr>
              <a:xfrm>
                <a:off x="519423" y="2965065"/>
                <a:ext cx="1012825" cy="5657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sz="1050" dirty="0" err="1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textInput</a:t>
                </a: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4" name="文本框 5"/>
              <p:cNvSpPr txBox="1"/>
              <p:nvPr/>
            </p:nvSpPr>
            <p:spPr>
              <a:xfrm>
                <a:off x="788913" y="3153978"/>
                <a:ext cx="591185" cy="5657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搜索框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067382" y="2953057"/>
              <a:ext cx="1598855" cy="543779"/>
              <a:chOff x="-300344" y="247730"/>
              <a:chExt cx="2378894" cy="52890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-246963" y="257231"/>
                <a:ext cx="1119690" cy="5132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文本框 4"/>
              <p:cNvSpPr txBox="1"/>
              <p:nvPr/>
            </p:nvSpPr>
            <p:spPr>
              <a:xfrm>
                <a:off x="-300344" y="247730"/>
                <a:ext cx="1148486" cy="3034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" name="文本框 5"/>
              <p:cNvSpPr txBox="1"/>
              <p:nvPr/>
            </p:nvSpPr>
            <p:spPr>
              <a:xfrm>
                <a:off x="-230816" y="432979"/>
                <a:ext cx="1078959" cy="2552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开始搜索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58860" y="263422"/>
                <a:ext cx="1119690" cy="5132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文本框 4"/>
              <p:cNvSpPr txBox="1"/>
              <p:nvPr/>
            </p:nvSpPr>
            <p:spPr>
              <a:xfrm>
                <a:off x="905479" y="253923"/>
                <a:ext cx="1148486" cy="3034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7" name="文本框 5"/>
              <p:cNvSpPr txBox="1"/>
              <p:nvPr/>
            </p:nvSpPr>
            <p:spPr>
              <a:xfrm>
                <a:off x="975006" y="439172"/>
                <a:ext cx="1078959" cy="2552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重置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379313" y="3682704"/>
            <a:ext cx="1381125" cy="730638"/>
            <a:chOff x="581928" y="0"/>
            <a:chExt cx="1713597" cy="534218"/>
          </a:xfrm>
        </p:grpSpPr>
        <p:sp>
          <p:nvSpPr>
            <p:cNvPr id="41" name="矩形 40"/>
            <p:cNvSpPr/>
            <p:nvPr/>
          </p:nvSpPr>
          <p:spPr>
            <a:xfrm>
              <a:off x="581928" y="0"/>
              <a:ext cx="1713597" cy="4011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文本框 4"/>
            <p:cNvSpPr txBox="1"/>
            <p:nvPr/>
          </p:nvSpPr>
          <p:spPr>
            <a:xfrm>
              <a:off x="877469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文本框 5"/>
            <p:cNvSpPr txBox="1"/>
            <p:nvPr/>
          </p:nvSpPr>
          <p:spPr>
            <a:xfrm>
              <a:off x="1099148" y="153438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</a:t>
              </a:r>
              <a:endParaRPr 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79088" y="3686196"/>
            <a:ext cx="1381125" cy="686299"/>
            <a:chOff x="581928" y="0"/>
            <a:chExt cx="1713597" cy="534214"/>
          </a:xfrm>
        </p:grpSpPr>
        <p:sp>
          <p:nvSpPr>
            <p:cNvPr id="52" name="矩形 51"/>
            <p:cNvSpPr/>
            <p:nvPr/>
          </p:nvSpPr>
          <p:spPr>
            <a:xfrm>
              <a:off x="581928" y="0"/>
              <a:ext cx="1713597" cy="417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文本框 4"/>
            <p:cNvSpPr txBox="1"/>
            <p:nvPr/>
          </p:nvSpPr>
          <p:spPr>
            <a:xfrm>
              <a:off x="842015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文本框 5"/>
            <p:cNvSpPr txBox="1"/>
            <p:nvPr/>
          </p:nvSpPr>
          <p:spPr>
            <a:xfrm>
              <a:off x="1099148" y="153434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注册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07" name="椭圆 206"/>
          <p:cNvSpPr/>
          <p:nvPr/>
        </p:nvSpPr>
        <p:spPr>
          <a:xfrm>
            <a:off x="5476347" y="3779296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3976122" y="3777793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3341300" y="5056725"/>
            <a:ext cx="403046" cy="172130"/>
            <a:chOff x="3607431" y="7347749"/>
            <a:chExt cx="441146" cy="240047"/>
          </a:xfrm>
        </p:grpSpPr>
        <p:sp>
          <p:nvSpPr>
            <p:cNvPr id="129" name="文本框 128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19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0533" y="2955286"/>
            <a:ext cx="4619625" cy="4959988"/>
            <a:chOff x="361950" y="1393049"/>
            <a:chExt cx="4371975" cy="4960640"/>
          </a:xfrm>
        </p:grpSpPr>
        <p:grpSp>
          <p:nvGrpSpPr>
            <p:cNvPr id="22" name="组合 21"/>
            <p:cNvGrpSpPr/>
            <p:nvPr/>
          </p:nvGrpSpPr>
          <p:grpSpPr>
            <a:xfrm>
              <a:off x="361950" y="1393049"/>
              <a:ext cx="4371975" cy="4960640"/>
              <a:chOff x="1343025" y="790575"/>
              <a:chExt cx="2295525" cy="257780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343025" y="790575"/>
                <a:ext cx="2295525" cy="3238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43025" y="1114424"/>
                <a:ext cx="2295525" cy="2253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文本框 6"/>
              <p:cNvSpPr txBox="1"/>
              <p:nvPr/>
            </p:nvSpPr>
            <p:spPr>
              <a:xfrm>
                <a:off x="2097679" y="838034"/>
                <a:ext cx="736502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&lt;&lt;presentationPage&gt;&gt;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7"/>
              <p:cNvSpPr txBox="1"/>
              <p:nvPr/>
            </p:nvSpPr>
            <p:spPr>
              <a:xfrm>
                <a:off x="2271972" y="944013"/>
                <a:ext cx="380754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搜索页面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折角形 22"/>
            <p:cNvSpPr/>
            <p:nvPr/>
          </p:nvSpPr>
          <p:spPr>
            <a:xfrm rot="10800000" flipH="1">
              <a:off x="4343400" y="1484378"/>
              <a:ext cx="247650" cy="203943"/>
            </a:xfrm>
            <a:prstGeom prst="foldedCorner">
              <a:avLst>
                <a:gd name="adj" fmla="val 41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6326" y="3698812"/>
            <a:ext cx="2950400" cy="1252684"/>
            <a:chOff x="790574" y="2217170"/>
            <a:chExt cx="2950745" cy="1489144"/>
          </a:xfrm>
        </p:grpSpPr>
        <p:grpSp>
          <p:nvGrpSpPr>
            <p:cNvPr id="6" name="组合 5"/>
            <p:cNvGrpSpPr/>
            <p:nvPr/>
          </p:nvGrpSpPr>
          <p:grpSpPr>
            <a:xfrm>
              <a:off x="790574" y="2217170"/>
              <a:ext cx="2950745" cy="1489144"/>
              <a:chOff x="722926" y="2217170"/>
              <a:chExt cx="3229771" cy="148914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22926" y="2217170"/>
                <a:ext cx="3229771" cy="1489144"/>
                <a:chOff x="0" y="0"/>
                <a:chExt cx="2808979" cy="100221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0" y="0"/>
                  <a:ext cx="2808979" cy="3238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0" y="323849"/>
                  <a:ext cx="2808979" cy="67836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文本框 4"/>
                <p:cNvSpPr txBox="1"/>
                <p:nvPr/>
              </p:nvSpPr>
              <p:spPr>
                <a:xfrm>
                  <a:off x="987686" y="36909"/>
                  <a:ext cx="1005875" cy="38078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dirty="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&lt;&lt;</a:t>
                  </a:r>
                  <a:r>
                    <a:rPr lang="en-US" sz="1050" dirty="0" err="1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inputForm</a:t>
                  </a:r>
                  <a:r>
                    <a:rPr lang="en-US" sz="1050" dirty="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&gt;&gt;</a:t>
                  </a:r>
                  <a:endParaRPr 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21" name="文本框 5"/>
                <p:cNvSpPr txBox="1"/>
                <p:nvPr/>
              </p:nvSpPr>
              <p:spPr>
                <a:xfrm>
                  <a:off x="1244819" y="152834"/>
                  <a:ext cx="435234" cy="38078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1050" b="1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搜索</a:t>
                  </a:r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3526972" y="2300150"/>
                <a:ext cx="219075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26972" y="2388580"/>
                <a:ext cx="219075" cy="457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72913" y="2931096"/>
              <a:ext cx="1172456" cy="754700"/>
              <a:chOff x="872913" y="2931096"/>
              <a:chExt cx="1172456" cy="7547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72913" y="2969191"/>
                <a:ext cx="1172456" cy="5215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文本框 4"/>
              <p:cNvSpPr txBox="1"/>
              <p:nvPr/>
            </p:nvSpPr>
            <p:spPr>
              <a:xfrm>
                <a:off x="967152" y="2931096"/>
                <a:ext cx="1012825" cy="5657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sz="1050" dirty="0" err="1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textInput</a:t>
                </a: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4" name="文本框 5"/>
              <p:cNvSpPr txBox="1"/>
              <p:nvPr/>
            </p:nvSpPr>
            <p:spPr>
              <a:xfrm>
                <a:off x="1236640" y="3120011"/>
                <a:ext cx="591185" cy="5657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搜索框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067382" y="2953057"/>
              <a:ext cx="1598855" cy="543779"/>
              <a:chOff x="-300344" y="247730"/>
              <a:chExt cx="2378894" cy="52890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-246963" y="257231"/>
                <a:ext cx="1119690" cy="5132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文本框 4"/>
              <p:cNvSpPr txBox="1"/>
              <p:nvPr/>
            </p:nvSpPr>
            <p:spPr>
              <a:xfrm>
                <a:off x="-300344" y="247730"/>
                <a:ext cx="1148486" cy="3034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" name="文本框 5"/>
              <p:cNvSpPr txBox="1"/>
              <p:nvPr/>
            </p:nvSpPr>
            <p:spPr>
              <a:xfrm>
                <a:off x="-230816" y="432979"/>
                <a:ext cx="1078959" cy="2552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开始搜索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58860" y="263422"/>
                <a:ext cx="1119690" cy="5132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文本框 4"/>
              <p:cNvSpPr txBox="1"/>
              <p:nvPr/>
            </p:nvSpPr>
            <p:spPr>
              <a:xfrm>
                <a:off x="905479" y="253923"/>
                <a:ext cx="1148486" cy="3034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7" name="文本框 5"/>
              <p:cNvSpPr txBox="1"/>
              <p:nvPr/>
            </p:nvSpPr>
            <p:spPr>
              <a:xfrm>
                <a:off x="975006" y="439172"/>
                <a:ext cx="1078959" cy="2552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重置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379313" y="3682704"/>
            <a:ext cx="1381125" cy="730638"/>
            <a:chOff x="581928" y="0"/>
            <a:chExt cx="1713597" cy="534218"/>
          </a:xfrm>
        </p:grpSpPr>
        <p:sp>
          <p:nvSpPr>
            <p:cNvPr id="41" name="矩形 40"/>
            <p:cNvSpPr/>
            <p:nvPr/>
          </p:nvSpPr>
          <p:spPr>
            <a:xfrm>
              <a:off x="581928" y="0"/>
              <a:ext cx="1713597" cy="4011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文本框 4"/>
            <p:cNvSpPr txBox="1"/>
            <p:nvPr/>
          </p:nvSpPr>
          <p:spPr>
            <a:xfrm>
              <a:off x="877469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文本框 5"/>
            <p:cNvSpPr txBox="1"/>
            <p:nvPr/>
          </p:nvSpPr>
          <p:spPr>
            <a:xfrm>
              <a:off x="1099148" y="153438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注册</a:t>
              </a:r>
              <a:endParaRPr 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379313" y="4420743"/>
            <a:ext cx="1381125" cy="686299"/>
            <a:chOff x="581928" y="0"/>
            <a:chExt cx="1713597" cy="534214"/>
          </a:xfrm>
        </p:grpSpPr>
        <p:sp>
          <p:nvSpPr>
            <p:cNvPr id="52" name="矩形 51"/>
            <p:cNvSpPr/>
            <p:nvPr/>
          </p:nvSpPr>
          <p:spPr>
            <a:xfrm>
              <a:off x="581928" y="0"/>
              <a:ext cx="1713597" cy="417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文本框 4"/>
            <p:cNvSpPr txBox="1"/>
            <p:nvPr/>
          </p:nvSpPr>
          <p:spPr>
            <a:xfrm>
              <a:off x="842015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文本框 5"/>
            <p:cNvSpPr txBox="1"/>
            <p:nvPr/>
          </p:nvSpPr>
          <p:spPr>
            <a:xfrm>
              <a:off x="1099148" y="153434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532233" y="5308731"/>
            <a:ext cx="1058450" cy="527616"/>
            <a:chOff x="1905000" y="5666895"/>
            <a:chExt cx="1058450" cy="52761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7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8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13" name="任意多边形 112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3086651" y="5308731"/>
            <a:ext cx="1058450" cy="527616"/>
            <a:chOff x="1905000" y="5666895"/>
            <a:chExt cx="1058450" cy="527616"/>
          </a:xfrm>
        </p:grpSpPr>
        <p:grpSp>
          <p:nvGrpSpPr>
            <p:cNvPr id="120" name="组合 119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27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22" name="任意多边形 121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 122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4641070" y="5308731"/>
            <a:ext cx="1058450" cy="527616"/>
            <a:chOff x="1905000" y="5666895"/>
            <a:chExt cx="1058450" cy="527616"/>
          </a:xfrm>
        </p:grpSpPr>
        <p:grpSp>
          <p:nvGrpSpPr>
            <p:cNvPr id="138" name="组合 137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4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45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40" name="任意多边形 139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1532233" y="5966552"/>
            <a:ext cx="1058450" cy="527616"/>
            <a:chOff x="1905000" y="5666895"/>
            <a:chExt cx="1058450" cy="52761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3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54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49" name="任意多边形 148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 149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086651" y="5966552"/>
            <a:ext cx="1058450" cy="527616"/>
            <a:chOff x="1905000" y="5666895"/>
            <a:chExt cx="1058450" cy="527616"/>
          </a:xfrm>
        </p:grpSpPr>
        <p:grpSp>
          <p:nvGrpSpPr>
            <p:cNvPr id="156" name="组合 155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2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63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58" name="任意多边形 157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 158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4641070" y="5966552"/>
            <a:ext cx="1058450" cy="527616"/>
            <a:chOff x="1905000" y="5666895"/>
            <a:chExt cx="1058450" cy="527616"/>
          </a:xfrm>
        </p:grpSpPr>
        <p:grpSp>
          <p:nvGrpSpPr>
            <p:cNvPr id="165" name="组合 164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1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2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67" name="任意多边形 166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任意多边形 167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 168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1532233" y="6611966"/>
            <a:ext cx="1058450" cy="527616"/>
            <a:chOff x="1905000" y="5666895"/>
            <a:chExt cx="1058450" cy="527616"/>
          </a:xfrm>
        </p:grpSpPr>
        <p:grpSp>
          <p:nvGrpSpPr>
            <p:cNvPr id="174" name="组合 173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0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1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76" name="任意多边形 175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 177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2" name="组合 181"/>
          <p:cNvGrpSpPr/>
          <p:nvPr/>
        </p:nvGrpSpPr>
        <p:grpSpPr>
          <a:xfrm>
            <a:off x="3086651" y="6611966"/>
            <a:ext cx="1058450" cy="527616"/>
            <a:chOff x="1905000" y="5666895"/>
            <a:chExt cx="1058450" cy="527616"/>
          </a:xfrm>
        </p:grpSpPr>
        <p:grpSp>
          <p:nvGrpSpPr>
            <p:cNvPr id="183" name="组合 182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9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0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85" name="任意多边形 184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任意多边形 185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任意多边形 186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4641070" y="6611966"/>
            <a:ext cx="1058450" cy="527616"/>
            <a:chOff x="1905000" y="5666895"/>
            <a:chExt cx="1058450" cy="527616"/>
          </a:xfrm>
        </p:grpSpPr>
        <p:grpSp>
          <p:nvGrpSpPr>
            <p:cNvPr id="192" name="组合 191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8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9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94" name="任意多边形 193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任意多边形 194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任意多边形 195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7" name="椭圆 206"/>
          <p:cNvSpPr/>
          <p:nvPr/>
        </p:nvSpPr>
        <p:spPr>
          <a:xfrm>
            <a:off x="5476347" y="3779296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476347" y="4588540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4637281" y="7270928"/>
            <a:ext cx="1104738" cy="537384"/>
            <a:chOff x="4637281" y="6851828"/>
            <a:chExt cx="1104738" cy="537384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637281" y="6851828"/>
              <a:ext cx="1104738" cy="537384"/>
              <a:chOff x="4962687" y="6811930"/>
              <a:chExt cx="788329" cy="537384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98560" y="6821698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2" name="文本框 4"/>
              <p:cNvSpPr txBox="1"/>
              <p:nvPr/>
            </p:nvSpPr>
            <p:spPr>
              <a:xfrm>
                <a:off x="4962687" y="6811930"/>
                <a:ext cx="771807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33" name="文本框 5"/>
              <p:cNvSpPr txBox="1"/>
              <p:nvPr/>
            </p:nvSpPr>
            <p:spPr>
              <a:xfrm>
                <a:off x="4982223" y="7002378"/>
                <a:ext cx="725084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下一页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" name="椭圆 129"/>
            <p:cNvSpPr/>
            <p:nvPr/>
          </p:nvSpPr>
          <p:spPr>
            <a:xfrm>
              <a:off x="5485188" y="6940628"/>
              <a:ext cx="217321" cy="628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3448464" y="7268873"/>
            <a:ext cx="1104738" cy="537384"/>
            <a:chOff x="4637281" y="6851828"/>
            <a:chExt cx="1104738" cy="537384"/>
          </a:xfrm>
        </p:grpSpPr>
        <p:grpSp>
          <p:nvGrpSpPr>
            <p:cNvPr id="135" name="组合 134"/>
            <p:cNvGrpSpPr/>
            <p:nvPr/>
          </p:nvGrpSpPr>
          <p:grpSpPr>
            <a:xfrm>
              <a:off x="4637281" y="6851828"/>
              <a:ext cx="1104738" cy="537384"/>
              <a:chOff x="4962687" y="6811930"/>
              <a:chExt cx="788329" cy="537384"/>
            </a:xfrm>
          </p:grpSpPr>
          <p:sp>
            <p:nvSpPr>
              <p:cNvPr id="200" name="矩形 199"/>
              <p:cNvSpPr/>
              <p:nvPr/>
            </p:nvSpPr>
            <p:spPr>
              <a:xfrm>
                <a:off x="4998560" y="6821698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9" name="文本框 4"/>
              <p:cNvSpPr txBox="1"/>
              <p:nvPr/>
            </p:nvSpPr>
            <p:spPr>
              <a:xfrm>
                <a:off x="4962687" y="6811930"/>
                <a:ext cx="771807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10" name="文本框 5"/>
              <p:cNvSpPr txBox="1"/>
              <p:nvPr/>
            </p:nvSpPr>
            <p:spPr>
              <a:xfrm>
                <a:off x="4982223" y="7002378"/>
                <a:ext cx="725084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上一页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36" name="椭圆 135"/>
            <p:cNvSpPr/>
            <p:nvPr/>
          </p:nvSpPr>
          <p:spPr>
            <a:xfrm>
              <a:off x="5485188" y="6940628"/>
              <a:ext cx="217321" cy="628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71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0533" y="2955286"/>
            <a:ext cx="4619625" cy="3788415"/>
            <a:chOff x="361950" y="1393049"/>
            <a:chExt cx="4371975" cy="3788912"/>
          </a:xfrm>
        </p:grpSpPr>
        <p:grpSp>
          <p:nvGrpSpPr>
            <p:cNvPr id="22" name="组合 21"/>
            <p:cNvGrpSpPr/>
            <p:nvPr/>
          </p:nvGrpSpPr>
          <p:grpSpPr>
            <a:xfrm>
              <a:off x="361950" y="1393049"/>
              <a:ext cx="4371975" cy="3788912"/>
              <a:chOff x="1343025" y="790575"/>
              <a:chExt cx="2295525" cy="196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343025" y="790575"/>
                <a:ext cx="2295525" cy="3238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43025" y="1114424"/>
                <a:ext cx="2295525" cy="1645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文本框 6"/>
              <p:cNvSpPr txBox="1"/>
              <p:nvPr/>
            </p:nvSpPr>
            <p:spPr>
              <a:xfrm>
                <a:off x="2097679" y="838034"/>
                <a:ext cx="736502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&lt;&lt;presentationPage&gt;&gt;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7"/>
              <p:cNvSpPr txBox="1"/>
              <p:nvPr/>
            </p:nvSpPr>
            <p:spPr>
              <a:xfrm>
                <a:off x="2271972" y="944013"/>
                <a:ext cx="380754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05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注册</a:t>
                </a:r>
                <a:r>
                  <a:rPr lang="zh-CN" sz="1050" b="1" kern="1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页面</a:t>
                </a:r>
                <a:endParaRPr lang="zh-CN" sz="105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折角形 22"/>
            <p:cNvSpPr/>
            <p:nvPr/>
          </p:nvSpPr>
          <p:spPr>
            <a:xfrm rot="10800000" flipH="1">
              <a:off x="4343400" y="1484378"/>
              <a:ext cx="247650" cy="203943"/>
            </a:xfrm>
            <a:prstGeom prst="foldedCorner">
              <a:avLst>
                <a:gd name="adj" fmla="val 41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79313" y="3682704"/>
            <a:ext cx="1381125" cy="730638"/>
            <a:chOff x="581928" y="0"/>
            <a:chExt cx="1713597" cy="534218"/>
          </a:xfrm>
        </p:grpSpPr>
        <p:sp>
          <p:nvSpPr>
            <p:cNvPr id="41" name="矩形 40"/>
            <p:cNvSpPr/>
            <p:nvPr/>
          </p:nvSpPr>
          <p:spPr>
            <a:xfrm>
              <a:off x="581928" y="0"/>
              <a:ext cx="1713597" cy="4011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文本框 4"/>
            <p:cNvSpPr txBox="1"/>
            <p:nvPr/>
          </p:nvSpPr>
          <p:spPr>
            <a:xfrm>
              <a:off x="877469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文本框 5"/>
            <p:cNvSpPr txBox="1"/>
            <p:nvPr/>
          </p:nvSpPr>
          <p:spPr>
            <a:xfrm>
              <a:off x="1099148" y="153438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</a:t>
              </a:r>
              <a:endParaRPr 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79088" y="3686196"/>
            <a:ext cx="1381125" cy="686299"/>
            <a:chOff x="581928" y="0"/>
            <a:chExt cx="1713597" cy="534214"/>
          </a:xfrm>
        </p:grpSpPr>
        <p:sp>
          <p:nvSpPr>
            <p:cNvPr id="52" name="矩形 51"/>
            <p:cNvSpPr/>
            <p:nvPr/>
          </p:nvSpPr>
          <p:spPr>
            <a:xfrm>
              <a:off x="581928" y="0"/>
              <a:ext cx="1713597" cy="417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文本框 4"/>
            <p:cNvSpPr txBox="1"/>
            <p:nvPr/>
          </p:nvSpPr>
          <p:spPr>
            <a:xfrm>
              <a:off x="842015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文本框 5"/>
            <p:cNvSpPr txBox="1"/>
            <p:nvPr/>
          </p:nvSpPr>
          <p:spPr>
            <a:xfrm>
              <a:off x="1099148" y="153434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注册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07" name="椭圆 206"/>
          <p:cNvSpPr/>
          <p:nvPr/>
        </p:nvSpPr>
        <p:spPr>
          <a:xfrm>
            <a:off x="5476347" y="3779296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3976122" y="3777793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398460" y="4385833"/>
            <a:ext cx="1319493" cy="452012"/>
            <a:chOff x="1905000" y="5666895"/>
            <a:chExt cx="1058450" cy="527616"/>
          </a:xfrm>
        </p:grpSpPr>
        <p:grpSp>
          <p:nvGrpSpPr>
            <p:cNvPr id="40" name="组合 39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7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请输入用户名</a:t>
                </a: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2805300" y="4356023"/>
            <a:ext cx="2955138" cy="632626"/>
            <a:chOff x="2805300" y="5118023"/>
            <a:chExt cx="1172319" cy="632626"/>
          </a:xfrm>
        </p:grpSpPr>
        <p:sp>
          <p:nvSpPr>
            <p:cNvPr id="59" name="矩形 58"/>
            <p:cNvSpPr/>
            <p:nvPr/>
          </p:nvSpPr>
          <p:spPr>
            <a:xfrm>
              <a:off x="2805300" y="5147833"/>
              <a:ext cx="1172319" cy="438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文本框 4"/>
            <p:cNvSpPr txBox="1"/>
            <p:nvPr/>
          </p:nvSpPr>
          <p:spPr>
            <a:xfrm>
              <a:off x="3138445" y="5118023"/>
              <a:ext cx="804523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&lt;&lt;</a:t>
              </a:r>
              <a:r>
                <a:rPr lang="en-US" sz="1050" dirty="0" err="1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textInput</a:t>
              </a: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1" name="文本框 5"/>
            <p:cNvSpPr txBox="1"/>
            <p:nvPr/>
          </p:nvSpPr>
          <p:spPr>
            <a:xfrm>
              <a:off x="3168984" y="5274704"/>
              <a:ext cx="591116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标题输入</a:t>
              </a:r>
              <a:r>
                <a:rPr lang="zh-CN" sz="1050" b="1" dirty="0" smtClea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398461" y="4966858"/>
            <a:ext cx="1319492" cy="452012"/>
            <a:chOff x="1905000" y="5666895"/>
            <a:chExt cx="1058450" cy="527616"/>
          </a:xfrm>
        </p:grpSpPr>
        <p:grpSp>
          <p:nvGrpSpPr>
            <p:cNvPr id="63" name="组合 62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0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请输入密码</a:t>
                </a: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65" name="任意多边形 64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2805300" y="4937048"/>
            <a:ext cx="2955138" cy="632626"/>
            <a:chOff x="2805300" y="5118023"/>
            <a:chExt cx="1172319" cy="632626"/>
          </a:xfrm>
        </p:grpSpPr>
        <p:sp>
          <p:nvSpPr>
            <p:cNvPr id="72" name="矩形 71"/>
            <p:cNvSpPr/>
            <p:nvPr/>
          </p:nvSpPr>
          <p:spPr>
            <a:xfrm>
              <a:off x="2805300" y="5147833"/>
              <a:ext cx="1172319" cy="438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文本框 4"/>
            <p:cNvSpPr txBox="1"/>
            <p:nvPr/>
          </p:nvSpPr>
          <p:spPr>
            <a:xfrm>
              <a:off x="3138445" y="5118023"/>
              <a:ext cx="804523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&lt;&lt;</a:t>
              </a:r>
              <a:r>
                <a:rPr lang="en-US" sz="1050" dirty="0" err="1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textInput</a:t>
              </a: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4" name="文本框 5"/>
            <p:cNvSpPr txBox="1"/>
            <p:nvPr/>
          </p:nvSpPr>
          <p:spPr>
            <a:xfrm>
              <a:off x="3168984" y="5274704"/>
              <a:ext cx="591116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标题输入</a:t>
              </a:r>
              <a:r>
                <a:rPr lang="zh-CN" sz="1050" b="1" dirty="0" smtClea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398461" y="5547883"/>
            <a:ext cx="1319492" cy="452012"/>
            <a:chOff x="1905000" y="5666895"/>
            <a:chExt cx="1058450" cy="527616"/>
          </a:xfrm>
        </p:grpSpPr>
        <p:grpSp>
          <p:nvGrpSpPr>
            <p:cNvPr id="80" name="组合 79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87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请</a:t>
                </a: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重复</a:t>
                </a: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密码</a:t>
                </a: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82" name="任意多边形 81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2805300" y="5518073"/>
            <a:ext cx="2955138" cy="632626"/>
            <a:chOff x="2805300" y="5118023"/>
            <a:chExt cx="1172319" cy="632626"/>
          </a:xfrm>
        </p:grpSpPr>
        <p:sp>
          <p:nvSpPr>
            <p:cNvPr id="89" name="矩形 88"/>
            <p:cNvSpPr/>
            <p:nvPr/>
          </p:nvSpPr>
          <p:spPr>
            <a:xfrm>
              <a:off x="2805300" y="5147833"/>
              <a:ext cx="1172319" cy="438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文本框 4"/>
            <p:cNvSpPr txBox="1"/>
            <p:nvPr/>
          </p:nvSpPr>
          <p:spPr>
            <a:xfrm>
              <a:off x="3138445" y="5118023"/>
              <a:ext cx="804523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&lt;&lt;</a:t>
              </a:r>
              <a:r>
                <a:rPr lang="en-US" sz="1050" dirty="0" err="1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textInput</a:t>
              </a: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1" name="文本框 5"/>
            <p:cNvSpPr txBox="1"/>
            <p:nvPr/>
          </p:nvSpPr>
          <p:spPr>
            <a:xfrm>
              <a:off x="3168984" y="5274704"/>
              <a:ext cx="591116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标题输入</a:t>
              </a:r>
              <a:r>
                <a:rPr lang="zh-CN" sz="1050" b="1" dirty="0" smtClea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01066" y="5595121"/>
            <a:ext cx="403046" cy="172130"/>
            <a:chOff x="3607431" y="7347749"/>
            <a:chExt cx="441146" cy="240047"/>
          </a:xfrm>
        </p:grpSpPr>
        <p:sp>
          <p:nvSpPr>
            <p:cNvPr id="2" name="文本框 1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401066" y="5020734"/>
            <a:ext cx="403046" cy="172130"/>
            <a:chOff x="3607431" y="7347749"/>
            <a:chExt cx="441146" cy="240047"/>
          </a:xfrm>
        </p:grpSpPr>
        <p:sp>
          <p:nvSpPr>
            <p:cNvPr id="93" name="文本框 92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417915" y="4447601"/>
            <a:ext cx="403046" cy="172130"/>
            <a:chOff x="3607431" y="7347749"/>
            <a:chExt cx="441146" cy="240047"/>
          </a:xfrm>
        </p:grpSpPr>
        <p:sp>
          <p:nvSpPr>
            <p:cNvPr id="96" name="文本框 95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637281" y="6118403"/>
            <a:ext cx="1104738" cy="537384"/>
            <a:chOff x="4637281" y="6851828"/>
            <a:chExt cx="1104738" cy="537384"/>
          </a:xfrm>
        </p:grpSpPr>
        <p:grpSp>
          <p:nvGrpSpPr>
            <p:cNvPr id="99" name="组合 98"/>
            <p:cNvGrpSpPr/>
            <p:nvPr/>
          </p:nvGrpSpPr>
          <p:grpSpPr>
            <a:xfrm>
              <a:off x="4637281" y="6851828"/>
              <a:ext cx="1104738" cy="537384"/>
              <a:chOff x="4962687" y="6811930"/>
              <a:chExt cx="788329" cy="53738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998560" y="6821698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文本框 4"/>
              <p:cNvSpPr txBox="1"/>
              <p:nvPr/>
            </p:nvSpPr>
            <p:spPr>
              <a:xfrm>
                <a:off x="4962687" y="6811930"/>
                <a:ext cx="771807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" name="文本框 5"/>
              <p:cNvSpPr txBox="1"/>
              <p:nvPr/>
            </p:nvSpPr>
            <p:spPr>
              <a:xfrm>
                <a:off x="4982223" y="7002378"/>
                <a:ext cx="725084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确定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00" name="椭圆 99"/>
            <p:cNvSpPr/>
            <p:nvPr/>
          </p:nvSpPr>
          <p:spPr>
            <a:xfrm>
              <a:off x="5485188" y="6940628"/>
              <a:ext cx="217321" cy="628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70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0533" y="2955286"/>
            <a:ext cx="4619625" cy="3245489"/>
            <a:chOff x="361950" y="1393049"/>
            <a:chExt cx="4371975" cy="3245915"/>
          </a:xfrm>
        </p:grpSpPr>
        <p:grpSp>
          <p:nvGrpSpPr>
            <p:cNvPr id="22" name="组合 21"/>
            <p:cNvGrpSpPr/>
            <p:nvPr/>
          </p:nvGrpSpPr>
          <p:grpSpPr>
            <a:xfrm>
              <a:off x="361950" y="1393049"/>
              <a:ext cx="4371975" cy="3245915"/>
              <a:chOff x="1343025" y="790575"/>
              <a:chExt cx="2295525" cy="168674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343025" y="790575"/>
                <a:ext cx="2295525" cy="3238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43025" y="1114424"/>
                <a:ext cx="2295525" cy="13628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文本框 6"/>
              <p:cNvSpPr txBox="1"/>
              <p:nvPr/>
            </p:nvSpPr>
            <p:spPr>
              <a:xfrm>
                <a:off x="2097679" y="838034"/>
                <a:ext cx="736502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&lt;&lt;presentationPage&gt;&gt;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7"/>
              <p:cNvSpPr txBox="1"/>
              <p:nvPr/>
            </p:nvSpPr>
            <p:spPr>
              <a:xfrm>
                <a:off x="2271972" y="944013"/>
                <a:ext cx="380754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050" b="1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登录</a:t>
                </a:r>
                <a:r>
                  <a:rPr lang="zh-CN" sz="1050" b="1" kern="1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页面</a:t>
                </a:r>
                <a:endParaRPr lang="zh-CN" sz="105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折角形 22"/>
            <p:cNvSpPr/>
            <p:nvPr/>
          </p:nvSpPr>
          <p:spPr>
            <a:xfrm rot="10800000" flipH="1">
              <a:off x="4343400" y="1484378"/>
              <a:ext cx="247650" cy="203943"/>
            </a:xfrm>
            <a:prstGeom prst="foldedCorner">
              <a:avLst>
                <a:gd name="adj" fmla="val 41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79313" y="3682704"/>
            <a:ext cx="1381125" cy="730638"/>
            <a:chOff x="581928" y="0"/>
            <a:chExt cx="1713597" cy="534218"/>
          </a:xfrm>
        </p:grpSpPr>
        <p:sp>
          <p:nvSpPr>
            <p:cNvPr id="41" name="矩形 40"/>
            <p:cNvSpPr/>
            <p:nvPr/>
          </p:nvSpPr>
          <p:spPr>
            <a:xfrm>
              <a:off x="581928" y="0"/>
              <a:ext cx="1713597" cy="4011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文本框 4"/>
            <p:cNvSpPr txBox="1"/>
            <p:nvPr/>
          </p:nvSpPr>
          <p:spPr>
            <a:xfrm>
              <a:off x="877469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文本框 5"/>
            <p:cNvSpPr txBox="1"/>
            <p:nvPr/>
          </p:nvSpPr>
          <p:spPr>
            <a:xfrm>
              <a:off x="1099148" y="153438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</a:t>
              </a:r>
              <a:endParaRPr 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79088" y="3686196"/>
            <a:ext cx="1381125" cy="686299"/>
            <a:chOff x="581928" y="0"/>
            <a:chExt cx="1713597" cy="534214"/>
          </a:xfrm>
        </p:grpSpPr>
        <p:sp>
          <p:nvSpPr>
            <p:cNvPr id="52" name="矩形 51"/>
            <p:cNvSpPr/>
            <p:nvPr/>
          </p:nvSpPr>
          <p:spPr>
            <a:xfrm>
              <a:off x="581928" y="0"/>
              <a:ext cx="1713597" cy="417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文本框 4"/>
            <p:cNvSpPr txBox="1"/>
            <p:nvPr/>
          </p:nvSpPr>
          <p:spPr>
            <a:xfrm>
              <a:off x="842015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文本框 5"/>
            <p:cNvSpPr txBox="1"/>
            <p:nvPr/>
          </p:nvSpPr>
          <p:spPr>
            <a:xfrm>
              <a:off x="1099148" y="153434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注册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07" name="椭圆 206"/>
          <p:cNvSpPr/>
          <p:nvPr/>
        </p:nvSpPr>
        <p:spPr>
          <a:xfrm>
            <a:off x="5476347" y="3779296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3976122" y="3777793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398460" y="4385833"/>
            <a:ext cx="1319493" cy="452012"/>
            <a:chOff x="1905000" y="5666895"/>
            <a:chExt cx="1058450" cy="527616"/>
          </a:xfrm>
        </p:grpSpPr>
        <p:grpSp>
          <p:nvGrpSpPr>
            <p:cNvPr id="40" name="组合 39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7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请输入用户名</a:t>
                </a: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2805300" y="4356023"/>
            <a:ext cx="2955138" cy="632626"/>
            <a:chOff x="2805300" y="5118023"/>
            <a:chExt cx="1172319" cy="632626"/>
          </a:xfrm>
        </p:grpSpPr>
        <p:sp>
          <p:nvSpPr>
            <p:cNvPr id="59" name="矩形 58"/>
            <p:cNvSpPr/>
            <p:nvPr/>
          </p:nvSpPr>
          <p:spPr>
            <a:xfrm>
              <a:off x="2805300" y="5147833"/>
              <a:ext cx="1172319" cy="438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文本框 4"/>
            <p:cNvSpPr txBox="1"/>
            <p:nvPr/>
          </p:nvSpPr>
          <p:spPr>
            <a:xfrm>
              <a:off x="3138445" y="5118023"/>
              <a:ext cx="804523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&lt;&lt;</a:t>
              </a:r>
              <a:r>
                <a:rPr lang="en-US" sz="1050" dirty="0" err="1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textInput</a:t>
              </a: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1" name="文本框 5"/>
            <p:cNvSpPr txBox="1"/>
            <p:nvPr/>
          </p:nvSpPr>
          <p:spPr>
            <a:xfrm>
              <a:off x="3168984" y="5274704"/>
              <a:ext cx="591116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标题输入</a:t>
              </a:r>
              <a:r>
                <a:rPr lang="zh-CN" sz="1050" b="1" dirty="0" smtClea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398461" y="4966858"/>
            <a:ext cx="1319492" cy="452012"/>
            <a:chOff x="1905000" y="5666895"/>
            <a:chExt cx="1058450" cy="527616"/>
          </a:xfrm>
        </p:grpSpPr>
        <p:grpSp>
          <p:nvGrpSpPr>
            <p:cNvPr id="63" name="组合 62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0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请输入密码</a:t>
                </a: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65" name="任意多边形 64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2805300" y="4937048"/>
            <a:ext cx="2955138" cy="632626"/>
            <a:chOff x="2805300" y="5118023"/>
            <a:chExt cx="1172319" cy="632626"/>
          </a:xfrm>
        </p:grpSpPr>
        <p:sp>
          <p:nvSpPr>
            <p:cNvPr id="72" name="矩形 71"/>
            <p:cNvSpPr/>
            <p:nvPr/>
          </p:nvSpPr>
          <p:spPr>
            <a:xfrm>
              <a:off x="2805300" y="5147833"/>
              <a:ext cx="1172319" cy="438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文本框 4"/>
            <p:cNvSpPr txBox="1"/>
            <p:nvPr/>
          </p:nvSpPr>
          <p:spPr>
            <a:xfrm>
              <a:off x="3138445" y="5118023"/>
              <a:ext cx="804523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&lt;&lt;</a:t>
              </a:r>
              <a:r>
                <a:rPr lang="en-US" sz="1050" dirty="0" err="1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textInput</a:t>
              </a: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4" name="文本框 5"/>
            <p:cNvSpPr txBox="1"/>
            <p:nvPr/>
          </p:nvSpPr>
          <p:spPr>
            <a:xfrm>
              <a:off x="3168984" y="5274704"/>
              <a:ext cx="591116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标题输入</a:t>
              </a:r>
              <a:r>
                <a:rPr lang="zh-CN" sz="1050" b="1" dirty="0" smtClea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408390" y="4428551"/>
            <a:ext cx="403046" cy="172130"/>
            <a:chOff x="3607431" y="7347749"/>
            <a:chExt cx="441146" cy="240047"/>
          </a:xfrm>
        </p:grpSpPr>
        <p:sp>
          <p:nvSpPr>
            <p:cNvPr id="80" name="文本框 79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401066" y="5008916"/>
            <a:ext cx="403046" cy="172130"/>
            <a:chOff x="3607431" y="7347749"/>
            <a:chExt cx="441146" cy="240047"/>
          </a:xfrm>
        </p:grpSpPr>
        <p:sp>
          <p:nvSpPr>
            <p:cNvPr id="83" name="文本框 82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637281" y="5556428"/>
            <a:ext cx="1104738" cy="537384"/>
            <a:chOff x="4637281" y="6851828"/>
            <a:chExt cx="1104738" cy="537384"/>
          </a:xfrm>
        </p:grpSpPr>
        <p:grpSp>
          <p:nvGrpSpPr>
            <p:cNvPr id="86" name="组合 85"/>
            <p:cNvGrpSpPr/>
            <p:nvPr/>
          </p:nvGrpSpPr>
          <p:grpSpPr>
            <a:xfrm>
              <a:off x="4637281" y="6851828"/>
              <a:ext cx="1104738" cy="537384"/>
              <a:chOff x="4962687" y="6811930"/>
              <a:chExt cx="788329" cy="537384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4998560" y="6821698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文本框 4"/>
              <p:cNvSpPr txBox="1"/>
              <p:nvPr/>
            </p:nvSpPr>
            <p:spPr>
              <a:xfrm>
                <a:off x="4962687" y="6811930"/>
                <a:ext cx="771807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0" name="文本框 5"/>
              <p:cNvSpPr txBox="1"/>
              <p:nvPr/>
            </p:nvSpPr>
            <p:spPr>
              <a:xfrm>
                <a:off x="4982223" y="7002378"/>
                <a:ext cx="725084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确定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5485188" y="6940628"/>
              <a:ext cx="217321" cy="628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13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0533" y="2955286"/>
            <a:ext cx="4619625" cy="4512314"/>
            <a:chOff x="361950" y="1393049"/>
            <a:chExt cx="4371975" cy="4512907"/>
          </a:xfrm>
        </p:grpSpPr>
        <p:grpSp>
          <p:nvGrpSpPr>
            <p:cNvPr id="5" name="组合 4"/>
            <p:cNvGrpSpPr/>
            <p:nvPr/>
          </p:nvGrpSpPr>
          <p:grpSpPr>
            <a:xfrm>
              <a:off x="361950" y="1393049"/>
              <a:ext cx="4371975" cy="4512907"/>
              <a:chOff x="1343025" y="790575"/>
              <a:chExt cx="2295525" cy="234513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43025" y="790575"/>
                <a:ext cx="2295525" cy="3238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43025" y="1114424"/>
                <a:ext cx="2295525" cy="20212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文本框 6"/>
              <p:cNvSpPr txBox="1"/>
              <p:nvPr/>
            </p:nvSpPr>
            <p:spPr>
              <a:xfrm>
                <a:off x="2097679" y="838034"/>
                <a:ext cx="736502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&lt;&lt;presentationPage&gt;&gt;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7"/>
              <p:cNvSpPr txBox="1"/>
              <p:nvPr/>
            </p:nvSpPr>
            <p:spPr>
              <a:xfrm>
                <a:off x="2271972" y="944013"/>
                <a:ext cx="380754" cy="3807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05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上传</a:t>
                </a:r>
                <a:r>
                  <a:rPr lang="zh-CN" sz="1050" b="1" kern="100" dirty="0" smtClea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页面</a:t>
                </a:r>
                <a:endParaRPr lang="zh-CN" sz="105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折角形 5"/>
            <p:cNvSpPr/>
            <p:nvPr/>
          </p:nvSpPr>
          <p:spPr>
            <a:xfrm rot="10800000" flipH="1">
              <a:off x="4343400" y="1484378"/>
              <a:ext cx="247650" cy="203943"/>
            </a:xfrm>
            <a:prstGeom prst="foldedCorner">
              <a:avLst>
                <a:gd name="adj" fmla="val 41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79313" y="3682704"/>
            <a:ext cx="1381125" cy="730638"/>
            <a:chOff x="581928" y="0"/>
            <a:chExt cx="1713597" cy="534218"/>
          </a:xfrm>
        </p:grpSpPr>
        <p:sp>
          <p:nvSpPr>
            <p:cNvPr id="32" name="矩形 31"/>
            <p:cNvSpPr/>
            <p:nvPr/>
          </p:nvSpPr>
          <p:spPr>
            <a:xfrm>
              <a:off x="581928" y="0"/>
              <a:ext cx="1713597" cy="4011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文本框 4"/>
            <p:cNvSpPr txBox="1"/>
            <p:nvPr/>
          </p:nvSpPr>
          <p:spPr>
            <a:xfrm>
              <a:off x="877469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" name="文本框 5"/>
            <p:cNvSpPr txBox="1"/>
            <p:nvPr/>
          </p:nvSpPr>
          <p:spPr>
            <a:xfrm>
              <a:off x="1099148" y="153438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注册</a:t>
              </a:r>
              <a:endParaRPr 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379313" y="4420743"/>
            <a:ext cx="1381125" cy="686299"/>
            <a:chOff x="581928" y="0"/>
            <a:chExt cx="1713597" cy="534214"/>
          </a:xfrm>
        </p:grpSpPr>
        <p:sp>
          <p:nvSpPr>
            <p:cNvPr id="36" name="矩形 35"/>
            <p:cNvSpPr/>
            <p:nvPr/>
          </p:nvSpPr>
          <p:spPr>
            <a:xfrm>
              <a:off x="581928" y="0"/>
              <a:ext cx="1713597" cy="417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文本框 4"/>
            <p:cNvSpPr txBox="1"/>
            <p:nvPr/>
          </p:nvSpPr>
          <p:spPr>
            <a:xfrm>
              <a:off x="842015" y="37512"/>
              <a:ext cx="1005875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&lt;&lt;</a:t>
              </a:r>
              <a:r>
                <a:rPr lang="en-US" altLang="zh-CN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  <a:r>
                <a:rPr lang="en-US" sz="105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文本框 5"/>
            <p:cNvSpPr txBox="1"/>
            <p:nvPr/>
          </p:nvSpPr>
          <p:spPr>
            <a:xfrm>
              <a:off x="1099148" y="153434"/>
              <a:ext cx="435234" cy="3807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400176" y="3680725"/>
            <a:ext cx="2585702" cy="1277393"/>
            <a:chOff x="1905000" y="5666895"/>
            <a:chExt cx="1058450" cy="527616"/>
          </a:xfrm>
        </p:grpSpPr>
        <p:grpSp>
          <p:nvGrpSpPr>
            <p:cNvPr id="40" name="组合 39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文本框 4"/>
              <p:cNvSpPr txBox="1"/>
              <p:nvPr/>
            </p:nvSpPr>
            <p:spPr>
              <a:xfrm>
                <a:off x="2108862" y="5789864"/>
                <a:ext cx="262353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7" name="文本框 5"/>
              <p:cNvSpPr txBox="1"/>
              <p:nvPr/>
            </p:nvSpPr>
            <p:spPr>
              <a:xfrm>
                <a:off x="1973995" y="590634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图片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849606" y="5705477"/>
              <a:ext cx="72697" cy="76743"/>
              <a:chOff x="3680102" y="5636516"/>
              <a:chExt cx="81334" cy="150684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3680102" y="5636516"/>
                <a:ext cx="75981" cy="37078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3685451" y="5693288"/>
                <a:ext cx="75981" cy="37078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3685455" y="5750122"/>
                <a:ext cx="75981" cy="37078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1398461" y="5147833"/>
            <a:ext cx="1058450" cy="452012"/>
            <a:chOff x="1905000" y="5666895"/>
            <a:chExt cx="1058450" cy="527616"/>
          </a:xfrm>
        </p:grpSpPr>
        <p:grpSp>
          <p:nvGrpSpPr>
            <p:cNvPr id="67" name="组合 66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4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标题：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69" name="任意多边形 68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1398461" y="5706776"/>
            <a:ext cx="1058450" cy="424875"/>
            <a:chOff x="1905000" y="5666895"/>
            <a:chExt cx="1058450" cy="527616"/>
          </a:xfrm>
        </p:grpSpPr>
        <p:grpSp>
          <p:nvGrpSpPr>
            <p:cNvPr id="94" name="组合 93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1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简介：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96" name="任意多边形 95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6" name="椭圆 125"/>
          <p:cNvSpPr/>
          <p:nvPr/>
        </p:nvSpPr>
        <p:spPr>
          <a:xfrm>
            <a:off x="5476347" y="3779296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476347" y="4588540"/>
            <a:ext cx="217321" cy="62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1398461" y="6246150"/>
            <a:ext cx="1058450" cy="421599"/>
            <a:chOff x="1905000" y="5666895"/>
            <a:chExt cx="1058450" cy="527616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905000" y="5666895"/>
              <a:ext cx="1058450" cy="527616"/>
              <a:chOff x="1828518" y="5666895"/>
              <a:chExt cx="752456" cy="527616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828518" y="5666895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5" name="文本框 4"/>
              <p:cNvSpPr txBox="1"/>
              <p:nvPr/>
            </p:nvSpPr>
            <p:spPr>
              <a:xfrm>
                <a:off x="1958904" y="5666895"/>
                <a:ext cx="508878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</a:t>
                </a:r>
                <a:r>
                  <a:rPr lang="en-US" altLang="zh-CN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text</a:t>
                </a:r>
                <a:r>
                  <a:rPr lang="en-US" sz="1050" dirty="0" smtClean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36" name="文本框 5"/>
              <p:cNvSpPr txBox="1"/>
              <p:nvPr/>
            </p:nvSpPr>
            <p:spPr>
              <a:xfrm>
                <a:off x="1955357" y="5847694"/>
                <a:ext cx="478075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分类</a:t>
                </a: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2744376" y="5742499"/>
              <a:ext cx="161924" cy="94776"/>
              <a:chOff x="3562351" y="5709250"/>
              <a:chExt cx="181161" cy="186093"/>
            </a:xfrm>
          </p:grpSpPr>
          <p:sp>
            <p:nvSpPr>
              <p:cNvPr id="131" name="任意多边形 130"/>
              <p:cNvSpPr/>
              <p:nvPr/>
            </p:nvSpPr>
            <p:spPr>
              <a:xfrm>
                <a:off x="3562351" y="5709250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/>
            </p:nvSpPr>
            <p:spPr>
              <a:xfrm>
                <a:off x="3572062" y="5766047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3572062" y="5822881"/>
                <a:ext cx="171450" cy="72462"/>
              </a:xfrm>
              <a:custGeom>
                <a:avLst/>
                <a:gdLst>
                  <a:gd name="connsiteX0" fmla="*/ 0 w 200025"/>
                  <a:gd name="connsiteY0" fmla="*/ 95288 h 104850"/>
                  <a:gd name="connsiteX1" fmla="*/ 76200 w 200025"/>
                  <a:gd name="connsiteY1" fmla="*/ 38 h 104850"/>
                  <a:gd name="connsiteX2" fmla="*/ 142875 w 200025"/>
                  <a:gd name="connsiteY2" fmla="*/ 104813 h 104850"/>
                  <a:gd name="connsiteX3" fmla="*/ 200025 w 200025"/>
                  <a:gd name="connsiteY3" fmla="*/ 9563 h 1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104850">
                    <a:moveTo>
                      <a:pt x="0" y="95288"/>
                    </a:moveTo>
                    <a:cubicBezTo>
                      <a:pt x="26193" y="46869"/>
                      <a:pt x="52387" y="-1550"/>
                      <a:pt x="76200" y="38"/>
                    </a:cubicBezTo>
                    <a:cubicBezTo>
                      <a:pt x="100013" y="1626"/>
                      <a:pt x="122238" y="103226"/>
                      <a:pt x="142875" y="104813"/>
                    </a:cubicBezTo>
                    <a:cubicBezTo>
                      <a:pt x="163512" y="106400"/>
                      <a:pt x="181768" y="57981"/>
                      <a:pt x="200025" y="956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2805300" y="5118023"/>
            <a:ext cx="2955138" cy="632626"/>
            <a:chOff x="2805300" y="5118023"/>
            <a:chExt cx="1172319" cy="632626"/>
          </a:xfrm>
        </p:grpSpPr>
        <p:sp>
          <p:nvSpPr>
            <p:cNvPr id="137" name="矩形 136"/>
            <p:cNvSpPr/>
            <p:nvPr/>
          </p:nvSpPr>
          <p:spPr>
            <a:xfrm>
              <a:off x="2805300" y="5147833"/>
              <a:ext cx="1172319" cy="438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文本框 4"/>
            <p:cNvSpPr txBox="1"/>
            <p:nvPr/>
          </p:nvSpPr>
          <p:spPr>
            <a:xfrm>
              <a:off x="3138445" y="5118023"/>
              <a:ext cx="804523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&lt;&lt;</a:t>
              </a:r>
              <a:r>
                <a:rPr lang="en-US" sz="1050" dirty="0" err="1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textInput</a:t>
              </a: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9" name="文本框 5"/>
            <p:cNvSpPr txBox="1"/>
            <p:nvPr/>
          </p:nvSpPr>
          <p:spPr>
            <a:xfrm>
              <a:off x="3168984" y="5274704"/>
              <a:ext cx="591116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标题输入</a:t>
              </a:r>
              <a:r>
                <a:rPr lang="zh-CN" sz="1050" b="1" dirty="0" smtClea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2786881" y="5678642"/>
            <a:ext cx="2955138" cy="632626"/>
            <a:chOff x="2805300" y="5118023"/>
            <a:chExt cx="1172319" cy="632626"/>
          </a:xfrm>
        </p:grpSpPr>
        <p:sp>
          <p:nvSpPr>
            <p:cNvPr id="142" name="矩形 141"/>
            <p:cNvSpPr/>
            <p:nvPr/>
          </p:nvSpPr>
          <p:spPr>
            <a:xfrm>
              <a:off x="2805300" y="5147833"/>
              <a:ext cx="1172319" cy="438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3" name="文本框 4"/>
            <p:cNvSpPr txBox="1"/>
            <p:nvPr/>
          </p:nvSpPr>
          <p:spPr>
            <a:xfrm>
              <a:off x="3138445" y="5118023"/>
              <a:ext cx="804523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&lt;&lt;</a:t>
              </a:r>
              <a:r>
                <a:rPr lang="en-US" sz="1050" dirty="0" err="1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textInput</a:t>
              </a: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4" name="文本框 5"/>
            <p:cNvSpPr txBox="1"/>
            <p:nvPr/>
          </p:nvSpPr>
          <p:spPr>
            <a:xfrm>
              <a:off x="3168984" y="5274704"/>
              <a:ext cx="591116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简介</a:t>
              </a: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  <a:r>
                <a:rPr lang="zh-CN" sz="1050" b="1" dirty="0" smtClea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2786881" y="6212226"/>
            <a:ext cx="2955138" cy="632626"/>
            <a:chOff x="2805300" y="5118023"/>
            <a:chExt cx="1172319" cy="632626"/>
          </a:xfrm>
        </p:grpSpPr>
        <p:sp>
          <p:nvSpPr>
            <p:cNvPr id="146" name="矩形 145"/>
            <p:cNvSpPr/>
            <p:nvPr/>
          </p:nvSpPr>
          <p:spPr>
            <a:xfrm>
              <a:off x="2805300" y="5147833"/>
              <a:ext cx="1172319" cy="438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7" name="文本框 4"/>
            <p:cNvSpPr txBox="1"/>
            <p:nvPr/>
          </p:nvSpPr>
          <p:spPr>
            <a:xfrm>
              <a:off x="3138445" y="5118023"/>
              <a:ext cx="804523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&lt;&lt;</a:t>
              </a:r>
              <a:r>
                <a:rPr lang="en-US" sz="1050" dirty="0" err="1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textInput</a:t>
              </a:r>
              <a:r>
                <a:rPr lang="en-US" sz="1050" dirty="0">
                  <a:effectLst/>
                  <a:latin typeface="Arial Unicode MS" panose="020B0604020202020204" pitchFamily="34" charset="-122"/>
                  <a:ea typeface="宋体" panose="02010600030101010101" pitchFamily="2" charset="-122"/>
                  <a:cs typeface="宋体" panose="02010600030101010101" pitchFamily="2" charset="-122"/>
                </a:rPr>
                <a:t>&gt;&gt;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8" name="文本框 5"/>
            <p:cNvSpPr txBox="1"/>
            <p:nvPr/>
          </p:nvSpPr>
          <p:spPr>
            <a:xfrm>
              <a:off x="3168984" y="5274704"/>
              <a:ext cx="591116" cy="4759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分类选择</a:t>
              </a:r>
              <a:r>
                <a:rPr lang="zh-CN" sz="1050" b="1" dirty="0" smtClean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框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399653" y="5750649"/>
            <a:ext cx="403046" cy="172130"/>
            <a:chOff x="3607431" y="7347749"/>
            <a:chExt cx="441146" cy="240047"/>
          </a:xfrm>
        </p:grpSpPr>
        <p:sp>
          <p:nvSpPr>
            <p:cNvPr id="76" name="文本框 75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399653" y="5190596"/>
            <a:ext cx="403046" cy="172130"/>
            <a:chOff x="3607431" y="7347749"/>
            <a:chExt cx="441146" cy="240047"/>
          </a:xfrm>
        </p:grpSpPr>
        <p:sp>
          <p:nvSpPr>
            <p:cNvPr id="102" name="文本框 101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392326" y="6285745"/>
            <a:ext cx="403046" cy="172130"/>
            <a:chOff x="3607431" y="7347749"/>
            <a:chExt cx="441146" cy="240047"/>
          </a:xfrm>
        </p:grpSpPr>
        <p:sp>
          <p:nvSpPr>
            <p:cNvPr id="105" name="文本框 104"/>
            <p:cNvSpPr txBox="1"/>
            <p:nvPr/>
          </p:nvSpPr>
          <p:spPr>
            <a:xfrm>
              <a:off x="3607431" y="7347749"/>
              <a:ext cx="44114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Ab|</a:t>
              </a:r>
              <a:endParaRPr lang="zh-CN" altLang="en-US" sz="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645079" y="7372342"/>
              <a:ext cx="278394" cy="21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7281" y="6832778"/>
            <a:ext cx="1104738" cy="537384"/>
            <a:chOff x="4637281" y="6851828"/>
            <a:chExt cx="1104738" cy="537384"/>
          </a:xfrm>
        </p:grpSpPr>
        <p:grpSp>
          <p:nvGrpSpPr>
            <p:cNvPr id="2" name="组合 1"/>
            <p:cNvGrpSpPr/>
            <p:nvPr/>
          </p:nvGrpSpPr>
          <p:grpSpPr>
            <a:xfrm>
              <a:off x="4637281" y="6851828"/>
              <a:ext cx="1104738" cy="537384"/>
              <a:chOff x="4962687" y="6811930"/>
              <a:chExt cx="788329" cy="537384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998560" y="6821698"/>
                <a:ext cx="752456" cy="5276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文本框 4"/>
              <p:cNvSpPr txBox="1"/>
              <p:nvPr/>
            </p:nvSpPr>
            <p:spPr>
              <a:xfrm>
                <a:off x="4962687" y="6811930"/>
                <a:ext cx="771807" cy="31200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dirty="0">
                    <a:effectLst/>
                    <a:latin typeface="Arial Unicode MS" panose="020B0604020202020204" pitchFamily="34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&lt;&lt;Button&gt;&gt;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25" name="文本框 5"/>
              <p:cNvSpPr txBox="1"/>
              <p:nvPr/>
            </p:nvSpPr>
            <p:spPr>
              <a:xfrm>
                <a:off x="4982223" y="7002378"/>
                <a:ext cx="725084" cy="26240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5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确定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07" name="椭圆 106"/>
            <p:cNvSpPr/>
            <p:nvPr/>
          </p:nvSpPr>
          <p:spPr>
            <a:xfrm>
              <a:off x="5485188" y="6940628"/>
              <a:ext cx="217321" cy="628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24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281</Words>
  <Application>Microsoft Office PowerPoint</Application>
  <PresentationFormat>A4 纸张(210x297 毫米)</PresentationFormat>
  <Paragraphs>117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Xiangwen Kong</dc:creator>
  <cp:lastModifiedBy>Xiangwen Kong</cp:lastModifiedBy>
  <cp:revision>7</cp:revision>
  <dcterms:created xsi:type="dcterms:W3CDTF">2016-05-27T05:26:12Z</dcterms:created>
  <dcterms:modified xsi:type="dcterms:W3CDTF">2016-05-27T06:06:23Z</dcterms:modified>
</cp:coreProperties>
</file>