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B8AC-750E-4D2B-B146-5513430702D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367-5D83-46B7-94FD-C72C840A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9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B8AC-750E-4D2B-B146-5513430702D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367-5D83-46B7-94FD-C72C840A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87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B8AC-750E-4D2B-B146-5513430702D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367-5D83-46B7-94FD-C72C840A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3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B8AC-750E-4D2B-B146-5513430702D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367-5D83-46B7-94FD-C72C840A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1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B8AC-750E-4D2B-B146-5513430702D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367-5D83-46B7-94FD-C72C840A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B8AC-750E-4D2B-B146-5513430702D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367-5D83-46B7-94FD-C72C840A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B8AC-750E-4D2B-B146-5513430702D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367-5D83-46B7-94FD-C72C840A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B8AC-750E-4D2B-B146-5513430702D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367-5D83-46B7-94FD-C72C840A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1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B8AC-750E-4D2B-B146-5513430702D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367-5D83-46B7-94FD-C72C840A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4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B8AC-750E-4D2B-B146-5513430702D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367-5D83-46B7-94FD-C72C840A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B8AC-750E-4D2B-B146-5513430702D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367-5D83-46B7-94FD-C72C840A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7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B8AC-750E-4D2B-B146-5513430702DC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F367-5D83-46B7-94FD-C72C840A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4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3195" y="436728"/>
            <a:ext cx="1856096" cy="5732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1254" y="1910685"/>
            <a:ext cx="1856096" cy="5732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搜索页面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5136" y="1910685"/>
            <a:ext cx="1874932" cy="5732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13195" y="1924331"/>
            <a:ext cx="1856096" cy="5732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stCxn id="4" idx="2"/>
            <a:endCxn id="5" idx="0"/>
          </p:cNvCxnSpPr>
          <p:nvPr/>
        </p:nvCxnSpPr>
        <p:spPr>
          <a:xfrm rot="5400000">
            <a:off x="3684898" y="-245661"/>
            <a:ext cx="900751" cy="34119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2"/>
            <a:endCxn id="6" idx="0"/>
          </p:cNvCxnSpPr>
          <p:nvPr/>
        </p:nvCxnSpPr>
        <p:spPr>
          <a:xfrm rot="16200000" flipH="1">
            <a:off x="7101547" y="-250371"/>
            <a:ext cx="900751" cy="34213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2"/>
            <a:endCxn id="7" idx="0"/>
          </p:cNvCxnSpPr>
          <p:nvPr/>
        </p:nvCxnSpPr>
        <p:spPr>
          <a:xfrm>
            <a:off x="5841243" y="1009934"/>
            <a:ext cx="0" cy="91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69291" y="3507474"/>
            <a:ext cx="1856096" cy="5732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53835" y="3507474"/>
            <a:ext cx="1856096" cy="5732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肘形连接符 2"/>
          <p:cNvCxnSpPr>
            <a:stCxn id="6" idx="2"/>
            <a:endCxn id="20" idx="0"/>
          </p:cNvCxnSpPr>
          <p:nvPr/>
        </p:nvCxnSpPr>
        <p:spPr>
          <a:xfrm rot="5400000">
            <a:off x="7968180" y="2213051"/>
            <a:ext cx="1023583" cy="1565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" idx="2"/>
            <a:endCxn id="21" idx="0"/>
          </p:cNvCxnSpPr>
          <p:nvPr/>
        </p:nvCxnSpPr>
        <p:spPr>
          <a:xfrm rot="16200000" flipH="1">
            <a:off x="9560451" y="2186041"/>
            <a:ext cx="1023583" cy="16192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2"/>
            <a:endCxn id="20" idx="1"/>
          </p:cNvCxnSpPr>
          <p:nvPr/>
        </p:nvCxnSpPr>
        <p:spPr>
          <a:xfrm rot="16200000" flipH="1">
            <a:off x="5656997" y="2681783"/>
            <a:ext cx="1296540" cy="9280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505965" y="3507473"/>
            <a:ext cx="1856096" cy="5732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下载界面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5" idx="2"/>
            <a:endCxn id="26" idx="0"/>
          </p:cNvCxnSpPr>
          <p:nvPr/>
        </p:nvCxnSpPr>
        <p:spPr>
          <a:xfrm>
            <a:off x="2429302" y="2483891"/>
            <a:ext cx="4711" cy="1023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6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008" y="941696"/>
            <a:ext cx="1637731" cy="5595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搜索按钮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50674" y="941696"/>
            <a:ext cx="1637731" cy="5595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图片内容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3" idx="3"/>
            <a:endCxn id="7" idx="1"/>
          </p:cNvCxnSpPr>
          <p:nvPr/>
        </p:nvCxnSpPr>
        <p:spPr>
          <a:xfrm>
            <a:off x="5240739" y="1221475"/>
            <a:ext cx="1009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250674" y="2354241"/>
            <a:ext cx="1637731" cy="5595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下载按钮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7" idx="2"/>
            <a:endCxn id="13" idx="0"/>
          </p:cNvCxnSpPr>
          <p:nvPr/>
        </p:nvCxnSpPr>
        <p:spPr>
          <a:xfrm>
            <a:off x="7069540" y="1501254"/>
            <a:ext cx="0" cy="85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84190" y="3841847"/>
            <a:ext cx="1637731" cy="5595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下载界面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5396" y="3848673"/>
            <a:ext cx="1637731" cy="5595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13" idx="1"/>
            <a:endCxn id="17" idx="0"/>
          </p:cNvCxnSpPr>
          <p:nvPr/>
        </p:nvCxnSpPr>
        <p:spPr>
          <a:xfrm rot="10800000" flipV="1">
            <a:off x="5104262" y="2634019"/>
            <a:ext cx="1146412" cy="1214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6" idx="0"/>
          </p:cNvCxnSpPr>
          <p:nvPr/>
        </p:nvCxnSpPr>
        <p:spPr>
          <a:xfrm>
            <a:off x="7888405" y="2634020"/>
            <a:ext cx="1214651" cy="1207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309882" y="2685200"/>
            <a:ext cx="1637731" cy="5595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未找到图片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肘形连接符 26"/>
          <p:cNvCxnSpPr>
            <a:stCxn id="3" idx="2"/>
            <a:endCxn id="23" idx="0"/>
          </p:cNvCxnSpPr>
          <p:nvPr/>
        </p:nvCxnSpPr>
        <p:spPr>
          <a:xfrm rot="5400000">
            <a:off x="3183338" y="1446664"/>
            <a:ext cx="1183946" cy="1293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016757" y="941696"/>
            <a:ext cx="1637731" cy="5595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搜索页面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9" idx="3"/>
            <a:endCxn id="3" idx="1"/>
          </p:cNvCxnSpPr>
          <p:nvPr/>
        </p:nvCxnSpPr>
        <p:spPr>
          <a:xfrm>
            <a:off x="2654488" y="1221475"/>
            <a:ext cx="94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3" idx="1"/>
            <a:endCxn id="29" idx="2"/>
          </p:cNvCxnSpPr>
          <p:nvPr/>
        </p:nvCxnSpPr>
        <p:spPr>
          <a:xfrm rot="10800000">
            <a:off x="1835624" y="1501255"/>
            <a:ext cx="474259" cy="1463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7" idx="2"/>
            <a:endCxn id="29" idx="2"/>
          </p:cNvCxnSpPr>
          <p:nvPr/>
        </p:nvCxnSpPr>
        <p:spPr>
          <a:xfrm rot="5400000" flipH="1">
            <a:off x="2016454" y="1320424"/>
            <a:ext cx="2906977" cy="3268639"/>
          </a:xfrm>
          <a:prstGeom prst="bentConnector3">
            <a:avLst>
              <a:gd name="adj1" fmla="val -186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6" idx="2"/>
            <a:endCxn id="29" idx="2"/>
          </p:cNvCxnSpPr>
          <p:nvPr/>
        </p:nvCxnSpPr>
        <p:spPr>
          <a:xfrm rot="5400000" flipH="1">
            <a:off x="4019264" y="-682386"/>
            <a:ext cx="2900151" cy="7267433"/>
          </a:xfrm>
          <a:prstGeom prst="bentConnector3">
            <a:avLst>
              <a:gd name="adj1" fmla="val -469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58367" y="579550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43954" y="2060621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输入用户名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8367" y="2060621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1264" y="2060621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重复密码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7887" y="3309871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用户名不可用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61386" y="3309871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用户名可用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6" idx="1"/>
            <a:endCxn id="3" idx="1"/>
          </p:cNvCxnSpPr>
          <p:nvPr/>
        </p:nvCxnSpPr>
        <p:spPr>
          <a:xfrm rot="10800000" flipH="1">
            <a:off x="1287886" y="2324638"/>
            <a:ext cx="1056067" cy="1249250"/>
          </a:xfrm>
          <a:prstGeom prst="bentConnector3">
            <a:avLst>
              <a:gd name="adj1" fmla="val -21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3" idx="2"/>
            <a:endCxn id="6" idx="0"/>
          </p:cNvCxnSpPr>
          <p:nvPr/>
        </p:nvCxnSpPr>
        <p:spPr>
          <a:xfrm rot="5400000">
            <a:off x="2369713" y="2421230"/>
            <a:ext cx="721216" cy="105606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" idx="2"/>
            <a:endCxn id="7" idx="0"/>
          </p:cNvCxnSpPr>
          <p:nvPr/>
        </p:nvCxnSpPr>
        <p:spPr>
          <a:xfrm rot="16200000" flipH="1">
            <a:off x="3406462" y="2440547"/>
            <a:ext cx="721216" cy="101743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" idx="2"/>
            <a:endCxn id="3" idx="0"/>
          </p:cNvCxnSpPr>
          <p:nvPr/>
        </p:nvCxnSpPr>
        <p:spPr>
          <a:xfrm rot="5400000">
            <a:off x="4089043" y="276896"/>
            <a:ext cx="953037" cy="261441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2"/>
            <a:endCxn id="5" idx="0"/>
          </p:cNvCxnSpPr>
          <p:nvPr/>
        </p:nvCxnSpPr>
        <p:spPr>
          <a:xfrm rot="16200000" flipH="1">
            <a:off x="6677697" y="302653"/>
            <a:ext cx="953037" cy="256289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2" idx="2"/>
            <a:endCxn id="4" idx="0"/>
          </p:cNvCxnSpPr>
          <p:nvPr/>
        </p:nvCxnSpPr>
        <p:spPr>
          <a:xfrm>
            <a:off x="5872767" y="1107584"/>
            <a:ext cx="0" cy="95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58367" y="4675033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4" idx="2"/>
            <a:endCxn id="23" idx="0"/>
          </p:cNvCxnSpPr>
          <p:nvPr/>
        </p:nvCxnSpPr>
        <p:spPr>
          <a:xfrm rot="5400000">
            <a:off x="4829578" y="3631844"/>
            <a:ext cx="2086378" cy="12700"/>
          </a:xfrm>
          <a:prstGeom prst="bentConnector3">
            <a:avLst>
              <a:gd name="adj1" fmla="val 777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7" idx="2"/>
            <a:endCxn id="23" idx="0"/>
          </p:cNvCxnSpPr>
          <p:nvPr/>
        </p:nvCxnSpPr>
        <p:spPr>
          <a:xfrm rot="16200000" flipH="1">
            <a:off x="4655712" y="3457978"/>
            <a:ext cx="837128" cy="15969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23" idx="0"/>
          </p:cNvCxnSpPr>
          <p:nvPr/>
        </p:nvCxnSpPr>
        <p:spPr>
          <a:xfrm rot="5400000">
            <a:off x="6111027" y="2350396"/>
            <a:ext cx="2086378" cy="2562897"/>
          </a:xfrm>
          <a:prstGeom prst="bentConnector3">
            <a:avLst>
              <a:gd name="adj1" fmla="val 796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9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58367" y="579550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29566" y="1928614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输入用户名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87166" y="1928614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28811" y="3779950"/>
            <a:ext cx="2086378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用户名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 smtClean="0">
                <a:solidFill>
                  <a:schemeClr val="tx1"/>
                </a:solidFill>
              </a:rPr>
              <a:t>密码错误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07618" y="3779949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登陆成功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stCxn id="2" idx="2"/>
            <a:endCxn id="3" idx="0"/>
          </p:cNvCxnSpPr>
          <p:nvPr/>
        </p:nvCxnSpPr>
        <p:spPr>
          <a:xfrm rot="5400000">
            <a:off x="4547852" y="603699"/>
            <a:ext cx="821030" cy="182880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2"/>
            <a:endCxn id="5" idx="0"/>
          </p:cNvCxnSpPr>
          <p:nvPr/>
        </p:nvCxnSpPr>
        <p:spPr>
          <a:xfrm rot="16200000" flipH="1">
            <a:off x="6376651" y="603699"/>
            <a:ext cx="821030" cy="18287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694350" y="4955150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5" idx="2"/>
            <a:endCxn id="6" idx="0"/>
          </p:cNvCxnSpPr>
          <p:nvPr/>
        </p:nvCxnSpPr>
        <p:spPr>
          <a:xfrm rot="5400000">
            <a:off x="5475132" y="1553516"/>
            <a:ext cx="1323302" cy="31295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6" idx="1"/>
            <a:endCxn id="2" idx="1"/>
          </p:cNvCxnSpPr>
          <p:nvPr/>
        </p:nvCxnSpPr>
        <p:spPr>
          <a:xfrm rot="10800000" flipH="1">
            <a:off x="3528811" y="843567"/>
            <a:ext cx="1429556" cy="3200400"/>
          </a:xfrm>
          <a:prstGeom prst="bentConnector3">
            <a:avLst>
              <a:gd name="adj1" fmla="val -50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708004" y="4955150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管理员界面界面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4" name="肘形连接符 63"/>
          <p:cNvCxnSpPr>
            <a:stCxn id="7" idx="2"/>
            <a:endCxn id="14" idx="0"/>
          </p:cNvCxnSpPr>
          <p:nvPr/>
        </p:nvCxnSpPr>
        <p:spPr>
          <a:xfrm rot="5400000">
            <a:off x="6041801" y="3874932"/>
            <a:ext cx="647167" cy="151326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7" idx="2"/>
            <a:endCxn id="62" idx="0"/>
          </p:cNvCxnSpPr>
          <p:nvPr/>
        </p:nvCxnSpPr>
        <p:spPr>
          <a:xfrm rot="16200000" flipH="1">
            <a:off x="7548628" y="3881373"/>
            <a:ext cx="647167" cy="150038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3" idx="2"/>
            <a:endCxn id="6" idx="0"/>
          </p:cNvCxnSpPr>
          <p:nvPr/>
        </p:nvCxnSpPr>
        <p:spPr>
          <a:xfrm rot="16200000" flipH="1">
            <a:off x="3646332" y="2854282"/>
            <a:ext cx="1323302" cy="528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5" idx="2"/>
            <a:endCxn id="7" idx="0"/>
          </p:cNvCxnSpPr>
          <p:nvPr/>
        </p:nvCxnSpPr>
        <p:spPr>
          <a:xfrm rot="5400000">
            <a:off x="6750142" y="2828524"/>
            <a:ext cx="1323301" cy="579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58367" y="579550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5927" y="1468193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图片审查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86413" y="1468193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图片管理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4436" y="2485624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图片上传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32633" y="2485624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图片删除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3950" y="2485624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修改图片分类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2147" y="2485624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通知用户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2" idx="2"/>
            <a:endCxn id="3" idx="0"/>
          </p:cNvCxnSpPr>
          <p:nvPr/>
        </p:nvCxnSpPr>
        <p:spPr>
          <a:xfrm rot="5400000">
            <a:off x="4546243" y="141668"/>
            <a:ext cx="360609" cy="22924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2"/>
            <a:endCxn id="4" idx="0"/>
          </p:cNvCxnSpPr>
          <p:nvPr/>
        </p:nvCxnSpPr>
        <p:spPr>
          <a:xfrm rot="16200000" flipH="1">
            <a:off x="6806486" y="173865"/>
            <a:ext cx="360609" cy="222804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" idx="2"/>
            <a:endCxn id="7" idx="0"/>
          </p:cNvCxnSpPr>
          <p:nvPr/>
        </p:nvCxnSpPr>
        <p:spPr>
          <a:xfrm rot="5400000">
            <a:off x="2749641" y="1654937"/>
            <a:ext cx="489397" cy="117197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3" idx="2"/>
            <a:endCxn id="8" idx="0"/>
          </p:cNvCxnSpPr>
          <p:nvPr/>
        </p:nvCxnSpPr>
        <p:spPr>
          <a:xfrm rot="16200000" flipH="1">
            <a:off x="3908739" y="1667815"/>
            <a:ext cx="489397" cy="114622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  <a:endCxn id="5" idx="0"/>
          </p:cNvCxnSpPr>
          <p:nvPr/>
        </p:nvCxnSpPr>
        <p:spPr>
          <a:xfrm rot="5400000">
            <a:off x="7270127" y="1654937"/>
            <a:ext cx="489397" cy="117197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6" idx="0"/>
          </p:cNvCxnSpPr>
          <p:nvPr/>
        </p:nvCxnSpPr>
        <p:spPr>
          <a:xfrm rot="16200000" flipH="1">
            <a:off x="8429225" y="1667815"/>
            <a:ext cx="489397" cy="114622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58367" y="3779951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9037" y="4900413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13304" y="4900413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上传界面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肘形连接符 26"/>
          <p:cNvCxnSpPr>
            <a:stCxn id="23" idx="2"/>
            <a:endCxn id="24" idx="0"/>
          </p:cNvCxnSpPr>
          <p:nvPr/>
        </p:nvCxnSpPr>
        <p:spPr>
          <a:xfrm rot="5400000">
            <a:off x="4716888" y="3744534"/>
            <a:ext cx="592428" cy="17193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3" idx="2"/>
            <a:endCxn id="25" idx="0"/>
          </p:cNvCxnSpPr>
          <p:nvPr/>
        </p:nvCxnSpPr>
        <p:spPr>
          <a:xfrm rot="16200000" flipH="1">
            <a:off x="6404021" y="3776730"/>
            <a:ext cx="592428" cy="165493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5161" y="901522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</a:t>
            </a:r>
            <a:r>
              <a:rPr lang="zh-CN" altLang="en-US" dirty="0" smtClean="0">
                <a:solidFill>
                  <a:schemeClr val="tx1"/>
                </a:solidFill>
              </a:rPr>
              <a:t>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5161" y="3596429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65161" y="2698127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上传页面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5161" y="4494732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</a:t>
            </a:r>
            <a:r>
              <a:rPr lang="zh-CN" altLang="en-US" dirty="0" smtClean="0">
                <a:solidFill>
                  <a:schemeClr val="tx1"/>
                </a:solidFill>
              </a:rPr>
              <a:t>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5161" y="1799825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搜索页面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2" idx="2"/>
            <a:endCxn id="6" idx="0"/>
          </p:cNvCxnSpPr>
          <p:nvPr/>
        </p:nvCxnSpPr>
        <p:spPr>
          <a:xfrm>
            <a:off x="2279561" y="1429556"/>
            <a:ext cx="0" cy="370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2"/>
            <a:endCxn id="4" idx="0"/>
          </p:cNvCxnSpPr>
          <p:nvPr/>
        </p:nvCxnSpPr>
        <p:spPr>
          <a:xfrm>
            <a:off x="2279561" y="2327859"/>
            <a:ext cx="0" cy="370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2"/>
            <a:endCxn id="3" idx="0"/>
          </p:cNvCxnSpPr>
          <p:nvPr/>
        </p:nvCxnSpPr>
        <p:spPr>
          <a:xfrm>
            <a:off x="2279561" y="3226161"/>
            <a:ext cx="0" cy="370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2"/>
            <a:endCxn id="5" idx="0"/>
          </p:cNvCxnSpPr>
          <p:nvPr/>
        </p:nvCxnSpPr>
        <p:spPr>
          <a:xfrm>
            <a:off x="2279561" y="4124463"/>
            <a:ext cx="0" cy="370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405352" y="882207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上传页面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67460" y="2134679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图片信息</a:t>
            </a:r>
          </a:p>
        </p:txBody>
      </p:sp>
      <p:sp>
        <p:nvSpPr>
          <p:cNvPr id="21" name="矩形 20"/>
          <p:cNvSpPr/>
          <p:nvPr/>
        </p:nvSpPr>
        <p:spPr>
          <a:xfrm>
            <a:off x="7405352" y="2134679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图片分类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69003" y="2134679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上传按钮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90952" y="3412909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图片详细信息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95483" y="3411295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图片地址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53058" y="4687911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图片名称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90952" y="4687911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图片大小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628845" y="4687911"/>
            <a:ext cx="1828800" cy="52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图片介绍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19" idx="2"/>
            <a:endCxn id="20" idx="0"/>
          </p:cNvCxnSpPr>
          <p:nvPr/>
        </p:nvCxnSpPr>
        <p:spPr>
          <a:xfrm rot="5400000">
            <a:off x="6888587" y="703514"/>
            <a:ext cx="724438" cy="21378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9" idx="2"/>
            <a:endCxn id="22" idx="0"/>
          </p:cNvCxnSpPr>
          <p:nvPr/>
        </p:nvCxnSpPr>
        <p:spPr>
          <a:xfrm rot="16200000" flipH="1">
            <a:off x="9039358" y="690634"/>
            <a:ext cx="724438" cy="216365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0" idx="2"/>
            <a:endCxn id="24" idx="0"/>
          </p:cNvCxnSpPr>
          <p:nvPr/>
        </p:nvCxnSpPr>
        <p:spPr>
          <a:xfrm rot="5400000">
            <a:off x="5221581" y="2451016"/>
            <a:ext cx="748582" cy="117197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0" idx="2"/>
            <a:endCxn id="23" idx="0"/>
          </p:cNvCxnSpPr>
          <p:nvPr/>
        </p:nvCxnSpPr>
        <p:spPr>
          <a:xfrm rot="16200000" flipH="1">
            <a:off x="6418508" y="2426065"/>
            <a:ext cx="750196" cy="12234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3" idx="2"/>
            <a:endCxn id="25" idx="0"/>
          </p:cNvCxnSpPr>
          <p:nvPr/>
        </p:nvCxnSpPr>
        <p:spPr>
          <a:xfrm rot="5400000">
            <a:off x="5962921" y="3245480"/>
            <a:ext cx="746968" cy="213789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3" idx="2"/>
            <a:endCxn id="27" idx="0"/>
          </p:cNvCxnSpPr>
          <p:nvPr/>
        </p:nvCxnSpPr>
        <p:spPr>
          <a:xfrm rot="16200000" flipH="1">
            <a:off x="8100814" y="3245480"/>
            <a:ext cx="746968" cy="213789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2"/>
            <a:endCxn id="21" idx="0"/>
          </p:cNvCxnSpPr>
          <p:nvPr/>
        </p:nvCxnSpPr>
        <p:spPr>
          <a:xfrm>
            <a:off x="8319752" y="1410241"/>
            <a:ext cx="0" cy="724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3" idx="2"/>
            <a:endCxn id="26" idx="0"/>
          </p:cNvCxnSpPr>
          <p:nvPr/>
        </p:nvCxnSpPr>
        <p:spPr>
          <a:xfrm>
            <a:off x="7405352" y="3940943"/>
            <a:ext cx="0" cy="746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116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Xiangwen Kong</dc:creator>
  <cp:lastModifiedBy>Xiangwen Kong</cp:lastModifiedBy>
  <cp:revision>6</cp:revision>
  <dcterms:created xsi:type="dcterms:W3CDTF">2016-06-16T12:58:20Z</dcterms:created>
  <dcterms:modified xsi:type="dcterms:W3CDTF">2016-06-17T05:15:11Z</dcterms:modified>
</cp:coreProperties>
</file>