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AEA"/>
    <a:srgbClr val="D9E2EF"/>
    <a:srgbClr val="C7D5E7"/>
    <a:srgbClr val="D9E3EF"/>
    <a:srgbClr val="F8E0C8"/>
    <a:srgbClr val="EEB277"/>
    <a:srgbClr val="C6E0EC"/>
    <a:srgbClr val="8C96A6"/>
    <a:srgbClr val="585858"/>
    <a:srgbClr val="EE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75" d="100"/>
          <a:sy n="75" d="100"/>
        </p:scale>
        <p:origin x="12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1B0FA-165E-7366-C23F-0AF6E3AF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E08249-B873-DCE5-AF26-C5CF4E74F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0731D-BA56-CD62-F117-B8255D0D7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91698B-F44F-FE99-7273-AB2966A6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B2A87-975F-22C8-747D-626AF6D2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2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E5750-6C23-E7EB-CD11-C41D6C61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FD24EE-A6D4-60B5-DFA4-AD65F0C7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223319-C8D7-B268-0CAD-2BA95990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45AF8-9EA6-494F-367B-460B7CBD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046BE0-0ECF-A5F1-98E3-90A3BAD8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19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3017B05-BEF3-644D-9EA9-B85331F04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2E9B30-578C-DDF0-AEA0-805548F1B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EAF15-3E3B-B340-7806-18B72E71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FF73A-2923-BDE8-4810-C6FA7247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A31199-1595-7A44-8938-26EEC38A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5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448BB-1D0F-88B6-2B85-98B28815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903CC-244D-F1C0-9881-51963F3D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8C1145-6AD4-82B1-63E3-1E8CB6B1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3B5C2A-D8B5-C9B6-B48C-A6D64AFA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EEC4B9-65C4-F0C0-B9F9-19D1B2E9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7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DB251-F46B-7D30-4EA3-EE22E6FE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5D6F4-AC17-2223-1CAD-C47CB7F64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81B0D-56D1-6443-E0A9-94FE113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2DD0F-A74C-928E-A41C-27A9B35D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3F13A7-4BCC-6BFD-F7A4-4338BCBD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272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0DF83-3992-B0DC-93AB-97E39172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62BE0C-094F-21CD-5E20-D6B84E21F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2ED0E8-69CC-ADA0-CBC6-6ACED6DD1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55B1BE-ACB1-C947-0EBD-3A25ECE8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8082D2-A0B0-2378-6D95-4E39EE84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44A68C-62CB-84D7-3F09-37E42213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D36F6-F225-4B1C-0ED5-3453F6BE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04B3E3-B065-2DCE-D4F7-3E302620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01ADF2-5EC6-12E8-76F8-FFEE4128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0453B4-E213-1A57-AAE7-DC74096D0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AE097EF-51AF-5357-E4A3-B8C1D2B94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33031F-351C-62C1-9BB2-0EC695F4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F7468C-ED3E-3EDA-7879-5A8E8BE3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BF94B9-8AFA-B506-02D9-6A691121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304B2-5FC5-5B7F-8C05-486C1BA7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B60C61-948E-2F37-A8A8-651EA81D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32C8E6-CE07-D2AA-60FB-7B50E588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FF2841-5611-B820-97CB-D0A9097D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86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0BAD19-22AF-BD01-DB6E-D882BEDE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9A1BB54-A0AD-634C-0597-6661F6D37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93D5D7-BBE0-E0B1-071E-4A3F473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7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7F84B2-3C4B-5F89-7C7E-7D13B695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72ED09-B80B-816C-F458-1D59AB25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6A77F5-AB75-71C6-7E71-EEEAD86BF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62EB2F-30FE-01AE-2DAB-4F36A670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FBDD91-EA00-B56A-963F-F88F51E7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6D49175-9956-0695-3FAB-1E8602F5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9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173AE-4B25-7705-03B0-3BED1F80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D8D3DC-2448-4F26-118A-4E5C22564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ADF3C1-226B-0BF4-76AC-688F1BC9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90E802-CFFE-FBAB-7C8C-84284F44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9FEE37-5414-901B-2BBE-C8BE1925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CA733-DB53-CC70-5729-E5DEFAA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6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1627557-148D-8127-B364-197E965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41C4FA-50F8-B548-8E87-77779A1C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0808-4807-5E55-C359-293CAFB73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EA7D8-EC86-40AD-BAB2-D7D0B1A5E227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178947-A884-5EA5-7563-996CA330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3C8BE-3CD9-E274-CB02-B95B67769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EACEB-84A2-40CB-AC9D-56EC16130F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5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90EFDC16-1B03-A5F5-1803-E8B3D385F5AD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A6C08CC4-678B-294E-EB9B-71430F338486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54789AF-D773-4C4C-40C0-A49F85713754}"/>
              </a:ext>
            </a:extLst>
          </p:cNvPr>
          <p:cNvSpPr/>
          <p:nvPr/>
        </p:nvSpPr>
        <p:spPr>
          <a:xfrm>
            <a:off x="661750" y="362103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683E76C-E653-0586-0D55-4A03AE8A5759}"/>
              </a:ext>
            </a:extLst>
          </p:cNvPr>
          <p:cNvSpPr/>
          <p:nvPr/>
        </p:nvSpPr>
        <p:spPr>
          <a:xfrm>
            <a:off x="661750" y="3235748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21109D1-F551-BB73-3B66-E6EC90CD18EC}"/>
              </a:ext>
            </a:extLst>
          </p:cNvPr>
          <p:cNvSpPr/>
          <p:nvPr/>
        </p:nvSpPr>
        <p:spPr>
          <a:xfrm>
            <a:off x="661750" y="28428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FECD4B5-BA91-9A7A-C647-5EA36E8D4580}"/>
              </a:ext>
            </a:extLst>
          </p:cNvPr>
          <p:cNvSpPr/>
          <p:nvPr/>
        </p:nvSpPr>
        <p:spPr>
          <a:xfrm>
            <a:off x="661750" y="2468988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6D9DBEA-18F0-D9FE-F606-7B9007623A3C}"/>
              </a:ext>
            </a:extLst>
          </p:cNvPr>
          <p:cNvSpPr/>
          <p:nvPr/>
        </p:nvSpPr>
        <p:spPr>
          <a:xfrm>
            <a:off x="661750" y="401100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B5A1DB0-C08B-B136-E897-7CC2E8283DEB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41593DB7-5D71-8D22-EE0C-AE262EB54B7D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35D571-516A-1F7E-D979-084B24EFE279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D0BFE9-AF77-2E8E-7A52-F4BEB58C3939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F5C9FE8-AC9D-B3E7-3803-DE1F6972F02C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47AB3DF7-5697-E11D-2B1D-848F562CE9A0}"/>
              </a:ext>
            </a:extLst>
          </p:cNvPr>
          <p:cNvSpPr/>
          <p:nvPr/>
        </p:nvSpPr>
        <p:spPr>
          <a:xfrm>
            <a:off x="102926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9D1A4CC-46B1-E708-FC8B-7E98169B1ACA}"/>
              </a:ext>
            </a:extLst>
          </p:cNvPr>
          <p:cNvSpPr txBox="1"/>
          <p:nvPr/>
        </p:nvSpPr>
        <p:spPr>
          <a:xfrm>
            <a:off x="1212178" y="4801164"/>
            <a:ext cx="868564" cy="261610"/>
          </a:xfrm>
          <a:prstGeom prst="rect">
            <a:avLst/>
          </a:prstGeom>
          <a:solidFill>
            <a:srgbClr val="A9BFDB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E786C56-DD49-FA64-AE7B-673286D5EB8E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1E3C3499-EE89-1104-7982-C90021290C7E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7689A0C-6551-5092-3638-532343DF759D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109044E4-E3DC-F536-BC4A-001EBCBD3CC2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3057230E-43BF-F746-170B-CE0F83A0F02B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4E7985C2-6DFA-9E76-9B27-E4ACE349795F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57F9FDE3-7460-DE89-0541-799FF383F44C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2BB185F4-2409-4B77-0533-202FCF595BDC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88C3B61E-3676-5695-B913-52B9614628DD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9CD1BB77-F42A-F8F4-0F9A-2E557BC44139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E2B673C-1F2F-E203-453F-ECE16AC64050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C0E01AE-DD41-2F6A-C986-4D6F56E0283C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1C8AE01-89C4-2BE8-6BE5-113F3FC870B4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2073B57-8FDF-B542-04EB-49614280E4AE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AD35D0C-C696-F1BF-499D-036D03EF27DD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64D3380-0582-1B17-A6E2-213EB849F54B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3F2645AA-86CE-1ABD-E4D7-40EC93AAE267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E1BD7F63-1413-AFE0-0E82-997A9094EB60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108F7922-CA2D-73FF-1267-7043B3832028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A145E05-D182-E69F-4A20-4DCB97CEB7B8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C24547D0-4113-24DD-05C4-94F2425A1973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CE7873CE-9025-F7D1-AE9F-3FED5A513C31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9844F7C7-9DD1-6B5C-A85D-139A9CF70D65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B53EFB29-EB9D-3E08-BE69-E235958A0F1F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1412D115-2E34-B7BA-E9D6-6F3ADF9A1CF0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135E70F4-11A8-CD7E-089E-5B353DFBC3AB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922D7422-64B9-A5DC-A5EB-32360121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36ED9A1E-C005-6F6E-5296-25F8C5095177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D1BB7418-32E3-9C98-3A52-02CF15487817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2852073C-3CD1-C3B1-868B-BBAD5A1BEA0D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C9952626-CB0C-6B36-23F5-417F2A8534E9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3D9C5146-617C-AF6F-B789-A52A054BA6C5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2B6F7392-B8F4-CEDD-7B23-D598C712C57D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BE409099-4449-6B9D-F986-897120E28A80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8CEA24D6-99AD-CC5A-1301-D2A3E541F85D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A04C8E8-3779-8ABF-2698-2A989D0D0DCE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84B702A-3A63-C9E2-5684-EF65D97A3517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287EFA9-29D4-4F66-0B0B-2C6876EAF0AD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7877DF4-71C1-8048-7550-9238CF8F2ECB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A17AF932-EE3F-DC0A-3108-9297395E16E1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7B8ED145-6455-2935-2F99-DCD045433D7B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32B26F65-C3BE-7DD4-0007-D57B579F3DE7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0D7F472F-EF67-9EC5-FBAB-D29E6C0A4823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705B7825-CA15-B230-7ED9-5610A828C3FD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99850006-DB23-6F24-AB89-7070F6E55F7E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FEE4E68-7452-E7A5-EF7C-7352D0D81429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3BBB4F8-48B6-B768-E1AA-664B126A5F89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3D8BDC11-F6CE-ED63-B8C1-6A5F4DD4E09E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37B31E51-EACF-ACD8-A3E8-6ADD2F8FB41C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568A79F3-CCC3-38D0-D46F-370561CEB1B1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ED85EE03-6916-8DB1-5907-D73410F9BC4C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4D69F22-0EA7-223D-3DCA-738200BF82A0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9188A06-C9DA-D00A-8D49-A868659B26DC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957BADF-5FEC-F1A8-5FAD-CCF1C1E971DD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813C310F-04FA-82B7-71D3-F96B35B66032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BBDD143-8D46-4F7D-0241-059E68452857}"/>
              </a:ext>
            </a:extLst>
          </p:cNvPr>
          <p:cNvSpPr/>
          <p:nvPr/>
        </p:nvSpPr>
        <p:spPr>
          <a:xfrm>
            <a:off x="661750" y="207989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99374803-CFE0-6CE2-FE94-7C6E0AB6CADC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6B9A861-F326-9B1D-321F-64A554839659}"/>
              </a:ext>
            </a:extLst>
          </p:cNvPr>
          <p:cNvGrpSpPr/>
          <p:nvPr/>
        </p:nvGrpSpPr>
        <p:grpSpPr>
          <a:xfrm>
            <a:off x="5990653" y="837308"/>
            <a:ext cx="2415559" cy="176972"/>
            <a:chOff x="438681" y="1026852"/>
            <a:chExt cx="2415559" cy="176972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84D8E391-345E-9F47-67CA-6CC9E019DCF2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A488F2A-BB71-FC2F-6A93-8667CE66816E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DF8DFF0-37AA-DAA4-30D1-E13EDDBFD7B8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14CA0C2-9CE4-1B84-1EFA-9C4304D46F49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35BD5D-44D8-F185-2341-A1F656A2A0FE}"/>
              </a:ext>
            </a:extLst>
          </p:cNvPr>
          <p:cNvSpPr txBox="1"/>
          <p:nvPr/>
        </p:nvSpPr>
        <p:spPr>
          <a:xfrm>
            <a:off x="801735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57033A-2C8F-CD75-6734-EE220274AEB0}"/>
              </a:ext>
            </a:extLst>
          </p:cNvPr>
          <p:cNvSpPr txBox="1"/>
          <p:nvPr/>
        </p:nvSpPr>
        <p:spPr>
          <a:xfrm>
            <a:off x="752947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304E272-7699-B940-DBDB-D3729DA42918}"/>
              </a:ext>
            </a:extLst>
          </p:cNvPr>
          <p:cNvGrpSpPr/>
          <p:nvPr/>
        </p:nvGrpSpPr>
        <p:grpSpPr>
          <a:xfrm>
            <a:off x="445833" y="837308"/>
            <a:ext cx="2415559" cy="176972"/>
            <a:chOff x="438681" y="1026852"/>
            <a:chExt cx="2415559" cy="176972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8B06E1A8-1268-0B4A-C633-F38C53F98876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859A207B-9C2E-CA7A-85ED-3D581D787B50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16DDA34-7F64-4230-177D-65BE943CA94D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1D91034-B7E5-A473-EE3C-D42B0106A50E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466589F-85D2-85B5-5428-163D2099EA40}"/>
              </a:ext>
            </a:extLst>
          </p:cNvPr>
          <p:cNvSpPr txBox="1"/>
          <p:nvPr/>
        </p:nvSpPr>
        <p:spPr>
          <a:xfrm>
            <a:off x="24725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E61B12-E1A6-ADB6-5695-15B1233627E7}"/>
              </a:ext>
            </a:extLst>
          </p:cNvPr>
          <p:cNvSpPr txBox="1"/>
          <p:nvPr/>
        </p:nvSpPr>
        <p:spPr>
          <a:xfrm>
            <a:off x="19846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42AF0EC8-058F-6F79-77E6-4F4EDC68A6D6}"/>
              </a:ext>
            </a:extLst>
          </p:cNvPr>
          <p:cNvGrpSpPr/>
          <p:nvPr/>
        </p:nvGrpSpPr>
        <p:grpSpPr>
          <a:xfrm>
            <a:off x="3214433" y="837308"/>
            <a:ext cx="2415559" cy="176972"/>
            <a:chOff x="438681" y="1026852"/>
            <a:chExt cx="2415559" cy="17697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B4AD0E3-EE61-3F15-5E3C-9D162EF55992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8531868-810F-44A1-8C4E-B6482C03BB55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F3BEB9AA-BB84-FEC0-458D-2945EC703CC3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5E69EA-4BCB-C33C-4A18-A3C08AB48F51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39D598E-9D11-6CD5-03DA-42E29AFF82FE}"/>
              </a:ext>
            </a:extLst>
          </p:cNvPr>
          <p:cNvSpPr txBox="1"/>
          <p:nvPr/>
        </p:nvSpPr>
        <p:spPr>
          <a:xfrm>
            <a:off x="52411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70E966-19BC-9BD6-255D-B98C4C8F039D}"/>
              </a:ext>
            </a:extLst>
          </p:cNvPr>
          <p:cNvSpPr txBox="1"/>
          <p:nvPr/>
        </p:nvSpPr>
        <p:spPr>
          <a:xfrm>
            <a:off x="47532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86EB767-C895-DAEB-D9E7-D4FDE0CFFA48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9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9D6A-1125-390B-6006-8C8D8702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27ED82C1-F646-9601-B739-78477D9A35FD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CB2617F-9B52-C3EF-2C98-7B35BF62217D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93E7885-D652-779A-3B1D-C913EB8E50C0}"/>
              </a:ext>
            </a:extLst>
          </p:cNvPr>
          <p:cNvSpPr/>
          <p:nvPr/>
        </p:nvSpPr>
        <p:spPr>
          <a:xfrm>
            <a:off x="674910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585858"/>
            </a:solidFill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FF7EAF1E-4009-6B30-81F3-695910E0390D}"/>
              </a:ext>
            </a:extLst>
          </p:cNvPr>
          <p:cNvSpPr/>
          <p:nvPr/>
        </p:nvSpPr>
        <p:spPr>
          <a:xfrm>
            <a:off x="674910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958121F-B3A7-6691-29C0-C035AD510B65}"/>
              </a:ext>
            </a:extLst>
          </p:cNvPr>
          <p:cNvSpPr/>
          <p:nvPr/>
        </p:nvSpPr>
        <p:spPr>
          <a:xfrm>
            <a:off x="674910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DF0156CB-6968-9E79-2CD3-CBCB4DFC5BE0}"/>
              </a:ext>
            </a:extLst>
          </p:cNvPr>
          <p:cNvSpPr/>
          <p:nvPr/>
        </p:nvSpPr>
        <p:spPr>
          <a:xfrm>
            <a:off x="674910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37AC68A-FF3E-335B-5B7C-AD3FEBF94476}"/>
              </a:ext>
            </a:extLst>
          </p:cNvPr>
          <p:cNvSpPr/>
          <p:nvPr/>
        </p:nvSpPr>
        <p:spPr>
          <a:xfrm>
            <a:off x="668433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C4A5572D-7D68-3EAA-4357-C09C01C77619}"/>
              </a:ext>
            </a:extLst>
          </p:cNvPr>
          <p:cNvSpPr/>
          <p:nvPr/>
        </p:nvSpPr>
        <p:spPr>
          <a:xfrm>
            <a:off x="674910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585858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58585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A9BFDB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FB7ECBC-57BD-F5DE-C7BD-F027FEF85CD8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4A9E4A9-EAA3-1D15-ADC8-6A4681F15236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C061F6B-5459-2F86-FEF7-5D4F5B05E334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F02CBBD-06A1-6442-A491-89A0ADD88DD0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30150D4-E5B3-56E1-3D7B-B3C622A9AE0B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F71E2A7-ED19-2BA4-B510-D041F06530FD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E67F764D-78CD-7F16-3A66-7CBC3E0D0021}"/>
              </a:ext>
            </a:extLst>
          </p:cNvPr>
          <p:cNvSpPr/>
          <p:nvPr/>
        </p:nvSpPr>
        <p:spPr>
          <a:xfrm>
            <a:off x="102926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77299BF-A360-89C3-31E8-C2FB297D0DBB}"/>
              </a:ext>
            </a:extLst>
          </p:cNvPr>
          <p:cNvSpPr txBox="1"/>
          <p:nvPr/>
        </p:nvSpPr>
        <p:spPr>
          <a:xfrm>
            <a:off x="1212178" y="4801164"/>
            <a:ext cx="868564" cy="261610"/>
          </a:xfrm>
          <a:prstGeom prst="rect">
            <a:avLst/>
          </a:prstGeom>
          <a:solidFill>
            <a:srgbClr val="A9BFDB"/>
          </a:solidFill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B04555C-D639-27AB-62C0-7F8D098DE66E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B2899699-6FF2-318E-1013-A11B1B8C7D0B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B338B52C-76BB-B479-535C-78835623D59A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6DFAF90D-DCB3-780C-A4F2-8357B438C6CE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C066C9D6-4142-CAFE-44E1-43E89F3FC27C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A6CB410A-A561-A606-CFD9-55F7EEBA3520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6499615C-12AC-50DC-9499-8102B9FC6D85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87F4786-666C-BA2B-C93E-A7712E11FEE0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3C59D60E-CF98-10CE-CB7A-1D09DB146D23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868FE9D8-C944-1214-AF22-EF01EA6E31BC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B6698CF-5414-0AEF-ED96-B1D50D98FA7C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3C6EA6EA-BCA7-BF81-CD5B-CE6A39B6F36F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9CE160CA-8906-4925-7BD9-AD8E88D6EF1C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46E0D8A-9151-1871-A91B-BA5ED9C63E51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4D073AF-C502-EC6E-5FE2-2069B54FBAD9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34CA2D7-34F9-D754-4DD2-48F7B9ACBBEC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7393B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37393B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80758346-690D-AC6C-5A5C-9E10BB5DF315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40202E4-9D6E-7400-DBAB-C33AE1B39FD4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60EF59B1-FBAC-C9E3-123E-606410448A8A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CDE4D59-8E28-FD37-1395-64CF70A75F75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47AB5BE9-ECEA-085E-2BA8-C5A84CD72AEA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8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A1BE6804-02B2-958B-0119-EB881AB226FF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616A9922-7979-9F30-13CF-5131221C58A4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38199BE-EB0A-83B0-9A7A-317C5723F625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2E37DF1-E6C2-B881-D5C2-37EA287BB0C8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B6977B3-6D73-A627-FACA-7D6C72BDB24F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1B5BA53F-F30C-CBE8-DEC1-0231ED94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FAE57519-8E78-8C94-1D22-A72725D7A520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688BCD4F-49DA-A532-3BD5-86C60674522C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B1A17969-6B9F-87FF-6B2D-049966F857EB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BA68EC27-370B-B7D9-F6F8-B0D983426B7D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98EA797C-7619-E5DE-DFD8-687C7B9A1983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C939A5A9-0D81-7CA0-3ACD-4EE2266D9C7C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6158D3A3-F9A1-B38C-EB2F-690A4F687FF8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729EE576-2953-B144-184D-5AF9F3E3555C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DCB55F38-310E-3F08-D690-0603338FF44D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4C5E253-A061-B8E4-811F-C4F3749BF2D1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0AE87AD-2645-33F7-4F5C-428AB4FF2F67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24B036E-FBBE-F4CD-C9AA-7E5771CD44A2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59AD5BEF-3456-6508-927C-4376B205E58E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BF159A31-C3D0-EDB4-1FC6-825AB93F9B71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FDFDFD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BB63DEB3-4DC5-C0E7-29FB-F43B5591CF0F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E9D693BA-80A3-6293-11D4-C9152726AC34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ABFBB3D-D507-6B76-C918-D526D16EA026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9EA070E-863B-D05E-53D6-E425B4D3182B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C2D7B140-3FE7-2D72-5F9F-F49F27089798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C69D3A5-CFED-A841-D963-0E5484113F8E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F2FF4AB2-87B7-4B63-74BD-DDC1A896ACC3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FDFDFD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90F85CD0-DFCB-FE3B-CD17-759AF6495AB7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DFDFD"/>
              </a:solidFill>
            </a:endParaRPr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8607C12B-E791-EB6B-48D0-7C16CB60FB78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04C20EEE-571A-2E45-9CC8-60F08CB576CF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FDFDFD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FDFDFD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9E4EFAFD-7049-2A20-86CE-F6EC7F67CC23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52F2DF08-E5AC-F53C-CD22-31141C57EBBB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A1777F1-D0E7-00A3-400D-29312138AFFD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54976F6-6A9F-1798-F726-B59E04AA862E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10C2E69E-385C-9714-0EC7-B5B7690149A6}"/>
              </a:ext>
            </a:extLst>
          </p:cNvPr>
          <p:cNvGrpSpPr/>
          <p:nvPr/>
        </p:nvGrpSpPr>
        <p:grpSpPr>
          <a:xfrm>
            <a:off x="5990653" y="837308"/>
            <a:ext cx="2415559" cy="176972"/>
            <a:chOff x="438681" y="1026852"/>
            <a:chExt cx="2415559" cy="176972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5AB4EBC4-1D2D-AFF5-1A49-141DEF4D5107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C63E39A8-379D-4678-7CB9-F421AD9A5D07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6535CF21-5B62-E9CC-F7C6-C561F1C84FCF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397351C-385B-EA77-D2F8-A7228AE5D078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6F5BE3FF-089B-F58A-A429-E2EB43504C56}"/>
              </a:ext>
            </a:extLst>
          </p:cNvPr>
          <p:cNvSpPr/>
          <p:nvPr/>
        </p:nvSpPr>
        <p:spPr>
          <a:xfrm>
            <a:off x="600321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0453AD-3344-3E3E-710A-FB36E3B8FD11}"/>
              </a:ext>
            </a:extLst>
          </p:cNvPr>
          <p:cNvSpPr txBox="1"/>
          <p:nvPr/>
        </p:nvSpPr>
        <p:spPr>
          <a:xfrm>
            <a:off x="801735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D96C50A-1C2D-0704-A310-9B695D65CCB5}"/>
              </a:ext>
            </a:extLst>
          </p:cNvPr>
          <p:cNvSpPr txBox="1"/>
          <p:nvPr/>
        </p:nvSpPr>
        <p:spPr>
          <a:xfrm>
            <a:off x="752947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5FEBD2B3-445F-834E-E528-30244C4236BE}"/>
              </a:ext>
            </a:extLst>
          </p:cNvPr>
          <p:cNvGrpSpPr/>
          <p:nvPr/>
        </p:nvGrpSpPr>
        <p:grpSpPr>
          <a:xfrm>
            <a:off x="445833" y="837308"/>
            <a:ext cx="2415559" cy="176972"/>
            <a:chOff x="438681" y="1026852"/>
            <a:chExt cx="2415559" cy="176972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BA4ED8A3-1227-E1DF-A70D-A769A6D41430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D6B734E0-7375-AA6D-6152-6D8BB3B44825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8C2EC842-0CD0-0369-CD46-6FCE18CDB271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F9410DF3-A199-C360-C42E-E2544FB17C4F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0B2443C6-02AD-B07F-553B-8056A2E66648}"/>
              </a:ext>
            </a:extLst>
          </p:cNvPr>
          <p:cNvSpPr/>
          <p:nvPr/>
        </p:nvSpPr>
        <p:spPr>
          <a:xfrm>
            <a:off x="4583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DF072E3-E201-08FD-1382-1E73DD5B248B}"/>
              </a:ext>
            </a:extLst>
          </p:cNvPr>
          <p:cNvSpPr txBox="1"/>
          <p:nvPr/>
        </p:nvSpPr>
        <p:spPr>
          <a:xfrm>
            <a:off x="24725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A81C33E-61F3-07AE-AC56-8A71E739EA00}"/>
              </a:ext>
            </a:extLst>
          </p:cNvPr>
          <p:cNvSpPr txBox="1"/>
          <p:nvPr/>
        </p:nvSpPr>
        <p:spPr>
          <a:xfrm>
            <a:off x="19846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75A323AD-EB71-2BD1-9053-9B9DE3E6C96B}"/>
              </a:ext>
            </a:extLst>
          </p:cNvPr>
          <p:cNvGrpSpPr/>
          <p:nvPr/>
        </p:nvGrpSpPr>
        <p:grpSpPr>
          <a:xfrm>
            <a:off x="3214433" y="837308"/>
            <a:ext cx="2415559" cy="176972"/>
            <a:chOff x="438681" y="1026852"/>
            <a:chExt cx="2415559" cy="176972"/>
          </a:xfrm>
        </p:grpSpPr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DF8FD15-4FB0-53CA-137E-7B683D14E838}"/>
                </a:ext>
              </a:extLst>
            </p:cNvPr>
            <p:cNvSpPr/>
            <p:nvPr/>
          </p:nvSpPr>
          <p:spPr>
            <a:xfrm>
              <a:off x="452660" y="1063671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38524398-D83F-CDE1-79DB-BA6EFB63B367}"/>
                </a:ext>
              </a:extLst>
            </p:cNvPr>
            <p:cNvSpPr/>
            <p:nvPr/>
          </p:nvSpPr>
          <p:spPr>
            <a:xfrm>
              <a:off x="452660" y="1033315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9A564B0A-4496-DEDE-3A78-CCA2EB5B9866}"/>
                </a:ext>
              </a:extLst>
            </p:cNvPr>
            <p:cNvSpPr/>
            <p:nvPr/>
          </p:nvSpPr>
          <p:spPr>
            <a:xfrm>
              <a:off x="452660" y="1049182"/>
              <a:ext cx="2387600" cy="133341"/>
            </a:xfrm>
            <a:prstGeom prst="roundRect">
              <a:avLst>
                <a:gd name="adj" fmla="val 50000"/>
              </a:avLst>
            </a:prstGeom>
            <a:solidFill>
              <a:srgbClr val="5858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2CD3E172-638B-0BE2-C0AB-163A733AFCE8}"/>
                </a:ext>
              </a:extLst>
            </p:cNvPr>
            <p:cNvSpPr txBox="1"/>
            <p:nvPr/>
          </p:nvSpPr>
          <p:spPr>
            <a:xfrm>
              <a:off x="438681" y="1026852"/>
              <a:ext cx="2415559" cy="176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30" dirty="0">
                  <a:solidFill>
                    <a:srgbClr val="FDFDFD"/>
                  </a:solidFill>
                </a:rPr>
                <a:t>PTCGPB 6.3.29.New-GUI (Licensed under CC BY-NC 4.0 international license)</a:t>
              </a:r>
              <a:endParaRPr lang="zh-TW" altLang="en-US" sz="530" dirty="0">
                <a:solidFill>
                  <a:srgbClr val="FDFDFD"/>
                </a:solidFill>
              </a:endParaRPr>
            </a:p>
          </p:txBody>
        </p:sp>
      </p:grp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828FA6CB-24A6-369B-26D4-3CCC8931FA14}"/>
              </a:ext>
            </a:extLst>
          </p:cNvPr>
          <p:cNvSpPr/>
          <p:nvPr/>
        </p:nvSpPr>
        <p:spPr>
          <a:xfrm>
            <a:off x="32269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0F4C7CE-D6AC-DC36-8F0D-9BBBDF9D497A}"/>
              </a:ext>
            </a:extLst>
          </p:cNvPr>
          <p:cNvSpPr txBox="1"/>
          <p:nvPr/>
        </p:nvSpPr>
        <p:spPr>
          <a:xfrm>
            <a:off x="5241134" y="999856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Dark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6743789-EA87-9CA4-F5F4-6A1121B521E0}"/>
              </a:ext>
            </a:extLst>
          </p:cNvPr>
          <p:cNvSpPr txBox="1"/>
          <p:nvPr/>
        </p:nvSpPr>
        <p:spPr>
          <a:xfrm>
            <a:off x="4753253" y="999856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rgbClr val="FDFDFD"/>
                </a:solidFill>
              </a:rPr>
              <a:t>BG. ON</a:t>
            </a:r>
            <a:endParaRPr lang="zh-TW" altLang="en-US" sz="600" u="sng" dirty="0">
              <a:solidFill>
                <a:srgbClr val="FDFDFD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8D098D8-A14A-20F4-52E7-45A26B334E7C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F522-5E24-D0F8-180E-727E36C3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68F980A-14EA-C3A4-2BC7-03268E0FFB58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AD8B4FA-BC09-1DBF-3FDD-CE33870A70BA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92943F-808E-D169-78C9-BCF248A76A4F}"/>
              </a:ext>
            </a:extLst>
          </p:cNvPr>
          <p:cNvSpPr/>
          <p:nvPr/>
        </p:nvSpPr>
        <p:spPr>
          <a:xfrm>
            <a:off x="674910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0893F2D2-FD10-5854-293B-66976D88DC79}"/>
              </a:ext>
            </a:extLst>
          </p:cNvPr>
          <p:cNvSpPr/>
          <p:nvPr/>
        </p:nvSpPr>
        <p:spPr>
          <a:xfrm>
            <a:off x="674910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9C331EA-BC2D-85C2-2FB4-78DB7BA1D2F3}"/>
              </a:ext>
            </a:extLst>
          </p:cNvPr>
          <p:cNvSpPr/>
          <p:nvPr/>
        </p:nvSpPr>
        <p:spPr>
          <a:xfrm>
            <a:off x="674910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22224747-000B-D8B5-F3EC-82214F06B63E}"/>
              </a:ext>
            </a:extLst>
          </p:cNvPr>
          <p:cNvSpPr/>
          <p:nvPr/>
        </p:nvSpPr>
        <p:spPr>
          <a:xfrm>
            <a:off x="674910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AFC3D2D5-0BE4-F8FB-98AD-5EDDB327D687}"/>
              </a:ext>
            </a:extLst>
          </p:cNvPr>
          <p:cNvSpPr/>
          <p:nvPr/>
        </p:nvSpPr>
        <p:spPr>
          <a:xfrm>
            <a:off x="668433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E8AD7F00-ADDA-F5CB-226A-9E9B98FEC48B}"/>
              </a:ext>
            </a:extLst>
          </p:cNvPr>
          <p:cNvSpPr/>
          <p:nvPr/>
        </p:nvSpPr>
        <p:spPr>
          <a:xfrm>
            <a:off x="674910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B0032A9-CD1B-E576-8317-D657652A2C76}"/>
              </a:ext>
            </a:extLst>
          </p:cNvPr>
          <p:cNvSpPr txBox="1"/>
          <p:nvPr/>
        </p:nvSpPr>
        <p:spPr>
          <a:xfrm>
            <a:off x="1088792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E379B26-BDFD-2DA3-5541-4F555CFF4363}"/>
              </a:ext>
            </a:extLst>
          </p:cNvPr>
          <p:cNvSpPr txBox="1"/>
          <p:nvPr/>
        </p:nvSpPr>
        <p:spPr>
          <a:xfrm>
            <a:off x="1044977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2FD775C-BB29-F0AC-D3D7-1C00B37AD80A}"/>
              </a:ext>
            </a:extLst>
          </p:cNvPr>
          <p:cNvSpPr txBox="1"/>
          <p:nvPr/>
        </p:nvSpPr>
        <p:spPr>
          <a:xfrm>
            <a:off x="1123082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7D7E059-2FEC-42E4-9588-335224386461}"/>
              </a:ext>
            </a:extLst>
          </p:cNvPr>
          <p:cNvSpPr txBox="1"/>
          <p:nvPr/>
        </p:nvSpPr>
        <p:spPr>
          <a:xfrm>
            <a:off x="1088792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1DB2653-C3AA-10A6-1F39-7E3DC6F0D848}"/>
              </a:ext>
            </a:extLst>
          </p:cNvPr>
          <p:cNvSpPr txBox="1"/>
          <p:nvPr/>
        </p:nvSpPr>
        <p:spPr>
          <a:xfrm>
            <a:off x="1033547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F966FCC-9E09-5237-1922-C4576E70695B}"/>
              </a:ext>
            </a:extLst>
          </p:cNvPr>
          <p:cNvSpPr txBox="1"/>
          <p:nvPr/>
        </p:nvSpPr>
        <p:spPr>
          <a:xfrm>
            <a:off x="969729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68C0D57-3ADC-9719-D119-16CFA36E268D}"/>
              </a:ext>
            </a:extLst>
          </p:cNvPr>
          <p:cNvGrpSpPr/>
          <p:nvPr/>
        </p:nvGrpSpPr>
        <p:grpSpPr>
          <a:xfrm>
            <a:off x="1029260" y="4784649"/>
            <a:ext cx="1234400" cy="294640"/>
            <a:chOff x="1029260" y="4784649"/>
            <a:chExt cx="1234400" cy="294640"/>
          </a:xfrm>
        </p:grpSpPr>
        <p:sp>
          <p:nvSpPr>
            <p:cNvPr id="68" name="矩形: 圓角 67">
              <a:extLst>
                <a:ext uri="{FF2B5EF4-FFF2-40B4-BE49-F238E27FC236}">
                  <a16:creationId xmlns:a16="http://schemas.microsoft.com/office/drawing/2014/main" id="{AF7FE915-6BF2-89BC-3E5C-5456F8227514}"/>
                </a:ext>
              </a:extLst>
            </p:cNvPr>
            <p:cNvSpPr/>
            <p:nvPr/>
          </p:nvSpPr>
          <p:spPr>
            <a:xfrm>
              <a:off x="1029260" y="4784649"/>
              <a:ext cx="1234400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3F4C204-5B30-8E22-78CE-4B515DC2D116}"/>
                </a:ext>
              </a:extLst>
            </p:cNvPr>
            <p:cNvSpPr txBox="1"/>
            <p:nvPr/>
          </p:nvSpPr>
          <p:spPr>
            <a:xfrm>
              <a:off x="1212178" y="4801164"/>
              <a:ext cx="868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Main Page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DECA6817-554D-DC51-94E7-C72ED6F5FD5F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43EF8B91-29B3-D311-CF25-18CE1F891BFA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597EB192-DCFE-5B44-BE2E-53C5E47F607B}"/>
              </a:ext>
            </a:extLst>
          </p:cNvPr>
          <p:cNvSpPr/>
          <p:nvPr/>
        </p:nvSpPr>
        <p:spPr>
          <a:xfrm>
            <a:off x="3443043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49DF432B-9D8F-510A-683D-AFD89E365E05}"/>
              </a:ext>
            </a:extLst>
          </p:cNvPr>
          <p:cNvSpPr/>
          <p:nvPr/>
        </p:nvSpPr>
        <p:spPr>
          <a:xfrm>
            <a:off x="3443043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7ED4B451-B63C-D6DA-2BDC-A1D23FBAC1B2}"/>
              </a:ext>
            </a:extLst>
          </p:cNvPr>
          <p:cNvSpPr/>
          <p:nvPr/>
        </p:nvSpPr>
        <p:spPr>
          <a:xfrm>
            <a:off x="3443043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A460E1B-4418-E1F4-D366-1E50CB7C3F65}"/>
              </a:ext>
            </a:extLst>
          </p:cNvPr>
          <p:cNvSpPr/>
          <p:nvPr/>
        </p:nvSpPr>
        <p:spPr>
          <a:xfrm>
            <a:off x="3443043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5708D556-5DFE-04D2-F106-A87D54D94011}"/>
              </a:ext>
            </a:extLst>
          </p:cNvPr>
          <p:cNvSpPr/>
          <p:nvPr/>
        </p:nvSpPr>
        <p:spPr>
          <a:xfrm>
            <a:off x="3443043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2A8268E4-805F-13E4-60D1-B073C371F994}"/>
              </a:ext>
            </a:extLst>
          </p:cNvPr>
          <p:cNvSpPr/>
          <p:nvPr/>
        </p:nvSpPr>
        <p:spPr>
          <a:xfrm>
            <a:off x="3443043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8BE08D22-ACF6-7BA5-2610-2C25054DAD1E}"/>
              </a:ext>
            </a:extLst>
          </p:cNvPr>
          <p:cNvSpPr/>
          <p:nvPr/>
        </p:nvSpPr>
        <p:spPr>
          <a:xfrm>
            <a:off x="3443043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ABDFAE4-00DA-051C-643E-679D8E6AD77D}"/>
              </a:ext>
            </a:extLst>
          </p:cNvPr>
          <p:cNvSpPr txBox="1"/>
          <p:nvPr/>
        </p:nvSpPr>
        <p:spPr>
          <a:xfrm>
            <a:off x="3931326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9B336153-4D85-5D7C-A9A7-FE7FEA0BF4E7}"/>
              </a:ext>
            </a:extLst>
          </p:cNvPr>
          <p:cNvSpPr txBox="1"/>
          <p:nvPr/>
        </p:nvSpPr>
        <p:spPr>
          <a:xfrm>
            <a:off x="3775486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84F8F0C-8AC5-36C8-5791-C794C1EAB8A2}"/>
              </a:ext>
            </a:extLst>
          </p:cNvPr>
          <p:cNvSpPr txBox="1"/>
          <p:nvPr/>
        </p:nvSpPr>
        <p:spPr>
          <a:xfrm>
            <a:off x="3775116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F000BC1-7CD8-D6C4-936E-90D00568939D}"/>
              </a:ext>
            </a:extLst>
          </p:cNvPr>
          <p:cNvSpPr txBox="1"/>
          <p:nvPr/>
        </p:nvSpPr>
        <p:spPr>
          <a:xfrm>
            <a:off x="3782736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9B89747-5332-F402-FB08-E5298E1BD43A}"/>
              </a:ext>
            </a:extLst>
          </p:cNvPr>
          <p:cNvSpPr txBox="1"/>
          <p:nvPr/>
        </p:nvSpPr>
        <p:spPr>
          <a:xfrm>
            <a:off x="3769771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59E37FC3-2123-8080-E397-A3F8926BA447}"/>
              </a:ext>
            </a:extLst>
          </p:cNvPr>
          <p:cNvSpPr txBox="1"/>
          <p:nvPr/>
        </p:nvSpPr>
        <p:spPr>
          <a:xfrm>
            <a:off x="4102299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774F028-7BEA-9890-1B8C-DBBE832F2849}"/>
              </a:ext>
            </a:extLst>
          </p:cNvPr>
          <p:cNvSpPr txBox="1"/>
          <p:nvPr/>
        </p:nvSpPr>
        <p:spPr>
          <a:xfrm>
            <a:off x="4041815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18FA2F44-2BBB-8331-3AC8-B409E958A8EE}"/>
              </a:ext>
            </a:extLst>
          </p:cNvPr>
          <p:cNvSpPr/>
          <p:nvPr/>
        </p:nvSpPr>
        <p:spPr>
          <a:xfrm>
            <a:off x="3749570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1BE54B31-0366-020B-C1DD-90F7C2142B78}"/>
              </a:ext>
            </a:extLst>
          </p:cNvPr>
          <p:cNvSpPr txBox="1"/>
          <p:nvPr/>
        </p:nvSpPr>
        <p:spPr>
          <a:xfrm>
            <a:off x="3888637" y="4940064"/>
            <a:ext cx="10519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A2080390-E34D-E9C5-F7A8-94BD4C3AE59A}"/>
              </a:ext>
            </a:extLst>
          </p:cNvPr>
          <p:cNvSpPr txBox="1"/>
          <p:nvPr/>
        </p:nvSpPr>
        <p:spPr>
          <a:xfrm>
            <a:off x="3252318" y="1270479"/>
            <a:ext cx="160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75BE515-6716-527C-2CEF-7934E436931C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: 圓角 137">
            <a:extLst>
              <a:ext uri="{FF2B5EF4-FFF2-40B4-BE49-F238E27FC236}">
                <a16:creationId xmlns:a16="http://schemas.microsoft.com/office/drawing/2014/main" id="{002D0D5F-9382-555A-5719-093C19A02B0F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: 圓角 142">
            <a:extLst>
              <a:ext uri="{FF2B5EF4-FFF2-40B4-BE49-F238E27FC236}">
                <a16:creationId xmlns:a16="http://schemas.microsoft.com/office/drawing/2014/main" id="{6CD799C4-DAC3-E93B-67DC-7FAC2BCD602A}"/>
              </a:ext>
            </a:extLst>
          </p:cNvPr>
          <p:cNvSpPr/>
          <p:nvPr/>
        </p:nvSpPr>
        <p:spPr>
          <a:xfrm>
            <a:off x="6530872" y="4923549"/>
            <a:ext cx="1330047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39273C18-23AC-748B-5853-5D6F4D40CAE8}"/>
              </a:ext>
            </a:extLst>
          </p:cNvPr>
          <p:cNvSpPr txBox="1"/>
          <p:nvPr/>
        </p:nvSpPr>
        <p:spPr>
          <a:xfrm>
            <a:off x="6832751" y="4940064"/>
            <a:ext cx="726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Go Back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6A01C579-20E0-BA5E-D000-A6AB8FDF6B05}"/>
              </a:ext>
            </a:extLst>
          </p:cNvPr>
          <p:cNvSpPr txBox="1"/>
          <p:nvPr/>
        </p:nvSpPr>
        <p:spPr>
          <a:xfrm>
            <a:off x="6033620" y="1270479"/>
            <a:ext cx="16075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FCD90E00-F16B-FEBF-BC70-195DB6925458}"/>
              </a:ext>
            </a:extLst>
          </p:cNvPr>
          <p:cNvSpPr txBox="1"/>
          <p:nvPr/>
        </p:nvSpPr>
        <p:spPr>
          <a:xfrm>
            <a:off x="6164727" y="1723718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08D9DF5D-6CA6-9E19-89A2-339B26BE9E58}"/>
              </a:ext>
            </a:extLst>
          </p:cNvPr>
          <p:cNvSpPr txBox="1"/>
          <p:nvPr/>
        </p:nvSpPr>
        <p:spPr>
          <a:xfrm>
            <a:off x="6173450" y="190641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151" name="圖片 150">
            <a:extLst>
              <a:ext uri="{FF2B5EF4-FFF2-40B4-BE49-F238E27FC236}">
                <a16:creationId xmlns:a16="http://schemas.microsoft.com/office/drawing/2014/main" id="{4A352970-0DBF-7CE1-A07B-2915A295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8"/>
          <a:stretch/>
        </p:blipFill>
        <p:spPr>
          <a:xfrm>
            <a:off x="6230060" y="2107558"/>
            <a:ext cx="1948859" cy="181187"/>
          </a:xfrm>
          <a:prstGeom prst="rect">
            <a:avLst/>
          </a:prstGeom>
        </p:spPr>
      </p:pic>
      <p:sp>
        <p:nvSpPr>
          <p:cNvPr id="152" name="矩形 151">
            <a:extLst>
              <a:ext uri="{FF2B5EF4-FFF2-40B4-BE49-F238E27FC236}">
                <a16:creationId xmlns:a16="http://schemas.microsoft.com/office/drawing/2014/main" id="{E1905EA9-3DA6-D994-E8F4-112E7B05A496}"/>
              </a:ext>
            </a:extLst>
          </p:cNvPr>
          <p:cNvSpPr/>
          <p:nvPr/>
        </p:nvSpPr>
        <p:spPr>
          <a:xfrm>
            <a:off x="6230059" y="2107558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D6A23806-331F-FEA0-BD68-B2810455B417}"/>
              </a:ext>
            </a:extLst>
          </p:cNvPr>
          <p:cNvCxnSpPr>
            <a:cxnSpLocks/>
          </p:cNvCxnSpPr>
          <p:nvPr/>
        </p:nvCxnSpPr>
        <p:spPr>
          <a:xfrm>
            <a:off x="6228199" y="2354580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80DF5C8B-721A-06C6-ECB8-314ECF87AD3E}"/>
              </a:ext>
            </a:extLst>
          </p:cNvPr>
          <p:cNvSpPr txBox="1"/>
          <p:nvPr/>
        </p:nvSpPr>
        <p:spPr>
          <a:xfrm>
            <a:off x="6164727" y="2380792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35EA07E2-DDA5-892A-E620-9C70453072CB}"/>
              </a:ext>
            </a:extLst>
          </p:cNvPr>
          <p:cNvSpPr txBox="1"/>
          <p:nvPr/>
        </p:nvSpPr>
        <p:spPr>
          <a:xfrm>
            <a:off x="6173450" y="255128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CCCBA85C-B545-9D67-8A40-5232B6A6B944}"/>
              </a:ext>
            </a:extLst>
          </p:cNvPr>
          <p:cNvSpPr txBox="1"/>
          <p:nvPr/>
        </p:nvSpPr>
        <p:spPr>
          <a:xfrm>
            <a:off x="6173450" y="273960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BB06E19-482B-2FF9-2251-B0B86E0290DF}"/>
              </a:ext>
            </a:extLst>
          </p:cNvPr>
          <p:cNvSpPr txBox="1"/>
          <p:nvPr/>
        </p:nvSpPr>
        <p:spPr>
          <a:xfrm>
            <a:off x="6171953" y="2927917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6F777CA5-6443-6AE7-DA1B-8C063428E2CB}"/>
              </a:ext>
            </a:extLst>
          </p:cNvPr>
          <p:cNvSpPr txBox="1"/>
          <p:nvPr/>
        </p:nvSpPr>
        <p:spPr>
          <a:xfrm>
            <a:off x="6281681" y="3116232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162" name="矩形: 按鈕形 161">
            <a:extLst>
              <a:ext uri="{FF2B5EF4-FFF2-40B4-BE49-F238E27FC236}">
                <a16:creationId xmlns:a16="http://schemas.microsoft.com/office/drawing/2014/main" id="{387C4314-6F9C-9E92-F680-182DC766087B}"/>
              </a:ext>
            </a:extLst>
          </p:cNvPr>
          <p:cNvSpPr/>
          <p:nvPr/>
        </p:nvSpPr>
        <p:spPr>
          <a:xfrm>
            <a:off x="6264775" y="3164051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15C5F33-B53E-50F1-9DF4-CCC6CA916492}"/>
              </a:ext>
            </a:extLst>
          </p:cNvPr>
          <p:cNvSpPr/>
          <p:nvPr/>
        </p:nvSpPr>
        <p:spPr>
          <a:xfrm>
            <a:off x="7151543" y="260093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698BE4B0-F3D6-0AD1-DC57-FBB6B01EDA90}"/>
              </a:ext>
            </a:extLst>
          </p:cNvPr>
          <p:cNvSpPr/>
          <p:nvPr/>
        </p:nvSpPr>
        <p:spPr>
          <a:xfrm>
            <a:off x="7152681" y="278485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9BB4029-54E7-750F-9ABB-85B25971FA99}"/>
              </a:ext>
            </a:extLst>
          </p:cNvPr>
          <p:cNvSpPr/>
          <p:nvPr/>
        </p:nvSpPr>
        <p:spPr>
          <a:xfrm>
            <a:off x="7153819" y="296876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CBA6B8F-F34A-F212-DDA5-97A2D1E4F565}"/>
              </a:ext>
            </a:extLst>
          </p:cNvPr>
          <p:cNvSpPr/>
          <p:nvPr/>
        </p:nvSpPr>
        <p:spPr>
          <a:xfrm>
            <a:off x="7154956" y="315267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B334FAF-C0B6-6EDE-791B-BB6585FCF2A8}"/>
              </a:ext>
            </a:extLst>
          </p:cNvPr>
          <p:cNvCxnSpPr>
            <a:cxnSpLocks/>
          </p:cNvCxnSpPr>
          <p:nvPr/>
        </p:nvCxnSpPr>
        <p:spPr>
          <a:xfrm>
            <a:off x="6228199" y="3346416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4CC0853-5F6D-7662-8F06-3644E9623186}"/>
              </a:ext>
            </a:extLst>
          </p:cNvPr>
          <p:cNvSpPr txBox="1"/>
          <p:nvPr/>
        </p:nvSpPr>
        <p:spPr>
          <a:xfrm>
            <a:off x="6164727" y="3366924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8" name="文字方塊 177">
            <a:extLst>
              <a:ext uri="{FF2B5EF4-FFF2-40B4-BE49-F238E27FC236}">
                <a16:creationId xmlns:a16="http://schemas.microsoft.com/office/drawing/2014/main" id="{625C5672-D5BD-A1EB-307E-2691673AE6C8}"/>
              </a:ext>
            </a:extLst>
          </p:cNvPr>
          <p:cNvSpPr txBox="1"/>
          <p:nvPr/>
        </p:nvSpPr>
        <p:spPr>
          <a:xfrm>
            <a:off x="6173450" y="3549305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A9EFEE54-AC1D-1E01-377D-967C91117D66}"/>
              </a:ext>
            </a:extLst>
          </p:cNvPr>
          <p:cNvSpPr txBox="1"/>
          <p:nvPr/>
        </p:nvSpPr>
        <p:spPr>
          <a:xfrm>
            <a:off x="6173450" y="3737619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2EA521B2-0EAE-670D-A553-11DEEC2A4EA3}"/>
              </a:ext>
            </a:extLst>
          </p:cNvPr>
          <p:cNvSpPr txBox="1"/>
          <p:nvPr/>
        </p:nvSpPr>
        <p:spPr>
          <a:xfrm>
            <a:off x="6171953" y="3925933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5BC6AF7D-45F4-45A4-3951-821B971BF27F}"/>
              </a:ext>
            </a:extLst>
          </p:cNvPr>
          <p:cNvSpPr/>
          <p:nvPr/>
        </p:nvSpPr>
        <p:spPr>
          <a:xfrm>
            <a:off x="7151543" y="359895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2C659C7-66FC-0613-36D4-62E49A7C2487}"/>
              </a:ext>
            </a:extLst>
          </p:cNvPr>
          <p:cNvSpPr/>
          <p:nvPr/>
        </p:nvSpPr>
        <p:spPr>
          <a:xfrm>
            <a:off x="7152681" y="378286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837C2A4-E94F-23FA-EA3B-1D28AEC31E74}"/>
              </a:ext>
            </a:extLst>
          </p:cNvPr>
          <p:cNvSpPr/>
          <p:nvPr/>
        </p:nvSpPr>
        <p:spPr>
          <a:xfrm>
            <a:off x="7153819" y="396677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CC48F5F6-8BC5-2FF7-40A2-DD5C9752D797}"/>
              </a:ext>
            </a:extLst>
          </p:cNvPr>
          <p:cNvSpPr txBox="1"/>
          <p:nvPr/>
        </p:nvSpPr>
        <p:spPr>
          <a:xfrm>
            <a:off x="6281681" y="4108069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185" name="矩形: 按鈕形 184">
            <a:extLst>
              <a:ext uri="{FF2B5EF4-FFF2-40B4-BE49-F238E27FC236}">
                <a16:creationId xmlns:a16="http://schemas.microsoft.com/office/drawing/2014/main" id="{2BF66518-19AA-12F9-7067-D0AA79B8DA2F}"/>
              </a:ext>
            </a:extLst>
          </p:cNvPr>
          <p:cNvSpPr/>
          <p:nvPr/>
        </p:nvSpPr>
        <p:spPr>
          <a:xfrm>
            <a:off x="6264775" y="4155888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77B28BAF-5DA1-9627-E918-01049F810F7E}"/>
              </a:ext>
            </a:extLst>
          </p:cNvPr>
          <p:cNvCxnSpPr>
            <a:cxnSpLocks/>
          </p:cNvCxnSpPr>
          <p:nvPr/>
        </p:nvCxnSpPr>
        <p:spPr>
          <a:xfrm>
            <a:off x="6228199" y="4317253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627D4AFF-3B4A-088D-28E3-71FEC739D0F5}"/>
              </a:ext>
            </a:extLst>
          </p:cNvPr>
          <p:cNvSpPr txBox="1"/>
          <p:nvPr/>
        </p:nvSpPr>
        <p:spPr>
          <a:xfrm>
            <a:off x="546094" y="1409379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9AF488D-475E-C1DB-924F-960DCC6CDFFC}"/>
              </a:ext>
            </a:extLst>
          </p:cNvPr>
          <p:cNvSpPr/>
          <p:nvPr/>
        </p:nvSpPr>
        <p:spPr>
          <a:xfrm>
            <a:off x="8070668" y="441848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A9143AB-751E-BA99-DC30-EA0415D0B2F8}"/>
              </a:ext>
            </a:extLst>
          </p:cNvPr>
          <p:cNvSpPr/>
          <p:nvPr/>
        </p:nvSpPr>
        <p:spPr>
          <a:xfrm rot="5400000">
            <a:off x="8121489" y="446576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F1D01CA-DB70-FF48-56EC-956A5254D0BC}"/>
              </a:ext>
            </a:extLst>
          </p:cNvPr>
          <p:cNvSpPr/>
          <p:nvPr/>
        </p:nvSpPr>
        <p:spPr>
          <a:xfrm flipH="1">
            <a:off x="7784694" y="441756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EE2BAB64-6472-21C0-43F3-4076FAD5E6F5}"/>
              </a:ext>
            </a:extLst>
          </p:cNvPr>
          <p:cNvSpPr/>
          <p:nvPr/>
        </p:nvSpPr>
        <p:spPr>
          <a:xfrm rot="16200000" flipH="1">
            <a:off x="7810305" y="446640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97F0C13-32FF-2286-5119-EB7BEA67CA1C}"/>
              </a:ext>
            </a:extLst>
          </p:cNvPr>
          <p:cNvSpPr/>
          <p:nvPr/>
        </p:nvSpPr>
        <p:spPr>
          <a:xfrm>
            <a:off x="6006347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CEEB8829-A1A7-C41E-2A5C-CA7BADA18A15}"/>
              </a:ext>
            </a:extLst>
          </p:cNvPr>
          <p:cNvSpPr/>
          <p:nvPr/>
        </p:nvSpPr>
        <p:spPr>
          <a:xfrm>
            <a:off x="6006347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59B52D-3F10-4013-03F8-780ED1A826F4}"/>
              </a:ext>
            </a:extLst>
          </p:cNvPr>
          <p:cNvSpPr/>
          <p:nvPr/>
        </p:nvSpPr>
        <p:spPr>
          <a:xfrm>
            <a:off x="6006347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0DD6C97-2AA7-770B-DEC2-76BBB1081830}"/>
              </a:ext>
            </a:extLst>
          </p:cNvPr>
          <p:cNvSpPr txBox="1"/>
          <p:nvPr/>
        </p:nvSpPr>
        <p:spPr>
          <a:xfrm>
            <a:off x="5992368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D864B0-95ED-2E00-4569-94C7164C28F2}"/>
              </a:ext>
            </a:extLst>
          </p:cNvPr>
          <p:cNvSpPr txBox="1"/>
          <p:nvPr/>
        </p:nvSpPr>
        <p:spPr>
          <a:xfrm>
            <a:off x="8014496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9B3C20-3E4E-FB62-3EFD-C4FC634C1052}"/>
              </a:ext>
            </a:extLst>
          </p:cNvPr>
          <p:cNvSpPr txBox="1"/>
          <p:nvPr/>
        </p:nvSpPr>
        <p:spPr>
          <a:xfrm>
            <a:off x="7526615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055955C-1C0C-F6EC-A531-C5CECA55E135}"/>
              </a:ext>
            </a:extLst>
          </p:cNvPr>
          <p:cNvSpPr/>
          <p:nvPr/>
        </p:nvSpPr>
        <p:spPr>
          <a:xfrm>
            <a:off x="3223460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3BCFFFD-C9F5-6832-2336-F175A4E1BE1B}"/>
              </a:ext>
            </a:extLst>
          </p:cNvPr>
          <p:cNvSpPr/>
          <p:nvPr/>
        </p:nvSpPr>
        <p:spPr>
          <a:xfrm>
            <a:off x="3223460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674C4FA-F681-F77E-3670-06645B8511B2}"/>
              </a:ext>
            </a:extLst>
          </p:cNvPr>
          <p:cNvSpPr/>
          <p:nvPr/>
        </p:nvSpPr>
        <p:spPr>
          <a:xfrm>
            <a:off x="3223460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BCC7BE-0C0A-0FDC-1529-ECD225F15807}"/>
              </a:ext>
            </a:extLst>
          </p:cNvPr>
          <p:cNvSpPr txBox="1"/>
          <p:nvPr/>
        </p:nvSpPr>
        <p:spPr>
          <a:xfrm>
            <a:off x="3209481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63A1904-1885-D747-0D38-67A4BD9687FC}"/>
              </a:ext>
            </a:extLst>
          </p:cNvPr>
          <p:cNvSpPr txBox="1"/>
          <p:nvPr/>
        </p:nvSpPr>
        <p:spPr>
          <a:xfrm>
            <a:off x="5231609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936D19A-F56A-178C-DC12-9F8CCA0E267A}"/>
              </a:ext>
            </a:extLst>
          </p:cNvPr>
          <p:cNvSpPr txBox="1"/>
          <p:nvPr/>
        </p:nvSpPr>
        <p:spPr>
          <a:xfrm>
            <a:off x="4743728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D053DC9-FAD7-9675-15B8-1DC3C915DAFD}"/>
              </a:ext>
            </a:extLst>
          </p:cNvPr>
          <p:cNvSpPr/>
          <p:nvPr/>
        </p:nvSpPr>
        <p:spPr>
          <a:xfrm>
            <a:off x="450085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F62C4EC-20AF-ED73-2AB8-0A13D83154EE}"/>
              </a:ext>
            </a:extLst>
          </p:cNvPr>
          <p:cNvSpPr/>
          <p:nvPr/>
        </p:nvSpPr>
        <p:spPr>
          <a:xfrm>
            <a:off x="450085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F3558898-099C-5103-877B-A85AB7C17E87}"/>
              </a:ext>
            </a:extLst>
          </p:cNvPr>
          <p:cNvSpPr/>
          <p:nvPr/>
        </p:nvSpPr>
        <p:spPr>
          <a:xfrm>
            <a:off x="450085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7587601-CD8A-3B06-5A6A-645F39066D16}"/>
              </a:ext>
            </a:extLst>
          </p:cNvPr>
          <p:cNvSpPr txBox="1"/>
          <p:nvPr/>
        </p:nvSpPr>
        <p:spPr>
          <a:xfrm>
            <a:off x="436106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117E018-F6B1-2FD3-89D7-1E5A7BB81FBF}"/>
              </a:ext>
            </a:extLst>
          </p:cNvPr>
          <p:cNvSpPr txBox="1"/>
          <p:nvPr/>
        </p:nvSpPr>
        <p:spPr>
          <a:xfrm>
            <a:off x="2458234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689C515-AA3B-DA9F-E1F6-6C5A1D2B1D49}"/>
              </a:ext>
            </a:extLst>
          </p:cNvPr>
          <p:cNvSpPr txBox="1"/>
          <p:nvPr/>
        </p:nvSpPr>
        <p:spPr>
          <a:xfrm>
            <a:off x="1970353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60C75E8-F58B-34AB-0BCF-3489D2895CB3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49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>
            <a:extLst>
              <a:ext uri="{FF2B5EF4-FFF2-40B4-BE49-F238E27FC236}">
                <a16:creationId xmlns:a16="http://schemas.microsoft.com/office/drawing/2014/main" id="{588B3532-24A9-BCD6-1C13-184432BAD391}"/>
              </a:ext>
            </a:extLst>
          </p:cNvPr>
          <p:cNvSpPr/>
          <p:nvPr/>
        </p:nvSpPr>
        <p:spPr>
          <a:xfrm>
            <a:off x="258186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F5634BFD-EFAE-DF41-7A8C-231DD85CDDE8}"/>
              </a:ext>
            </a:extLst>
          </p:cNvPr>
          <p:cNvSpPr/>
          <p:nvPr/>
        </p:nvSpPr>
        <p:spPr>
          <a:xfrm>
            <a:off x="515620" y="1402080"/>
            <a:ext cx="2090420" cy="237731"/>
          </a:xfrm>
          <a:prstGeom prst="roundRect">
            <a:avLst>
              <a:gd name="adj" fmla="val 31187"/>
            </a:avLst>
          </a:prstGeom>
          <a:solidFill>
            <a:srgbClr val="EEF6F9">
              <a:alpha val="96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F20755-3A9C-E2C7-5DB3-A728BAEBD3EF}"/>
              </a:ext>
            </a:extLst>
          </p:cNvPr>
          <p:cNvSpPr/>
          <p:nvPr/>
        </p:nvSpPr>
        <p:spPr>
          <a:xfrm>
            <a:off x="601230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69A1AEAD-6A48-22BA-571A-C0B0C83384E6}"/>
              </a:ext>
            </a:extLst>
          </p:cNvPr>
          <p:cNvSpPr/>
          <p:nvPr/>
        </p:nvSpPr>
        <p:spPr>
          <a:xfrm>
            <a:off x="6142785" y="1245220"/>
            <a:ext cx="1405393" cy="37069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矩形: 圓角 235">
            <a:extLst>
              <a:ext uri="{FF2B5EF4-FFF2-40B4-BE49-F238E27FC236}">
                <a16:creationId xmlns:a16="http://schemas.microsoft.com/office/drawing/2014/main" id="{AB157156-6EC3-27B8-1E2A-1CB95590D69E}"/>
              </a:ext>
            </a:extLst>
          </p:cNvPr>
          <p:cNvSpPr/>
          <p:nvPr/>
        </p:nvSpPr>
        <p:spPr>
          <a:xfrm>
            <a:off x="395251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7" name="矩形: 圓角 236">
            <a:extLst>
              <a:ext uri="{FF2B5EF4-FFF2-40B4-BE49-F238E27FC236}">
                <a16:creationId xmlns:a16="http://schemas.microsoft.com/office/drawing/2014/main" id="{F4D60CFE-A2BC-0B4F-800D-7ADE2F68A5E9}"/>
              </a:ext>
            </a:extLst>
          </p:cNvPr>
          <p:cNvSpPr/>
          <p:nvPr/>
        </p:nvSpPr>
        <p:spPr>
          <a:xfrm>
            <a:off x="592556" y="20847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8" name="矩形: 圓角 237">
            <a:extLst>
              <a:ext uri="{FF2B5EF4-FFF2-40B4-BE49-F238E27FC236}">
                <a16:creationId xmlns:a16="http://schemas.microsoft.com/office/drawing/2014/main" id="{95EDA84E-709C-BA6F-D65B-2DCA8A7E304B}"/>
              </a:ext>
            </a:extLst>
          </p:cNvPr>
          <p:cNvSpPr/>
          <p:nvPr/>
        </p:nvSpPr>
        <p:spPr>
          <a:xfrm>
            <a:off x="592556" y="2460745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9" name="矩形: 圓角 238">
            <a:extLst>
              <a:ext uri="{FF2B5EF4-FFF2-40B4-BE49-F238E27FC236}">
                <a16:creationId xmlns:a16="http://schemas.microsoft.com/office/drawing/2014/main" id="{8F7DE62E-E31E-F692-BEE4-A4FE39A87575}"/>
              </a:ext>
            </a:extLst>
          </p:cNvPr>
          <p:cNvSpPr/>
          <p:nvPr/>
        </p:nvSpPr>
        <p:spPr>
          <a:xfrm>
            <a:off x="592556" y="28504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0" name="矩形: 圓角 239">
            <a:extLst>
              <a:ext uri="{FF2B5EF4-FFF2-40B4-BE49-F238E27FC236}">
                <a16:creationId xmlns:a16="http://schemas.microsoft.com/office/drawing/2014/main" id="{F93C958D-F11B-DFA5-F0AC-392A56A6AC05}"/>
              </a:ext>
            </a:extLst>
          </p:cNvPr>
          <p:cNvSpPr/>
          <p:nvPr/>
        </p:nvSpPr>
        <p:spPr>
          <a:xfrm>
            <a:off x="592556" y="323475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1" name="矩形: 圓角 240">
            <a:extLst>
              <a:ext uri="{FF2B5EF4-FFF2-40B4-BE49-F238E27FC236}">
                <a16:creationId xmlns:a16="http://schemas.microsoft.com/office/drawing/2014/main" id="{B093EC9B-71E0-EDBD-DC29-580E92D407BD}"/>
              </a:ext>
            </a:extLst>
          </p:cNvPr>
          <p:cNvSpPr/>
          <p:nvPr/>
        </p:nvSpPr>
        <p:spPr>
          <a:xfrm>
            <a:off x="586079" y="362311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2" name="矩形: 圓角 241">
            <a:extLst>
              <a:ext uri="{FF2B5EF4-FFF2-40B4-BE49-F238E27FC236}">
                <a16:creationId xmlns:a16="http://schemas.microsoft.com/office/drawing/2014/main" id="{E1B12A0F-F94A-8B3A-76A6-41D394D2AB1B}"/>
              </a:ext>
            </a:extLst>
          </p:cNvPr>
          <p:cNvSpPr/>
          <p:nvPr/>
        </p:nvSpPr>
        <p:spPr>
          <a:xfrm>
            <a:off x="592556" y="400928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01600" dist="38100" dir="2700000" algn="tl" rotWithShape="0">
              <a:srgbClr val="A9C0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3" name="文字方塊 242">
            <a:extLst>
              <a:ext uri="{FF2B5EF4-FFF2-40B4-BE49-F238E27FC236}">
                <a16:creationId xmlns:a16="http://schemas.microsoft.com/office/drawing/2014/main" id="{A798F1FD-C1FF-17B5-2EBB-610D29A43993}"/>
              </a:ext>
            </a:extLst>
          </p:cNvPr>
          <p:cNvSpPr txBox="1"/>
          <p:nvPr/>
        </p:nvSpPr>
        <p:spPr>
          <a:xfrm>
            <a:off x="1006438" y="2100827"/>
            <a:ext cx="11153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4" name="文字方塊 243">
            <a:extLst>
              <a:ext uri="{FF2B5EF4-FFF2-40B4-BE49-F238E27FC236}">
                <a16:creationId xmlns:a16="http://schemas.microsoft.com/office/drawing/2014/main" id="{0BC3E369-EC7A-EEC8-D0C6-C880D9F98B3E}"/>
              </a:ext>
            </a:extLst>
          </p:cNvPr>
          <p:cNvSpPr txBox="1"/>
          <p:nvPr/>
        </p:nvSpPr>
        <p:spPr>
          <a:xfrm>
            <a:off x="962623" y="2487155"/>
            <a:ext cx="120296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System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5" name="文字方塊 244">
            <a:extLst>
              <a:ext uri="{FF2B5EF4-FFF2-40B4-BE49-F238E27FC236}">
                <a16:creationId xmlns:a16="http://schemas.microsoft.com/office/drawing/2014/main" id="{30A81189-574F-B982-1D0A-3AA1CA19B990}"/>
              </a:ext>
            </a:extLst>
          </p:cNvPr>
          <p:cNvSpPr txBox="1"/>
          <p:nvPr/>
        </p:nvSpPr>
        <p:spPr>
          <a:xfrm>
            <a:off x="1040728" y="2866532"/>
            <a:ext cx="104675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Pack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6" name="文字方塊 245">
            <a:extLst>
              <a:ext uri="{FF2B5EF4-FFF2-40B4-BE49-F238E27FC236}">
                <a16:creationId xmlns:a16="http://schemas.microsoft.com/office/drawing/2014/main" id="{633452D1-B449-D179-469E-DE09422287D0}"/>
              </a:ext>
            </a:extLst>
          </p:cNvPr>
          <p:cNvSpPr txBox="1"/>
          <p:nvPr/>
        </p:nvSpPr>
        <p:spPr>
          <a:xfrm>
            <a:off x="1006438" y="3250167"/>
            <a:ext cx="111533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Save for Trade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7" name="文字方塊 246">
            <a:extLst>
              <a:ext uri="{FF2B5EF4-FFF2-40B4-BE49-F238E27FC236}">
                <a16:creationId xmlns:a16="http://schemas.microsoft.com/office/drawing/2014/main" id="{7DA42412-B41B-FEEB-D22F-87A568687753}"/>
              </a:ext>
            </a:extLst>
          </p:cNvPr>
          <p:cNvSpPr txBox="1"/>
          <p:nvPr/>
        </p:nvSpPr>
        <p:spPr>
          <a:xfrm>
            <a:off x="951193" y="3637768"/>
            <a:ext cx="1225827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Discord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8" name="文字方塊 247">
            <a:extLst>
              <a:ext uri="{FF2B5EF4-FFF2-40B4-BE49-F238E27FC236}">
                <a16:creationId xmlns:a16="http://schemas.microsoft.com/office/drawing/2014/main" id="{C63290AB-545A-EA77-B5D7-8021A9FEA220}"/>
              </a:ext>
            </a:extLst>
          </p:cNvPr>
          <p:cNvSpPr txBox="1"/>
          <p:nvPr/>
        </p:nvSpPr>
        <p:spPr>
          <a:xfrm>
            <a:off x="887375" y="4025369"/>
            <a:ext cx="1353462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Download Settings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53" name="矩形: 圓角 252">
            <a:extLst>
              <a:ext uri="{FF2B5EF4-FFF2-40B4-BE49-F238E27FC236}">
                <a16:creationId xmlns:a16="http://schemas.microsoft.com/office/drawing/2014/main" id="{429089E6-59DC-C0E1-5E3D-CD67D2ED6A56}"/>
              </a:ext>
            </a:extLst>
          </p:cNvPr>
          <p:cNvSpPr/>
          <p:nvPr/>
        </p:nvSpPr>
        <p:spPr>
          <a:xfrm>
            <a:off x="946906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4" name="文字方塊 253">
            <a:extLst>
              <a:ext uri="{FF2B5EF4-FFF2-40B4-BE49-F238E27FC236}">
                <a16:creationId xmlns:a16="http://schemas.microsoft.com/office/drawing/2014/main" id="{D7934401-A88F-B0F7-4D27-5CD2467D9754}"/>
              </a:ext>
            </a:extLst>
          </p:cNvPr>
          <p:cNvSpPr txBox="1"/>
          <p:nvPr/>
        </p:nvSpPr>
        <p:spPr>
          <a:xfrm>
            <a:off x="1129824" y="4801164"/>
            <a:ext cx="868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E9F3F7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Page</a:t>
            </a:r>
            <a:endParaRPr lang="zh-TW" altLang="en-US" sz="1100" dirty="0">
              <a:solidFill>
                <a:srgbClr val="E9F3F7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7" name="文字方塊 256">
            <a:extLst>
              <a:ext uri="{FF2B5EF4-FFF2-40B4-BE49-F238E27FC236}">
                <a16:creationId xmlns:a16="http://schemas.microsoft.com/office/drawing/2014/main" id="{9A7AA450-1370-2282-7FF8-5FF798D4FA81}"/>
              </a:ext>
            </a:extLst>
          </p:cNvPr>
          <p:cNvSpPr txBox="1"/>
          <p:nvPr/>
        </p:nvSpPr>
        <p:spPr>
          <a:xfrm>
            <a:off x="463740" y="1404591"/>
            <a:ext cx="16580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You can modify settings here.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8B93591-65F6-5E54-89F0-EF04DB2B6687}"/>
              </a:ext>
            </a:extLst>
          </p:cNvPr>
          <p:cNvSpPr/>
          <p:nvPr/>
        </p:nvSpPr>
        <p:spPr>
          <a:xfrm>
            <a:off x="3137000" y="734110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矩形: 圓角 228">
            <a:extLst>
              <a:ext uri="{FF2B5EF4-FFF2-40B4-BE49-F238E27FC236}">
                <a16:creationId xmlns:a16="http://schemas.microsoft.com/office/drawing/2014/main" id="{1EFBC439-3AA7-1A77-F311-209EE4CD6D2A}"/>
              </a:ext>
            </a:extLst>
          </p:cNvPr>
          <p:cNvSpPr/>
          <p:nvPr/>
        </p:nvSpPr>
        <p:spPr>
          <a:xfrm>
            <a:off x="3274065" y="1264727"/>
            <a:ext cx="1138419" cy="22494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: 圓角 192">
            <a:extLst>
              <a:ext uri="{FF2B5EF4-FFF2-40B4-BE49-F238E27FC236}">
                <a16:creationId xmlns:a16="http://schemas.microsoft.com/office/drawing/2014/main" id="{80F1B769-728F-CB66-3687-EEEF22E82D37}"/>
              </a:ext>
            </a:extLst>
          </p:cNvPr>
          <p:cNvSpPr/>
          <p:nvPr/>
        </p:nvSpPr>
        <p:spPr>
          <a:xfrm>
            <a:off x="3274065" y="1688186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85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E82D20C-A281-374F-DB87-D33FA0F76200}"/>
              </a:ext>
            </a:extLst>
          </p:cNvPr>
          <p:cNvGrpSpPr/>
          <p:nvPr/>
        </p:nvGrpSpPr>
        <p:grpSpPr>
          <a:xfrm>
            <a:off x="3777897" y="4917797"/>
            <a:ext cx="1330047" cy="294640"/>
            <a:chOff x="9233313" y="4923549"/>
            <a:chExt cx="1330047" cy="294640"/>
          </a:xfrm>
        </p:grpSpPr>
        <p:sp>
          <p:nvSpPr>
            <p:cNvPr id="198" name="矩形: 圓角 197">
              <a:extLst>
                <a:ext uri="{FF2B5EF4-FFF2-40B4-BE49-F238E27FC236}">
                  <a16:creationId xmlns:a16="http://schemas.microsoft.com/office/drawing/2014/main" id="{F5B0C967-9553-B668-68CC-3F6B1C354E60}"/>
                </a:ext>
              </a:extLst>
            </p:cNvPr>
            <p:cNvSpPr/>
            <p:nvPr/>
          </p:nvSpPr>
          <p:spPr>
            <a:xfrm>
              <a:off x="9233313" y="4923549"/>
              <a:ext cx="1330047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9" name="文字方塊 198">
              <a:extLst>
                <a:ext uri="{FF2B5EF4-FFF2-40B4-BE49-F238E27FC236}">
                  <a16:creationId xmlns:a16="http://schemas.microsoft.com/office/drawing/2014/main" id="{7D21F141-44E4-88C8-E1A5-427B674CB3C7}"/>
                </a:ext>
              </a:extLst>
            </p:cNvPr>
            <p:cNvSpPr txBox="1"/>
            <p:nvPr/>
          </p:nvSpPr>
          <p:spPr>
            <a:xfrm>
              <a:off x="9540086" y="4940064"/>
              <a:ext cx="7165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cs typeface="Microsoft Sans Serif" panose="020B0604020202020204" pitchFamily="34" charset="0"/>
                </a:rPr>
                <a:t>Go Back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BAAB4005-FD0C-32CF-74DF-305A41F566D7}"/>
              </a:ext>
            </a:extLst>
          </p:cNvPr>
          <p:cNvSpPr txBox="1"/>
          <p:nvPr/>
        </p:nvSpPr>
        <p:spPr>
          <a:xfrm>
            <a:off x="3280645" y="1264727"/>
            <a:ext cx="1134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Reroll Settings</a:t>
            </a:r>
            <a:endParaRPr lang="en-US" altLang="zh-TW" sz="900" dirty="0">
              <a:solidFill>
                <a:srgbClr val="3E4756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3" name="文字方塊 202">
            <a:extLst>
              <a:ext uri="{FF2B5EF4-FFF2-40B4-BE49-F238E27FC236}">
                <a16:creationId xmlns:a16="http://schemas.microsoft.com/office/drawing/2014/main" id="{4D761E59-0321-2A78-562C-F596AB798EC0}"/>
              </a:ext>
            </a:extLst>
          </p:cNvPr>
          <p:cNvSpPr txBox="1"/>
          <p:nvPr/>
        </p:nvSpPr>
        <p:spPr>
          <a:xfrm>
            <a:off x="3411752" y="1717966"/>
            <a:ext cx="1329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Friend ID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4A485CB6-0012-F8A5-EEC4-F044ABCC3690}"/>
              </a:ext>
            </a:extLst>
          </p:cNvPr>
          <p:cNvSpPr txBox="1"/>
          <p:nvPr/>
        </p:nvSpPr>
        <p:spPr>
          <a:xfrm>
            <a:off x="3420475" y="1900660"/>
            <a:ext cx="866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Your Friend ID:</a:t>
            </a:r>
          </a:p>
        </p:txBody>
      </p:sp>
      <p:pic>
        <p:nvPicPr>
          <p:cNvPr id="205" name="圖片 204">
            <a:extLst>
              <a:ext uri="{FF2B5EF4-FFF2-40B4-BE49-F238E27FC236}">
                <a16:creationId xmlns:a16="http://schemas.microsoft.com/office/drawing/2014/main" id="{5EA23952-EF79-9533-9FAC-8CCDDF56EF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458"/>
          <a:stretch/>
        </p:blipFill>
        <p:spPr>
          <a:xfrm>
            <a:off x="3477085" y="2101806"/>
            <a:ext cx="1948859" cy="181187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79BC5E33-8279-E456-A4BE-673B786E7D82}"/>
              </a:ext>
            </a:extLst>
          </p:cNvPr>
          <p:cNvSpPr/>
          <p:nvPr/>
        </p:nvSpPr>
        <p:spPr>
          <a:xfrm>
            <a:off x="3477084" y="2101806"/>
            <a:ext cx="1800270" cy="186061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795D16E6-E2BE-BB47-FC51-59B2B4A52942}"/>
              </a:ext>
            </a:extLst>
          </p:cNvPr>
          <p:cNvCxnSpPr>
            <a:cxnSpLocks/>
          </p:cNvCxnSpPr>
          <p:nvPr/>
        </p:nvCxnSpPr>
        <p:spPr>
          <a:xfrm>
            <a:off x="3475224" y="2348828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AFDB1D00-4CD0-F98F-5F6A-FAE50F28C10F}"/>
              </a:ext>
            </a:extLst>
          </p:cNvPr>
          <p:cNvSpPr txBox="1"/>
          <p:nvPr/>
        </p:nvSpPr>
        <p:spPr>
          <a:xfrm>
            <a:off x="3411753" y="2375040"/>
            <a:ext cx="12895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D37D11FA-1343-CAF9-0F20-190556A462DE}"/>
              </a:ext>
            </a:extLst>
          </p:cNvPr>
          <p:cNvSpPr txBox="1"/>
          <p:nvPr/>
        </p:nvSpPr>
        <p:spPr>
          <a:xfrm>
            <a:off x="3420475" y="2545537"/>
            <a:ext cx="6287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Instances:</a:t>
            </a:r>
          </a:p>
        </p:txBody>
      </p:sp>
      <p:sp>
        <p:nvSpPr>
          <p:cNvPr id="210" name="文字方塊 209">
            <a:extLst>
              <a:ext uri="{FF2B5EF4-FFF2-40B4-BE49-F238E27FC236}">
                <a16:creationId xmlns:a16="http://schemas.microsoft.com/office/drawing/2014/main" id="{A4889D98-D54D-7EA6-5197-25BAFBB4B63E}"/>
              </a:ext>
            </a:extLst>
          </p:cNvPr>
          <p:cNvSpPr txBox="1"/>
          <p:nvPr/>
        </p:nvSpPr>
        <p:spPr>
          <a:xfrm>
            <a:off x="3420475" y="2733851"/>
            <a:ext cx="7202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Start Delay: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BC42BCD0-8187-16C5-21F1-45659146683B}"/>
              </a:ext>
            </a:extLst>
          </p:cNvPr>
          <p:cNvSpPr txBox="1"/>
          <p:nvPr/>
        </p:nvSpPr>
        <p:spPr>
          <a:xfrm>
            <a:off x="3418978" y="2922165"/>
            <a:ext cx="5896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Columns:</a:t>
            </a:r>
          </a:p>
        </p:txBody>
      </p:sp>
      <p:sp>
        <p:nvSpPr>
          <p:cNvPr id="212" name="文字方塊 211">
            <a:extLst>
              <a:ext uri="{FF2B5EF4-FFF2-40B4-BE49-F238E27FC236}">
                <a16:creationId xmlns:a16="http://schemas.microsoft.com/office/drawing/2014/main" id="{67E15297-17B3-C75C-AB93-9B0C34F7F1D0}"/>
              </a:ext>
            </a:extLst>
          </p:cNvPr>
          <p:cNvSpPr txBox="1"/>
          <p:nvPr/>
        </p:nvSpPr>
        <p:spPr>
          <a:xfrm>
            <a:off x="3528706" y="3110480"/>
            <a:ext cx="6831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Run Mains:</a:t>
            </a:r>
          </a:p>
        </p:txBody>
      </p:sp>
      <p:sp>
        <p:nvSpPr>
          <p:cNvPr id="213" name="矩形: 按鈕形 212">
            <a:extLst>
              <a:ext uri="{FF2B5EF4-FFF2-40B4-BE49-F238E27FC236}">
                <a16:creationId xmlns:a16="http://schemas.microsoft.com/office/drawing/2014/main" id="{7C081859-224C-414C-3F36-7104E2665839}"/>
              </a:ext>
            </a:extLst>
          </p:cNvPr>
          <p:cNvSpPr/>
          <p:nvPr/>
        </p:nvSpPr>
        <p:spPr>
          <a:xfrm>
            <a:off x="3511800" y="3158299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310612AD-1FA8-4C32-C56B-4B866B08599E}"/>
              </a:ext>
            </a:extLst>
          </p:cNvPr>
          <p:cNvSpPr/>
          <p:nvPr/>
        </p:nvSpPr>
        <p:spPr>
          <a:xfrm>
            <a:off x="4398568" y="259518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7F0476A-6DD3-D5AC-BD9E-7DBB7593ED81}"/>
              </a:ext>
            </a:extLst>
          </p:cNvPr>
          <p:cNvSpPr/>
          <p:nvPr/>
        </p:nvSpPr>
        <p:spPr>
          <a:xfrm>
            <a:off x="4399706" y="2779098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6430F72F-72B0-E1E9-F546-30A52351B4F1}"/>
              </a:ext>
            </a:extLst>
          </p:cNvPr>
          <p:cNvSpPr/>
          <p:nvPr/>
        </p:nvSpPr>
        <p:spPr>
          <a:xfrm>
            <a:off x="4400844" y="2963010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DADEA239-CFDF-753C-1745-707D9787566D}"/>
              </a:ext>
            </a:extLst>
          </p:cNvPr>
          <p:cNvSpPr/>
          <p:nvPr/>
        </p:nvSpPr>
        <p:spPr>
          <a:xfrm>
            <a:off x="4401981" y="314692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88844AC-ECCC-EFF2-9536-454FC8CC78BE}"/>
              </a:ext>
            </a:extLst>
          </p:cNvPr>
          <p:cNvCxnSpPr>
            <a:cxnSpLocks/>
          </p:cNvCxnSpPr>
          <p:nvPr/>
        </p:nvCxnSpPr>
        <p:spPr>
          <a:xfrm>
            <a:off x="3475224" y="3340664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45F009C1-CE7E-3E96-6827-51B472E00C1A}"/>
              </a:ext>
            </a:extLst>
          </p:cNvPr>
          <p:cNvSpPr txBox="1"/>
          <p:nvPr/>
        </p:nvSpPr>
        <p:spPr>
          <a:xfrm>
            <a:off x="3411753" y="3361172"/>
            <a:ext cx="1059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Time Settings</a:t>
            </a:r>
            <a:endParaRPr lang="zh-TW" altLang="en-US" sz="900" spc="100" dirty="0">
              <a:solidFill>
                <a:srgbClr val="3E4756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20" name="文字方塊 219">
            <a:extLst>
              <a:ext uri="{FF2B5EF4-FFF2-40B4-BE49-F238E27FC236}">
                <a16:creationId xmlns:a16="http://schemas.microsoft.com/office/drawing/2014/main" id="{56DD8162-06F3-D853-DB78-0E9E99F1D44E}"/>
              </a:ext>
            </a:extLst>
          </p:cNvPr>
          <p:cNvSpPr txBox="1"/>
          <p:nvPr/>
        </p:nvSpPr>
        <p:spPr>
          <a:xfrm>
            <a:off x="3420475" y="3543553"/>
            <a:ext cx="4964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Delay:</a:t>
            </a:r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4922C4B3-7D61-540B-9E1A-78B5D4AB3FF2}"/>
              </a:ext>
            </a:extLst>
          </p:cNvPr>
          <p:cNvSpPr txBox="1"/>
          <p:nvPr/>
        </p:nvSpPr>
        <p:spPr>
          <a:xfrm>
            <a:off x="3420475" y="3731867"/>
            <a:ext cx="66434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Wait Time:</a:t>
            </a: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13730119-F66A-FEB1-BB0B-019C70A322C7}"/>
              </a:ext>
            </a:extLst>
          </p:cNvPr>
          <p:cNvSpPr txBox="1"/>
          <p:nvPr/>
        </p:nvSpPr>
        <p:spPr>
          <a:xfrm>
            <a:off x="3418978" y="3920181"/>
            <a:ext cx="792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Swipe Speed:</a:t>
            </a: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28A5AE9B-36D8-1BCB-7343-6CB6ADBC21AC}"/>
              </a:ext>
            </a:extLst>
          </p:cNvPr>
          <p:cNvSpPr/>
          <p:nvPr/>
        </p:nvSpPr>
        <p:spPr>
          <a:xfrm>
            <a:off x="4398568" y="3593202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3FDF1AE7-99A4-8569-C6D1-171080B5037C}"/>
              </a:ext>
            </a:extLst>
          </p:cNvPr>
          <p:cNvSpPr/>
          <p:nvPr/>
        </p:nvSpPr>
        <p:spPr>
          <a:xfrm>
            <a:off x="4399706" y="3777114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D58997DA-4D53-1EE8-9EBA-366A27A6D530}"/>
              </a:ext>
            </a:extLst>
          </p:cNvPr>
          <p:cNvSpPr/>
          <p:nvPr/>
        </p:nvSpPr>
        <p:spPr>
          <a:xfrm>
            <a:off x="4400844" y="3961026"/>
            <a:ext cx="302714" cy="111782"/>
          </a:xfrm>
          <a:prstGeom prst="rect">
            <a:avLst/>
          </a:prstGeom>
          <a:solidFill>
            <a:srgbClr val="7C85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ADA18B81-0914-FA19-03D5-10CBE4F4F396}"/>
              </a:ext>
            </a:extLst>
          </p:cNvPr>
          <p:cNvSpPr txBox="1"/>
          <p:nvPr/>
        </p:nvSpPr>
        <p:spPr>
          <a:xfrm>
            <a:off x="3528706" y="4102317"/>
            <a:ext cx="13435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spc="100" dirty="0">
                <a:solidFill>
                  <a:srgbClr val="3E4756"/>
                </a:solidFill>
                <a:latin typeface="Microsoft Sans Serif" panose="020B0604020202020204" pitchFamily="34" charset="0"/>
                <a:ea typeface="Gungsuh" panose="02030600000101010101" pitchFamily="18" charset="-127"/>
                <a:cs typeface="Microsoft Sans Serif" panose="020B0604020202020204" pitchFamily="34" charset="0"/>
              </a:rPr>
              <a:t>Base Game Compatibility</a:t>
            </a:r>
          </a:p>
        </p:txBody>
      </p:sp>
      <p:sp>
        <p:nvSpPr>
          <p:cNvPr id="227" name="矩形: 按鈕形 226">
            <a:extLst>
              <a:ext uri="{FF2B5EF4-FFF2-40B4-BE49-F238E27FC236}">
                <a16:creationId xmlns:a16="http://schemas.microsoft.com/office/drawing/2014/main" id="{F4A19D66-7E35-BB67-6CD3-82E9E7B2A8E2}"/>
              </a:ext>
            </a:extLst>
          </p:cNvPr>
          <p:cNvSpPr/>
          <p:nvPr/>
        </p:nvSpPr>
        <p:spPr>
          <a:xfrm>
            <a:off x="3511800" y="4150136"/>
            <a:ext cx="73152" cy="73152"/>
          </a:xfrm>
          <a:prstGeom prst="bevel">
            <a:avLst>
              <a:gd name="adj" fmla="val 0"/>
            </a:avLst>
          </a:prstGeom>
          <a:solidFill>
            <a:srgbClr val="E9F3F7"/>
          </a:solidFill>
          <a:ln>
            <a:solidFill>
              <a:srgbClr val="B6C8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3E4756"/>
              </a:solidFill>
            </a:endParaRPr>
          </a:p>
        </p:txBody>
      </p:sp>
      <p:cxnSp>
        <p:nvCxnSpPr>
          <p:cNvPr id="228" name="直線接點 227">
            <a:extLst>
              <a:ext uri="{FF2B5EF4-FFF2-40B4-BE49-F238E27FC236}">
                <a16:creationId xmlns:a16="http://schemas.microsoft.com/office/drawing/2014/main" id="{3A95A584-6B1E-7E53-6B04-FA31789E9AC0}"/>
              </a:ext>
            </a:extLst>
          </p:cNvPr>
          <p:cNvCxnSpPr>
            <a:cxnSpLocks/>
          </p:cNvCxnSpPr>
          <p:nvPr/>
        </p:nvCxnSpPr>
        <p:spPr>
          <a:xfrm>
            <a:off x="3475224" y="4311501"/>
            <a:ext cx="1946910" cy="0"/>
          </a:xfrm>
          <a:prstGeom prst="line">
            <a:avLst/>
          </a:prstGeom>
          <a:ln w="9525">
            <a:solidFill>
              <a:srgbClr val="7C85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06F7698-83AE-C64A-820F-C8C05ED69008}"/>
              </a:ext>
            </a:extLst>
          </p:cNvPr>
          <p:cNvSpPr/>
          <p:nvPr/>
        </p:nvSpPr>
        <p:spPr>
          <a:xfrm>
            <a:off x="6149365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01DA17-C012-8733-EF9C-8AFB59D33268}"/>
              </a:ext>
            </a:extLst>
          </p:cNvPr>
          <p:cNvSpPr/>
          <p:nvPr/>
        </p:nvSpPr>
        <p:spPr>
          <a:xfrm>
            <a:off x="6346670" y="186064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1EC1516-68C1-49AA-4DC4-B19AF8539111}"/>
              </a:ext>
            </a:extLst>
          </p:cNvPr>
          <p:cNvSpPr/>
          <p:nvPr/>
        </p:nvSpPr>
        <p:spPr>
          <a:xfrm>
            <a:off x="6346670" y="2236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492F089-2C8F-4DE4-C6C7-3529E28D96B4}"/>
              </a:ext>
            </a:extLst>
          </p:cNvPr>
          <p:cNvSpPr/>
          <p:nvPr/>
        </p:nvSpPr>
        <p:spPr>
          <a:xfrm>
            <a:off x="6346670" y="2626349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6633EB9-314C-0B1C-E3C9-4F3883ABA57C}"/>
              </a:ext>
            </a:extLst>
          </p:cNvPr>
          <p:cNvSpPr/>
          <p:nvPr/>
        </p:nvSpPr>
        <p:spPr>
          <a:xfrm>
            <a:off x="6346670" y="301065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51053D6-7C20-96D4-758B-5D0138E72710}"/>
              </a:ext>
            </a:extLst>
          </p:cNvPr>
          <p:cNvSpPr/>
          <p:nvPr/>
        </p:nvSpPr>
        <p:spPr>
          <a:xfrm>
            <a:off x="6346670" y="339901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0C1FA3B-D33E-97DA-AF81-181FDCDC2FD5}"/>
              </a:ext>
            </a:extLst>
          </p:cNvPr>
          <p:cNvSpPr/>
          <p:nvPr/>
        </p:nvSpPr>
        <p:spPr>
          <a:xfrm>
            <a:off x="6346670" y="3785186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B97A503-0E91-EC2F-E4BB-80ABAE28C440}"/>
              </a:ext>
            </a:extLst>
          </p:cNvPr>
          <p:cNvSpPr/>
          <p:nvPr/>
        </p:nvSpPr>
        <p:spPr>
          <a:xfrm>
            <a:off x="6346670" y="4171632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 cap="flat" cmpd="sng" algn="ctr">
            <a:solidFill>
              <a:srgbClr val="F5FAF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CDCFA8-1528-681B-E3A2-A3804A50F87B}"/>
              </a:ext>
            </a:extLst>
          </p:cNvPr>
          <p:cNvSpPr txBox="1"/>
          <p:nvPr/>
        </p:nvSpPr>
        <p:spPr>
          <a:xfrm>
            <a:off x="6834953" y="1876726"/>
            <a:ext cx="966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Join Discord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4FB6EBB-02AC-CE29-9FA2-3A701366AABB}"/>
              </a:ext>
            </a:extLst>
          </p:cNvPr>
          <p:cNvSpPr txBox="1"/>
          <p:nvPr/>
        </p:nvSpPr>
        <p:spPr>
          <a:xfrm>
            <a:off x="6679113" y="2263054"/>
            <a:ext cx="127821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Buy Me a Coffee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8EA3F5-0885-000E-64D1-BFE9859ECB98}"/>
              </a:ext>
            </a:extLst>
          </p:cNvPr>
          <p:cNvSpPr txBox="1"/>
          <p:nvPr/>
        </p:nvSpPr>
        <p:spPr>
          <a:xfrm>
            <a:off x="6678743" y="2642431"/>
            <a:ext cx="127895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Check for Update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E0E5C40-5093-5B8A-7D6D-4E4D08E95F5C}"/>
              </a:ext>
            </a:extLst>
          </p:cNvPr>
          <p:cNvSpPr txBox="1"/>
          <p:nvPr/>
        </p:nvSpPr>
        <p:spPr>
          <a:xfrm>
            <a:off x="6686363" y="3026066"/>
            <a:ext cx="1263715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Launch all Mumu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C6795F-9FE5-905E-4A13-E195586911C9}"/>
              </a:ext>
            </a:extLst>
          </p:cNvPr>
          <p:cNvSpPr txBox="1"/>
          <p:nvPr/>
        </p:nvSpPr>
        <p:spPr>
          <a:xfrm>
            <a:off x="6673398" y="3413667"/>
            <a:ext cx="1289644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Arrange Windows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48D459C-99FB-1DC2-1C55-A096A2C1E5F0}"/>
              </a:ext>
            </a:extLst>
          </p:cNvPr>
          <p:cNvSpPr txBox="1"/>
          <p:nvPr/>
        </p:nvSpPr>
        <p:spPr>
          <a:xfrm>
            <a:off x="7005926" y="3801268"/>
            <a:ext cx="624588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Reload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E37E5DA-E07D-5045-BB85-68613C679207}"/>
              </a:ext>
            </a:extLst>
          </p:cNvPr>
          <p:cNvSpPr txBox="1"/>
          <p:nvPr/>
        </p:nvSpPr>
        <p:spPr>
          <a:xfrm>
            <a:off x="6945442" y="4187713"/>
            <a:ext cx="745556" cy="23083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900" spc="100" dirty="0">
                <a:solidFill>
                  <a:srgbClr val="717F94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Start Bot</a:t>
            </a:r>
            <a:endParaRPr lang="zh-TW" altLang="en-US" sz="900" spc="100" dirty="0">
              <a:solidFill>
                <a:srgbClr val="717F94"/>
              </a:solidFill>
              <a:latin typeface="Microsoft Sans Serif" panose="020B0604020202020204" pitchFamily="34" charset="0"/>
              <a:ea typeface="Gungsuh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84BB648-551B-44B3-0221-CFC10568BFE4}"/>
              </a:ext>
            </a:extLst>
          </p:cNvPr>
          <p:cNvSpPr/>
          <p:nvPr/>
        </p:nvSpPr>
        <p:spPr>
          <a:xfrm>
            <a:off x="6122171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5123906-2D3A-E5F7-FB24-FF2A18B1BE66}"/>
              </a:ext>
            </a:extLst>
          </p:cNvPr>
          <p:cNvSpPr/>
          <p:nvPr/>
        </p:nvSpPr>
        <p:spPr>
          <a:xfrm>
            <a:off x="6122171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E104F92-9683-4503-FF4D-786003145E2C}"/>
              </a:ext>
            </a:extLst>
          </p:cNvPr>
          <p:cNvSpPr/>
          <p:nvPr/>
        </p:nvSpPr>
        <p:spPr>
          <a:xfrm>
            <a:off x="6122171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D1B7CBF-C958-8E58-0F84-0DEABF234350}"/>
              </a:ext>
            </a:extLst>
          </p:cNvPr>
          <p:cNvGrpSpPr/>
          <p:nvPr/>
        </p:nvGrpSpPr>
        <p:grpSpPr>
          <a:xfrm>
            <a:off x="6653197" y="4923549"/>
            <a:ext cx="1330047" cy="294640"/>
            <a:chOff x="6431810" y="4923549"/>
            <a:chExt cx="1330047" cy="294640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AEB52686-3EE1-6CB6-C5DC-9BF2783C6213}"/>
                </a:ext>
              </a:extLst>
            </p:cNvPr>
            <p:cNvSpPr/>
            <p:nvPr/>
          </p:nvSpPr>
          <p:spPr>
            <a:xfrm>
              <a:off x="6431810" y="4923549"/>
              <a:ext cx="1330047" cy="294640"/>
            </a:xfrm>
            <a:prstGeom prst="roundRect">
              <a:avLst>
                <a:gd name="adj" fmla="val 50000"/>
              </a:avLst>
            </a:prstGeom>
            <a:solidFill>
              <a:srgbClr val="A9BFDB"/>
            </a:solidFill>
            <a:ln>
              <a:solidFill>
                <a:srgbClr val="BBCDE2"/>
              </a:solidFill>
            </a:ln>
            <a:effectLst>
              <a:outerShdw blurRad="76200" dist="38100" dir="2700000" algn="tl" rotWithShape="0">
                <a:srgbClr val="B6C8E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EDAE484-43FB-42D2-EF3B-674631DE66DA}"/>
                </a:ext>
              </a:extLst>
            </p:cNvPr>
            <p:cNvSpPr txBox="1"/>
            <p:nvPr/>
          </p:nvSpPr>
          <p:spPr>
            <a:xfrm>
              <a:off x="6570877" y="4940064"/>
              <a:ext cx="10519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>
                  <a:solidFill>
                    <a:srgbClr val="E9F3F7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Settings Page</a:t>
              </a:r>
              <a:endParaRPr lang="zh-TW" altLang="en-US" sz="1100" dirty="0">
                <a:solidFill>
                  <a:srgbClr val="E9F3F7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73C721-D13C-4942-79E1-D8AA0A038881}"/>
              </a:ext>
            </a:extLst>
          </p:cNvPr>
          <p:cNvSpPr txBox="1"/>
          <p:nvPr/>
        </p:nvSpPr>
        <p:spPr>
          <a:xfrm>
            <a:off x="6108192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C08789-8CEA-0F42-2DC3-2A2640BD54AC}"/>
              </a:ext>
            </a:extLst>
          </p:cNvPr>
          <p:cNvSpPr txBox="1"/>
          <p:nvPr/>
        </p:nvSpPr>
        <p:spPr>
          <a:xfrm>
            <a:off x="6149365" y="1250972"/>
            <a:ext cx="13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Arturo’s PTCGP Bot</a:t>
            </a:r>
          </a:p>
          <a:p>
            <a:r>
              <a:rPr lang="en-US" altLang="zh-TW" sz="900" dirty="0">
                <a:solidFill>
                  <a:srgbClr val="3E4756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Version 6.3.29.New-Gui</a:t>
            </a:r>
            <a:endParaRPr lang="zh-TW" altLang="en-US" sz="900" dirty="0">
              <a:solidFill>
                <a:srgbClr val="3E4756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5284B937-FE7C-A20A-41F7-1A0581E4B287}"/>
              </a:ext>
            </a:extLst>
          </p:cNvPr>
          <p:cNvSpPr/>
          <p:nvPr/>
        </p:nvSpPr>
        <p:spPr>
          <a:xfrm>
            <a:off x="611992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B5B8315-A6B9-A037-BE0B-B2C22E20D241}"/>
              </a:ext>
            </a:extLst>
          </p:cNvPr>
          <p:cNvSpPr txBox="1"/>
          <p:nvPr/>
        </p:nvSpPr>
        <p:spPr>
          <a:xfrm>
            <a:off x="8130320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98E3F7-8851-138A-38B1-4D76B37D58DF}"/>
              </a:ext>
            </a:extLst>
          </p:cNvPr>
          <p:cNvSpPr txBox="1"/>
          <p:nvPr/>
        </p:nvSpPr>
        <p:spPr>
          <a:xfrm>
            <a:off x="7642439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7" name="矩形: 圓角 266">
            <a:extLst>
              <a:ext uri="{FF2B5EF4-FFF2-40B4-BE49-F238E27FC236}">
                <a16:creationId xmlns:a16="http://schemas.microsoft.com/office/drawing/2014/main" id="{09EB6C36-BF1D-461C-29D5-60C97A4251F5}"/>
              </a:ext>
            </a:extLst>
          </p:cNvPr>
          <p:cNvSpPr/>
          <p:nvPr/>
        </p:nvSpPr>
        <p:spPr>
          <a:xfrm>
            <a:off x="3247844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8" name="矩形: 圓角 267">
            <a:extLst>
              <a:ext uri="{FF2B5EF4-FFF2-40B4-BE49-F238E27FC236}">
                <a16:creationId xmlns:a16="http://schemas.microsoft.com/office/drawing/2014/main" id="{4A575078-E201-F540-11D0-DE274BB8FFA7}"/>
              </a:ext>
            </a:extLst>
          </p:cNvPr>
          <p:cNvSpPr/>
          <p:nvPr/>
        </p:nvSpPr>
        <p:spPr>
          <a:xfrm>
            <a:off x="3247844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9" name="矩形: 圓角 268">
            <a:extLst>
              <a:ext uri="{FF2B5EF4-FFF2-40B4-BE49-F238E27FC236}">
                <a16:creationId xmlns:a16="http://schemas.microsoft.com/office/drawing/2014/main" id="{FC7C93ED-85BF-B93F-C2E1-840CBA502D4E}"/>
              </a:ext>
            </a:extLst>
          </p:cNvPr>
          <p:cNvSpPr/>
          <p:nvPr/>
        </p:nvSpPr>
        <p:spPr>
          <a:xfrm>
            <a:off x="3247844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240784D2-5AB0-EB5B-9D4F-C2829649E322}"/>
              </a:ext>
            </a:extLst>
          </p:cNvPr>
          <p:cNvSpPr txBox="1"/>
          <p:nvPr/>
        </p:nvSpPr>
        <p:spPr>
          <a:xfrm>
            <a:off x="3233865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71" name="矩形: 圓角 270">
            <a:extLst>
              <a:ext uri="{FF2B5EF4-FFF2-40B4-BE49-F238E27FC236}">
                <a16:creationId xmlns:a16="http://schemas.microsoft.com/office/drawing/2014/main" id="{F46AA00E-C4A0-AA85-9EA8-D1D80EBA61F6}"/>
              </a:ext>
            </a:extLst>
          </p:cNvPr>
          <p:cNvSpPr/>
          <p:nvPr/>
        </p:nvSpPr>
        <p:spPr>
          <a:xfrm>
            <a:off x="3245598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4BA81B35-0C80-F1B2-498B-53EC60393FB6}"/>
              </a:ext>
            </a:extLst>
          </p:cNvPr>
          <p:cNvSpPr txBox="1"/>
          <p:nvPr/>
        </p:nvSpPr>
        <p:spPr>
          <a:xfrm>
            <a:off x="5255993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F0F5DEE5-F421-8E4D-A7B1-30E89B3905FD}"/>
              </a:ext>
            </a:extLst>
          </p:cNvPr>
          <p:cNvSpPr txBox="1"/>
          <p:nvPr/>
        </p:nvSpPr>
        <p:spPr>
          <a:xfrm>
            <a:off x="4768112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4" name="矩形: 圓角 273">
            <a:extLst>
              <a:ext uri="{FF2B5EF4-FFF2-40B4-BE49-F238E27FC236}">
                <a16:creationId xmlns:a16="http://schemas.microsoft.com/office/drawing/2014/main" id="{A94FE5CC-A3BD-F033-38E9-9E8B97881297}"/>
              </a:ext>
            </a:extLst>
          </p:cNvPr>
          <p:cNvSpPr/>
          <p:nvPr/>
        </p:nvSpPr>
        <p:spPr>
          <a:xfrm>
            <a:off x="370837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矩形: 圓角 274">
            <a:extLst>
              <a:ext uri="{FF2B5EF4-FFF2-40B4-BE49-F238E27FC236}">
                <a16:creationId xmlns:a16="http://schemas.microsoft.com/office/drawing/2014/main" id="{113C809E-6BF5-A299-AD84-0E60FCCB722B}"/>
              </a:ext>
            </a:extLst>
          </p:cNvPr>
          <p:cNvSpPr/>
          <p:nvPr/>
        </p:nvSpPr>
        <p:spPr>
          <a:xfrm>
            <a:off x="370837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6" name="矩形: 圓角 275">
            <a:extLst>
              <a:ext uri="{FF2B5EF4-FFF2-40B4-BE49-F238E27FC236}">
                <a16:creationId xmlns:a16="http://schemas.microsoft.com/office/drawing/2014/main" id="{676D8B4A-A2FF-A0FF-C994-8CC8BF319E71}"/>
              </a:ext>
            </a:extLst>
          </p:cNvPr>
          <p:cNvSpPr/>
          <p:nvPr/>
        </p:nvSpPr>
        <p:spPr>
          <a:xfrm>
            <a:off x="370837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7" name="文字方塊 276">
            <a:extLst>
              <a:ext uri="{FF2B5EF4-FFF2-40B4-BE49-F238E27FC236}">
                <a16:creationId xmlns:a16="http://schemas.microsoft.com/office/drawing/2014/main" id="{80F8FA9A-7F95-D0F7-B3BC-31C0230B584C}"/>
              </a:ext>
            </a:extLst>
          </p:cNvPr>
          <p:cNvSpPr txBox="1"/>
          <p:nvPr/>
        </p:nvSpPr>
        <p:spPr>
          <a:xfrm>
            <a:off x="356858" y="850066"/>
            <a:ext cx="2415559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30" dirty="0">
                <a:solidFill>
                  <a:srgbClr val="3E4756"/>
                </a:solidFill>
              </a:rPr>
              <a:t>PTCGPB 6.3.29.New-GUI (Licensed under CC BY-NC 4.0 international license)</a:t>
            </a:r>
            <a:endParaRPr lang="zh-TW" altLang="en-US" sz="530" dirty="0">
              <a:solidFill>
                <a:srgbClr val="3E4756"/>
              </a:solidFill>
            </a:endParaRPr>
          </a:p>
        </p:txBody>
      </p:sp>
      <p:sp>
        <p:nvSpPr>
          <p:cNvPr id="278" name="矩形: 圓角 277">
            <a:extLst>
              <a:ext uri="{FF2B5EF4-FFF2-40B4-BE49-F238E27FC236}">
                <a16:creationId xmlns:a16="http://schemas.microsoft.com/office/drawing/2014/main" id="{EA79C936-8000-8765-1AAB-9C8B89CB37B0}"/>
              </a:ext>
            </a:extLst>
          </p:cNvPr>
          <p:cNvSpPr/>
          <p:nvPr/>
        </p:nvSpPr>
        <p:spPr>
          <a:xfrm>
            <a:off x="368591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9" name="文字方塊 278">
            <a:extLst>
              <a:ext uri="{FF2B5EF4-FFF2-40B4-BE49-F238E27FC236}">
                <a16:creationId xmlns:a16="http://schemas.microsoft.com/office/drawing/2014/main" id="{A563F52D-B50A-C5BD-29DB-1BE46DF5A505}"/>
              </a:ext>
            </a:extLst>
          </p:cNvPr>
          <p:cNvSpPr txBox="1"/>
          <p:nvPr/>
        </p:nvSpPr>
        <p:spPr>
          <a:xfrm>
            <a:off x="2378986" y="998330"/>
            <a:ext cx="395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Dark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0" name="文字方塊 279">
            <a:extLst>
              <a:ext uri="{FF2B5EF4-FFF2-40B4-BE49-F238E27FC236}">
                <a16:creationId xmlns:a16="http://schemas.microsoft.com/office/drawing/2014/main" id="{D9660E60-1E3B-4F67-05CE-48EA36780768}"/>
              </a:ext>
            </a:extLst>
          </p:cNvPr>
          <p:cNvSpPr txBox="1"/>
          <p:nvPr/>
        </p:nvSpPr>
        <p:spPr>
          <a:xfrm>
            <a:off x="1891105" y="998330"/>
            <a:ext cx="5127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u="sng" dirty="0">
                <a:solidFill>
                  <a:schemeClr val="bg2">
                    <a:lumMod val="50000"/>
                  </a:schemeClr>
                </a:solidFill>
              </a:rPr>
              <a:t>BG. ON</a:t>
            </a:r>
            <a:endParaRPr lang="zh-TW" altLang="en-US" sz="6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54CD4E5-C1BD-E5CF-74A5-BB0B7360B929}"/>
              </a:ext>
            </a:extLst>
          </p:cNvPr>
          <p:cNvSpPr txBox="1"/>
          <p:nvPr/>
        </p:nvSpPr>
        <p:spPr>
          <a:xfrm>
            <a:off x="9314739" y="1973468"/>
            <a:ext cx="2536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Preview</a:t>
            </a:r>
            <a:endParaRPr lang="zh-TW" alt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98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7962D-4D69-B589-666C-34B9969F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1952439-CC49-5CC6-5074-9E19516181EA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dirty="0">
              <a:latin typeface="Segoe UI Black" panose="020B0A02040204020203" pitchFamily="34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1194E3-1C52-5C8B-384F-3C149EB92369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E65184-7495-1EE2-C4F5-E2E2F9283C7C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CA75187-078E-ADC5-822F-CB31BC97F7DB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32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D7AE08-6C1C-7D7A-825C-0E586A9BE8B9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4BE87CC-04B6-42E9-DF26-6DA183D7E45D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>
              <a:alpha val="8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864A12D-D8BF-4F72-0C17-C0C9AAF1EF61}"/>
              </a:ext>
            </a:extLst>
          </p:cNvPr>
          <p:cNvSpPr/>
          <p:nvPr/>
        </p:nvSpPr>
        <p:spPr>
          <a:xfrm>
            <a:off x="600321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7E88816-18E4-7FB4-2809-BCEFF961B0EF}"/>
              </a:ext>
            </a:extLst>
          </p:cNvPr>
          <p:cNvSpPr/>
          <p:nvPr/>
        </p:nvSpPr>
        <p:spPr>
          <a:xfrm>
            <a:off x="4583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A5BA6CB-5B73-9D22-865B-587688C438FE}"/>
              </a:ext>
            </a:extLst>
          </p:cNvPr>
          <p:cNvSpPr/>
          <p:nvPr/>
        </p:nvSpPr>
        <p:spPr>
          <a:xfrm>
            <a:off x="322699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585858">
              <a:alpha val="80000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C20F3C7-D9E8-2521-BF4C-F4A7F9CC3B66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AF51241-CB64-E469-A40E-FC44D082EFCE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625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283EF7-CC93-143A-6BF5-75B24F333A4A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241619A-ADE5-8079-2477-405383A042F8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3D3D3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9C4AAD-830D-6E14-5D42-CC6BDA65BBBA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0B173A-15BB-59BD-12A5-284B69F190CD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B6BB49-5858-5222-E8F2-FAF869888E37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0B56173-F9F3-A2A9-2293-D339A73A7313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585858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D35D7E-EB50-821D-A29D-94613DC8A49B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A3F968-9312-404E-F364-1514AD87CEFD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466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CF192-4B34-C5E5-8494-ABC81A23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6BE6DE3-FADF-49DD-4050-1BA2DDE25A42}"/>
              </a:ext>
            </a:extLst>
          </p:cNvPr>
          <p:cNvSpPr/>
          <p:nvPr/>
        </p:nvSpPr>
        <p:spPr>
          <a:xfrm>
            <a:off x="258186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2E861B-3A50-7155-F7F8-9C85077FE7D2}"/>
              </a:ext>
            </a:extLst>
          </p:cNvPr>
          <p:cNvSpPr/>
          <p:nvPr/>
        </p:nvSpPr>
        <p:spPr>
          <a:xfrm>
            <a:off x="6012300" y="739862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D5E2637-1122-3227-8491-7D75D9CBE90E}"/>
              </a:ext>
            </a:extLst>
          </p:cNvPr>
          <p:cNvSpPr/>
          <p:nvPr/>
        </p:nvSpPr>
        <p:spPr>
          <a:xfrm>
            <a:off x="395251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8D077-482C-4835-8B6B-63140AD17CC9}"/>
              </a:ext>
            </a:extLst>
          </p:cNvPr>
          <p:cNvSpPr/>
          <p:nvPr/>
        </p:nvSpPr>
        <p:spPr>
          <a:xfrm>
            <a:off x="3137000" y="734110"/>
            <a:ext cx="2611840" cy="469178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BAF231E-A2E3-CD94-699B-3FFC45514B5A}"/>
              </a:ext>
            </a:extLst>
          </p:cNvPr>
          <p:cNvSpPr/>
          <p:nvPr/>
        </p:nvSpPr>
        <p:spPr>
          <a:xfrm>
            <a:off x="3274065" y="1688186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85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BE79CB1F-9795-2BA3-9B7B-BC99F2F03DE7}"/>
              </a:ext>
            </a:extLst>
          </p:cNvPr>
          <p:cNvSpPr/>
          <p:nvPr/>
        </p:nvSpPr>
        <p:spPr>
          <a:xfrm>
            <a:off x="6149365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>
              <a:alpha val="70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C275D7-409A-5B0A-B66C-A9A2189DBE58}"/>
              </a:ext>
            </a:extLst>
          </p:cNvPr>
          <p:cNvSpPr/>
          <p:nvPr/>
        </p:nvSpPr>
        <p:spPr>
          <a:xfrm>
            <a:off x="6119925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31F3DD-8D8A-0946-1298-496A85552CD1}"/>
              </a:ext>
            </a:extLst>
          </p:cNvPr>
          <p:cNvSpPr/>
          <p:nvPr/>
        </p:nvSpPr>
        <p:spPr>
          <a:xfrm>
            <a:off x="3245598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11991030-BDEC-4A95-5010-666B28712BDF}"/>
              </a:ext>
            </a:extLst>
          </p:cNvPr>
          <p:cNvSpPr/>
          <p:nvPr/>
        </p:nvSpPr>
        <p:spPr>
          <a:xfrm>
            <a:off x="368591" y="1044188"/>
            <a:ext cx="2387600" cy="104690"/>
          </a:xfrm>
          <a:prstGeom prst="roundRect">
            <a:avLst>
              <a:gd name="adj" fmla="val 50000"/>
            </a:avLst>
          </a:prstGeom>
          <a:solidFill>
            <a:srgbClr val="EEF6F9">
              <a:alpha val="69804"/>
            </a:srgbClr>
          </a:solidFill>
          <a:ln w="12700"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4118930-C2C8-7D12-04C2-632BF231953E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CF062C-842D-3017-DE43-903DA7C682AE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9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4CB1-5337-8003-74C3-BCFCD43E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2AC36C5-0E7F-F1ED-5288-5DCCE08DF425}"/>
              </a:ext>
            </a:extLst>
          </p:cNvPr>
          <p:cNvSpPr/>
          <p:nvPr/>
        </p:nvSpPr>
        <p:spPr>
          <a:xfrm>
            <a:off x="340540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F2874321-2BF6-532F-C786-2FF7627580DE}"/>
              </a:ext>
            </a:extLst>
          </p:cNvPr>
          <p:cNvSpPr/>
          <p:nvPr/>
        </p:nvSpPr>
        <p:spPr>
          <a:xfrm>
            <a:off x="477605" y="1918040"/>
            <a:ext cx="2337710" cy="2528811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4CAFB3-78BA-B5D2-750A-CF7D9FD2E187}"/>
              </a:ext>
            </a:extLst>
          </p:cNvPr>
          <p:cNvSpPr/>
          <p:nvPr/>
        </p:nvSpPr>
        <p:spPr>
          <a:xfrm>
            <a:off x="3108673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0D119C5-531E-E723-1030-A6745009E264}"/>
              </a:ext>
            </a:extLst>
          </p:cNvPr>
          <p:cNvSpPr/>
          <p:nvPr/>
        </p:nvSpPr>
        <p:spPr>
          <a:xfrm>
            <a:off x="3245738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7A3FAF-C0F6-F98B-A11E-53694AF50939}"/>
              </a:ext>
            </a:extLst>
          </p:cNvPr>
          <p:cNvSpPr/>
          <p:nvPr/>
        </p:nvSpPr>
        <p:spPr>
          <a:xfrm>
            <a:off x="5889975" y="739862"/>
            <a:ext cx="2611840" cy="4691780"/>
          </a:xfrm>
          <a:prstGeom prst="rect">
            <a:avLst/>
          </a:prstGeom>
          <a:solidFill>
            <a:srgbClr val="E9F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37AFA21-DCFB-5764-81DD-82745E3275BC}"/>
              </a:ext>
            </a:extLst>
          </p:cNvPr>
          <p:cNvSpPr/>
          <p:nvPr/>
        </p:nvSpPr>
        <p:spPr>
          <a:xfrm>
            <a:off x="6027040" y="1693938"/>
            <a:ext cx="2337710" cy="2934195"/>
          </a:xfrm>
          <a:prstGeom prst="roundRect">
            <a:avLst>
              <a:gd name="adj" fmla="val 4327"/>
            </a:avLst>
          </a:prstGeom>
          <a:solidFill>
            <a:srgbClr val="EEF6F9"/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47E571A-6D24-7CA5-F1E9-B7A3A0ECAF99}"/>
              </a:ext>
            </a:extLst>
          </p:cNvPr>
          <p:cNvSpPr txBox="1"/>
          <p:nvPr/>
        </p:nvSpPr>
        <p:spPr>
          <a:xfrm>
            <a:off x="9414256" y="1918040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 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Background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07FF5AE-00B6-7E21-D8A4-52E8C6F07CBC}"/>
              </a:ext>
            </a:extLst>
          </p:cNvPr>
          <p:cNvSpPr txBox="1"/>
          <p:nvPr/>
        </p:nvSpPr>
        <p:spPr>
          <a:xfrm>
            <a:off x="9414256" y="2979416"/>
            <a:ext cx="2106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It can easily be changed using Pattern Fill.</a:t>
            </a:r>
            <a:endParaRPr lang="zh-TW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573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9408A-FC55-2F10-4C95-92A326EE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ECDE8F89-7E22-0822-5D52-F2E614AABF8E}"/>
              </a:ext>
            </a:extLst>
          </p:cNvPr>
          <p:cNvSpPr/>
          <p:nvPr/>
        </p:nvSpPr>
        <p:spPr>
          <a:xfrm>
            <a:off x="1255930" y="1672950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EEB277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4804063-4D43-5415-28D1-049AB332B408}"/>
              </a:ext>
            </a:extLst>
          </p:cNvPr>
          <p:cNvSpPr/>
          <p:nvPr/>
        </p:nvSpPr>
        <p:spPr>
          <a:xfrm>
            <a:off x="1610280" y="4784649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A9BFDB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CE26CB3-DC97-B08B-0413-0FFB5234D1DE}"/>
              </a:ext>
            </a:extLst>
          </p:cNvPr>
          <p:cNvSpPr/>
          <p:nvPr/>
        </p:nvSpPr>
        <p:spPr>
          <a:xfrm>
            <a:off x="1033680" y="874127"/>
            <a:ext cx="2387600" cy="133341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007F594-0B24-E608-6A8C-D9E42B185859}"/>
              </a:ext>
            </a:extLst>
          </p:cNvPr>
          <p:cNvSpPr/>
          <p:nvPr/>
        </p:nvSpPr>
        <p:spPr>
          <a:xfrm>
            <a:off x="1033680" y="843771"/>
            <a:ext cx="2387600" cy="13334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8DDD5FA-99A3-B6DB-9BFC-B7914678C727}"/>
              </a:ext>
            </a:extLst>
          </p:cNvPr>
          <p:cNvSpPr/>
          <p:nvPr/>
        </p:nvSpPr>
        <p:spPr>
          <a:xfrm>
            <a:off x="1033680" y="859638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703719AF-114A-4BE5-6CA7-D6DA439EDFA3}"/>
              </a:ext>
            </a:extLst>
          </p:cNvPr>
          <p:cNvSpPr/>
          <p:nvPr/>
        </p:nvSpPr>
        <p:spPr>
          <a:xfrm>
            <a:off x="2278619" y="3487415"/>
            <a:ext cx="183696" cy="183696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FD246A6A-4E11-1979-F8E4-77AD4C8B5702}"/>
              </a:ext>
            </a:extLst>
          </p:cNvPr>
          <p:cNvSpPr/>
          <p:nvPr/>
        </p:nvSpPr>
        <p:spPr>
          <a:xfrm rot="5400000">
            <a:off x="2329440" y="3534693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FFDA64CA-6C26-BBDA-12AC-560E06256D59}"/>
              </a:ext>
            </a:extLst>
          </p:cNvPr>
          <p:cNvSpPr/>
          <p:nvPr/>
        </p:nvSpPr>
        <p:spPr>
          <a:xfrm flipH="1">
            <a:off x="1992645" y="3486488"/>
            <a:ext cx="184368" cy="184370"/>
          </a:xfrm>
          <a:prstGeom prst="ellipse">
            <a:avLst/>
          </a:prstGeom>
          <a:solidFill>
            <a:srgbClr val="EEB277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A9228A49-E3A8-8F26-2959-D74E82B21867}"/>
              </a:ext>
            </a:extLst>
          </p:cNvPr>
          <p:cNvSpPr/>
          <p:nvPr/>
        </p:nvSpPr>
        <p:spPr>
          <a:xfrm rot="16200000" flipH="1">
            <a:off x="2018256" y="3535331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46C2205-9C59-D26E-36B7-C435E6F2F759}"/>
              </a:ext>
            </a:extLst>
          </p:cNvPr>
          <p:cNvSpPr/>
          <p:nvPr/>
        </p:nvSpPr>
        <p:spPr>
          <a:xfrm>
            <a:off x="7724199" y="1301147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0F7FA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588FCADD-37C3-2CBB-B64F-F50B485D0695}"/>
              </a:ext>
            </a:extLst>
          </p:cNvPr>
          <p:cNvSpPr/>
          <p:nvPr/>
        </p:nvSpPr>
        <p:spPr>
          <a:xfrm>
            <a:off x="7501949" y="856529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DBE6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61A01315-A0D9-4EB3-8279-986821FB6818}"/>
              </a:ext>
            </a:extLst>
          </p:cNvPr>
          <p:cNvSpPr/>
          <p:nvPr/>
        </p:nvSpPr>
        <p:spPr>
          <a:xfrm>
            <a:off x="7501949" y="886885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499CA585-9578-C09D-B460-2E81E10E7171}"/>
              </a:ext>
            </a:extLst>
          </p:cNvPr>
          <p:cNvSpPr/>
          <p:nvPr/>
        </p:nvSpPr>
        <p:spPr>
          <a:xfrm>
            <a:off x="7501949" y="872396"/>
            <a:ext cx="2387600" cy="133341"/>
          </a:xfrm>
          <a:prstGeom prst="roundRect">
            <a:avLst>
              <a:gd name="adj" fmla="val 50000"/>
            </a:avLst>
          </a:prstGeom>
          <a:solidFill>
            <a:srgbClr val="EB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D5C2C60-0328-D94D-5886-E0783934E996}"/>
              </a:ext>
            </a:extLst>
          </p:cNvPr>
          <p:cNvSpPr/>
          <p:nvPr/>
        </p:nvSpPr>
        <p:spPr>
          <a:xfrm>
            <a:off x="8078549" y="3149948"/>
            <a:ext cx="1234400" cy="294640"/>
          </a:xfrm>
          <a:prstGeom prst="roundRect">
            <a:avLst>
              <a:gd name="adj" fmla="val 50000"/>
            </a:avLst>
          </a:prstGeom>
          <a:solidFill>
            <a:srgbClr val="A9BFDB"/>
          </a:solidFill>
          <a:ln>
            <a:solidFill>
              <a:srgbClr val="BBCDE2"/>
            </a:solidFill>
          </a:ln>
          <a:effectLst>
            <a:outerShdw blurRad="76200" dist="38100" dir="2700000" algn="tl" rotWithShape="0">
              <a:srgbClr val="B6C8E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05159BD0-3E0A-0081-11E4-23D8C3FB9B54}"/>
              </a:ext>
            </a:extLst>
          </p:cNvPr>
          <p:cNvSpPr/>
          <p:nvPr/>
        </p:nvSpPr>
        <p:spPr>
          <a:xfrm>
            <a:off x="8746888" y="2401867"/>
            <a:ext cx="183696" cy="183696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258FB640-668D-058C-6C8F-F066B9A2AFF4}"/>
              </a:ext>
            </a:extLst>
          </p:cNvPr>
          <p:cNvSpPr/>
          <p:nvPr/>
        </p:nvSpPr>
        <p:spPr>
          <a:xfrm rot="5400000">
            <a:off x="8797709" y="2449145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DE5B12C-D934-083F-28EE-EBF967BB6733}"/>
              </a:ext>
            </a:extLst>
          </p:cNvPr>
          <p:cNvSpPr/>
          <p:nvPr/>
        </p:nvSpPr>
        <p:spPr>
          <a:xfrm flipH="1">
            <a:off x="8460914" y="2400940"/>
            <a:ext cx="184368" cy="184370"/>
          </a:xfrm>
          <a:prstGeom prst="ellipse">
            <a:avLst/>
          </a:prstGeom>
          <a:solidFill>
            <a:srgbClr val="A9BFDB"/>
          </a:solidFill>
          <a:ln>
            <a:solidFill>
              <a:srgbClr val="BBCD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等腰三角形 32">
            <a:extLst>
              <a:ext uri="{FF2B5EF4-FFF2-40B4-BE49-F238E27FC236}">
                <a16:creationId xmlns:a16="http://schemas.microsoft.com/office/drawing/2014/main" id="{F7398413-BF40-1A93-C08D-1FDFA5908BA3}"/>
              </a:ext>
            </a:extLst>
          </p:cNvPr>
          <p:cNvSpPr/>
          <p:nvPr/>
        </p:nvSpPr>
        <p:spPr>
          <a:xfrm rot="16200000" flipH="1">
            <a:off x="8486525" y="2449783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7B45807-D0C5-17DD-E3DE-926BCE2B2A66}"/>
              </a:ext>
            </a:extLst>
          </p:cNvPr>
          <p:cNvSpPr txBox="1"/>
          <p:nvPr/>
        </p:nvSpPr>
        <p:spPr>
          <a:xfrm>
            <a:off x="9901936" y="2474893"/>
            <a:ext cx="210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Light</a:t>
            </a:r>
            <a:r>
              <a:rPr lang="zh-TW" alt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F88D46FD-7891-4D4F-94A8-D85FA6BCF665}"/>
              </a:ext>
            </a:extLst>
          </p:cNvPr>
          <p:cNvSpPr/>
          <p:nvPr/>
        </p:nvSpPr>
        <p:spPr>
          <a:xfrm>
            <a:off x="7650539" y="4008973"/>
            <a:ext cx="2090420" cy="237731"/>
          </a:xfrm>
          <a:prstGeom prst="roundRect">
            <a:avLst>
              <a:gd name="adj" fmla="val 31187"/>
            </a:avLst>
          </a:prstGeom>
          <a:solidFill>
            <a:srgbClr val="EEF6F9">
              <a:alpha val="96000"/>
            </a:srgbClr>
          </a:solidFill>
          <a:ln w="28575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4CA0BFE9-0232-04E5-4A49-1DB9504B380D}"/>
              </a:ext>
            </a:extLst>
          </p:cNvPr>
          <p:cNvSpPr/>
          <p:nvPr/>
        </p:nvSpPr>
        <p:spPr>
          <a:xfrm>
            <a:off x="7873894" y="4811089"/>
            <a:ext cx="1643711" cy="22494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FBA8B8D0-1CEE-98FB-2533-B5F08C9EC70E}"/>
              </a:ext>
            </a:extLst>
          </p:cNvPr>
          <p:cNvSpPr/>
          <p:nvPr/>
        </p:nvSpPr>
        <p:spPr>
          <a:xfrm>
            <a:off x="7681158" y="5600419"/>
            <a:ext cx="2029182" cy="370696"/>
          </a:xfrm>
          <a:prstGeom prst="roundRect">
            <a:avLst>
              <a:gd name="adj" fmla="val 36651"/>
            </a:avLst>
          </a:prstGeom>
          <a:solidFill>
            <a:srgbClr val="EEF6F9"/>
          </a:solidFill>
          <a:ln w="19050">
            <a:solidFill>
              <a:srgbClr val="F4F8FB"/>
            </a:solidFill>
          </a:ln>
          <a:effectLst>
            <a:outerShdw blurRad="50800" dist="38100" dir="2700000" algn="tl" rotWithShape="0">
              <a:srgbClr val="717F94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090E895-451D-1D3E-29C5-E551172B219B}"/>
              </a:ext>
            </a:extLst>
          </p:cNvPr>
          <p:cNvSpPr txBox="1"/>
          <p:nvPr/>
        </p:nvSpPr>
        <p:spPr>
          <a:xfrm>
            <a:off x="1847278" y="989870"/>
            <a:ext cx="76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License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198CE-66C1-3E4F-0A6E-7B0019AE1108}"/>
              </a:ext>
            </a:extLst>
          </p:cNvPr>
          <p:cNvSpPr txBox="1"/>
          <p:nvPr/>
        </p:nvSpPr>
        <p:spPr>
          <a:xfrm>
            <a:off x="1633119" y="1993693"/>
            <a:ext cx="1188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F3EB87B-4CFE-D51B-793E-BB497BFBF05F}"/>
              </a:ext>
            </a:extLst>
          </p:cNvPr>
          <p:cNvSpPr txBox="1"/>
          <p:nvPr/>
        </p:nvSpPr>
        <p:spPr>
          <a:xfrm>
            <a:off x="577773" y="3722902"/>
            <a:ext cx="3464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Next Slide Button &amp; Previous Slide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E92A38B-5719-2049-797C-DCBE2E1BC222}"/>
              </a:ext>
            </a:extLst>
          </p:cNvPr>
          <p:cNvSpPr txBox="1"/>
          <p:nvPr/>
        </p:nvSpPr>
        <p:spPr>
          <a:xfrm>
            <a:off x="1460169" y="5157183"/>
            <a:ext cx="153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Page Turn Button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0E8F0224-8ACB-66D4-5887-A78DDD8227BC}"/>
              </a:ext>
            </a:extLst>
          </p:cNvPr>
          <p:cNvCxnSpPr/>
          <p:nvPr/>
        </p:nvCxnSpPr>
        <p:spPr>
          <a:xfrm>
            <a:off x="3694176" y="953555"/>
            <a:ext cx="35387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3F993F0-F467-83E9-20FE-1128DE4FF2CE}"/>
              </a:ext>
            </a:extLst>
          </p:cNvPr>
          <p:cNvCxnSpPr>
            <a:cxnSpLocks/>
          </p:cNvCxnSpPr>
          <p:nvPr/>
        </p:nvCxnSpPr>
        <p:spPr>
          <a:xfrm flipV="1">
            <a:off x="3421280" y="1722306"/>
            <a:ext cx="4095088" cy="5246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CB76C6F-4DD5-587F-7751-B180F2010A30}"/>
              </a:ext>
            </a:extLst>
          </p:cNvPr>
          <p:cNvCxnSpPr>
            <a:cxnSpLocks/>
          </p:cNvCxnSpPr>
          <p:nvPr/>
        </p:nvCxnSpPr>
        <p:spPr>
          <a:xfrm flipV="1">
            <a:off x="2607682" y="2547894"/>
            <a:ext cx="5561883" cy="1030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BF26392-2BAD-168F-88EE-277993571DD4}"/>
              </a:ext>
            </a:extLst>
          </p:cNvPr>
          <p:cNvSpPr txBox="1"/>
          <p:nvPr/>
        </p:nvSpPr>
        <p:spPr>
          <a:xfrm>
            <a:off x="4438904" y="2474893"/>
            <a:ext cx="2106592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Dark</a:t>
            </a:r>
            <a:r>
              <a:rPr lang="zh-TW" altLang="en-US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</a:t>
            </a:r>
            <a:b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en-US" altLang="zh-TW" sz="28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6E7848FB-CEB4-D313-1E51-543249AA4E0F}"/>
              </a:ext>
            </a:extLst>
          </p:cNvPr>
          <p:cNvCxnSpPr>
            <a:cxnSpLocks/>
          </p:cNvCxnSpPr>
          <p:nvPr/>
        </p:nvCxnSpPr>
        <p:spPr>
          <a:xfrm flipV="1">
            <a:off x="3082480" y="3313910"/>
            <a:ext cx="4753460" cy="1618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4A5B527-1CCC-6ED6-DE54-F54862903078}"/>
              </a:ext>
            </a:extLst>
          </p:cNvPr>
          <p:cNvSpPr txBox="1"/>
          <p:nvPr/>
        </p:nvSpPr>
        <p:spPr>
          <a:xfrm>
            <a:off x="7050852" y="4357535"/>
            <a:ext cx="328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at choose setting page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77207BD-0B1E-9F45-DFEC-D56C67DD2415}"/>
              </a:ext>
            </a:extLst>
          </p:cNvPr>
          <p:cNvSpPr txBox="1"/>
          <p:nvPr/>
        </p:nvSpPr>
        <p:spPr>
          <a:xfrm>
            <a:off x="7315527" y="5142584"/>
            <a:ext cx="2760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at setting page 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523A101-6619-C7BF-9CF7-9A67AE0A4AE5}"/>
              </a:ext>
            </a:extLst>
          </p:cNvPr>
          <p:cNvSpPr txBox="1"/>
          <p:nvPr/>
        </p:nvSpPr>
        <p:spPr>
          <a:xfrm>
            <a:off x="7146362" y="6036535"/>
            <a:ext cx="3098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Segoe UI" panose="020B0502040204020203" pitchFamily="34" charset="0"/>
                <a:cs typeface="Segoe UI" panose="020B0502040204020203" pitchFamily="34" charset="0"/>
              </a:rPr>
              <a:t>Small background for title setting at main page </a:t>
            </a:r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E0834063-C9FA-6A9C-9FCD-4F616EB1A0B1}"/>
              </a:ext>
            </a:extLst>
          </p:cNvPr>
          <p:cNvSpPr/>
          <p:nvPr/>
        </p:nvSpPr>
        <p:spPr>
          <a:xfrm>
            <a:off x="1255930" y="2403243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F8E0C8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90EED24D-377F-0EB6-1FE9-3382494C86BB}"/>
              </a:ext>
            </a:extLst>
          </p:cNvPr>
          <p:cNvSpPr/>
          <p:nvPr/>
        </p:nvSpPr>
        <p:spPr>
          <a:xfrm>
            <a:off x="7724199" y="1801644"/>
            <a:ext cx="1943100" cy="251944"/>
          </a:xfrm>
          <a:prstGeom prst="roundRect">
            <a:avLst>
              <a:gd name="adj" fmla="val 50000"/>
            </a:avLst>
          </a:prstGeom>
          <a:solidFill>
            <a:srgbClr val="C6E0EC"/>
          </a:solidFill>
          <a:ln w="12700">
            <a:solidFill>
              <a:srgbClr val="F5FAFA"/>
            </a:solidFill>
          </a:ln>
          <a:effectLst>
            <a:outerShdw blurRad="50800" dist="38100" dir="2700000" algn="tl" rotWithShape="0">
              <a:srgbClr val="7C859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055527D-60BD-3ECD-0AB2-3374CD9EC522}"/>
              </a:ext>
            </a:extLst>
          </p:cNvPr>
          <p:cNvSpPr txBox="1"/>
          <p:nvPr/>
        </p:nvSpPr>
        <p:spPr>
          <a:xfrm>
            <a:off x="1372008" y="2798054"/>
            <a:ext cx="1788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Segoe UI" panose="020B0502040204020203" pitchFamily="34" charset="0"/>
                <a:cs typeface="Segoe UI" panose="020B0502040204020203" pitchFamily="34" charset="0"/>
              </a:rPr>
              <a:t>Panel Button  Hover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A43C249-0F70-2E34-8FE4-95B98BED93F6}"/>
              </a:ext>
            </a:extLst>
          </p:cNvPr>
          <p:cNvSpPr/>
          <p:nvPr/>
        </p:nvSpPr>
        <p:spPr>
          <a:xfrm>
            <a:off x="2278619" y="4131488"/>
            <a:ext cx="183696" cy="183696"/>
          </a:xfrm>
          <a:prstGeom prst="ellipse">
            <a:avLst/>
          </a:prstGeom>
          <a:solidFill>
            <a:srgbClr val="F8E0C8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276C8C0-465B-0528-E552-F0270BBEB863}"/>
              </a:ext>
            </a:extLst>
          </p:cNvPr>
          <p:cNvSpPr/>
          <p:nvPr/>
        </p:nvSpPr>
        <p:spPr>
          <a:xfrm rot="5400000">
            <a:off x="2329440" y="4178766"/>
            <a:ext cx="107238" cy="92447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9A31C5F-C2A5-29CF-749C-04855E93CBF1}"/>
              </a:ext>
            </a:extLst>
          </p:cNvPr>
          <p:cNvSpPr/>
          <p:nvPr/>
        </p:nvSpPr>
        <p:spPr>
          <a:xfrm flipH="1">
            <a:off x="1992645" y="4130561"/>
            <a:ext cx="184368" cy="184370"/>
          </a:xfrm>
          <a:prstGeom prst="ellipse">
            <a:avLst/>
          </a:prstGeom>
          <a:solidFill>
            <a:srgbClr val="F8E0C8"/>
          </a:solidFill>
          <a:ln>
            <a:solidFill>
              <a:srgbClr val="F4F8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B72AD2C6-336F-919C-B726-5D7C63F21AAE}"/>
              </a:ext>
            </a:extLst>
          </p:cNvPr>
          <p:cNvSpPr/>
          <p:nvPr/>
        </p:nvSpPr>
        <p:spPr>
          <a:xfrm rot="16200000" flipH="1">
            <a:off x="2018256" y="4179404"/>
            <a:ext cx="105442" cy="90898"/>
          </a:xfrm>
          <a:prstGeom prst="triangle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8A038FB-82AA-C0E5-CDC5-C46E043FBBC9}"/>
              </a:ext>
            </a:extLst>
          </p:cNvPr>
          <p:cNvSpPr/>
          <p:nvPr/>
        </p:nvSpPr>
        <p:spPr>
          <a:xfrm>
            <a:off x="8748158" y="2666662"/>
            <a:ext cx="183696" cy="183696"/>
          </a:xfrm>
          <a:prstGeom prst="ellipse">
            <a:avLst/>
          </a:prstGeom>
          <a:solidFill>
            <a:srgbClr val="D9E2EF"/>
          </a:solidFill>
          <a:ln>
            <a:solidFill>
              <a:srgbClr val="CED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7A157803-68B3-5707-4E28-139B0B5AA9FD}"/>
              </a:ext>
            </a:extLst>
          </p:cNvPr>
          <p:cNvSpPr/>
          <p:nvPr/>
        </p:nvSpPr>
        <p:spPr>
          <a:xfrm rot="5400000">
            <a:off x="8798979" y="2713940"/>
            <a:ext cx="107238" cy="92447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BC43AD23-6B5C-A2CD-F345-1B66CE7B81EF}"/>
              </a:ext>
            </a:extLst>
          </p:cNvPr>
          <p:cNvSpPr/>
          <p:nvPr/>
        </p:nvSpPr>
        <p:spPr>
          <a:xfrm flipH="1">
            <a:off x="8462184" y="2665735"/>
            <a:ext cx="184368" cy="184370"/>
          </a:xfrm>
          <a:prstGeom prst="ellipse">
            <a:avLst/>
          </a:prstGeom>
          <a:solidFill>
            <a:srgbClr val="D9E2EF"/>
          </a:solidFill>
          <a:ln>
            <a:solidFill>
              <a:srgbClr val="CED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C45141F1-0BE9-B70E-5C6B-DE9C5AD9F085}"/>
              </a:ext>
            </a:extLst>
          </p:cNvPr>
          <p:cNvSpPr/>
          <p:nvPr/>
        </p:nvSpPr>
        <p:spPr>
          <a:xfrm rot="16200000" flipH="1">
            <a:off x="8487795" y="2714578"/>
            <a:ext cx="105442" cy="90898"/>
          </a:xfrm>
          <a:prstGeom prst="triangle">
            <a:avLst/>
          </a:prstGeom>
          <a:solidFill>
            <a:srgbClr val="E9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157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</TotalTime>
  <Words>639</Words>
  <Application>Microsoft Office PowerPoint</Application>
  <PresentationFormat>寬螢幕</PresentationFormat>
  <Paragraphs>186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Microsoft Sans Serif</vt:lpstr>
      <vt:lpstr>Segoe UI</vt:lpstr>
      <vt:lpstr>Segoe UI Black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易達 周</dc:creator>
  <cp:lastModifiedBy>易達 周</cp:lastModifiedBy>
  <cp:revision>12</cp:revision>
  <dcterms:created xsi:type="dcterms:W3CDTF">2025-04-15T05:14:03Z</dcterms:created>
  <dcterms:modified xsi:type="dcterms:W3CDTF">2025-05-27T21:31:28Z</dcterms:modified>
</cp:coreProperties>
</file>