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9" r:id="rId6"/>
    <p:sldId id="262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跨域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对于其他域名不同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</a:t>
            </a:r>
            <a:r>
              <a:rPr lang="en-US" altLang="zh-CN"/>
              <a:t>jsonp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利用了</a:t>
            </a:r>
            <a:r>
              <a:rPr lang="en-US" altLang="zh-CN"/>
              <a:t>src </a:t>
            </a:r>
            <a:r>
              <a:rPr lang="zh-CN" altLang="en-US"/>
              <a:t>属性跨域加载文件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利用</a:t>
            </a:r>
            <a:r>
              <a:rPr lang="en-US" altLang="zh-CN"/>
              <a:t>script</a:t>
            </a:r>
            <a:r>
              <a:rPr lang="zh-CN" altLang="en-US"/>
              <a:t>标签直接执行下载的内容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>
                <a:sym typeface="+mn-ea"/>
              </a:rPr>
              <a:t>页面定义好函数，并做业务处理。</a:t>
            </a:r>
            <a:endParaRPr lang="zh-CN" altLang="en-US">
              <a:sym typeface="+mn-ea"/>
            </a:endParaRPr>
          </a:p>
          <a:p>
            <a:r>
              <a:rPr lang="en-US" altLang="zh-CN"/>
              <a:t>4.</a:t>
            </a:r>
            <a:r>
              <a:rPr lang="zh-CN" altLang="en-US">
                <a:sym typeface="+mn-ea"/>
              </a:rPr>
              <a:t>函数调用，把数据作为实参传递到函数。执行。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例如函数名为</a:t>
            </a:r>
            <a:r>
              <a:rPr lang="en-US" altLang="zh-CN" sz="2000">
                <a:sym typeface="+mn-ea"/>
              </a:rPr>
              <a:t>fn</a:t>
            </a:r>
            <a:r>
              <a:rPr lang="zh-CN" altLang="en-US" sz="2000">
                <a:sym typeface="+mn-ea"/>
              </a:rPr>
              <a:t>；数据为</a:t>
            </a:r>
            <a:r>
              <a:rPr lang="en-US" altLang="zh-CN" sz="2000">
                <a:sym typeface="+mn-ea"/>
              </a:rPr>
              <a:t>aaa</a:t>
            </a:r>
            <a:r>
              <a:rPr lang="zh-CN" altLang="en-US" sz="2000">
                <a:sym typeface="+mn-ea"/>
              </a:rPr>
              <a:t>； 拼接为</a:t>
            </a:r>
            <a:r>
              <a:rPr lang="en-US" altLang="zh-CN" sz="2000">
                <a:sym typeface="+mn-ea"/>
              </a:rPr>
              <a:t>fn(aaa);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5.</a:t>
            </a:r>
            <a:r>
              <a:rPr lang="zh-CN" altLang="en-US" sz="2400">
                <a:sym typeface="+mn-ea"/>
              </a:rPr>
              <a:t>数据格式用</a:t>
            </a:r>
            <a:r>
              <a:rPr lang="en-US" altLang="zh-CN" sz="2400">
                <a:sym typeface="+mn-ea"/>
              </a:rPr>
              <a:t>json</a:t>
            </a:r>
            <a:r>
              <a:rPr lang="zh-CN" altLang="en-US" sz="2400">
                <a:sym typeface="+mn-ea"/>
              </a:rPr>
              <a:t>格式。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因为</a:t>
            </a:r>
            <a:r>
              <a:rPr lang="en-US" altLang="zh-CN" sz="2000">
                <a:sym typeface="+mn-ea"/>
              </a:rPr>
              <a:t>json</a:t>
            </a:r>
            <a:r>
              <a:rPr lang="zh-CN" altLang="en-US" sz="2000">
                <a:sym typeface="+mn-ea"/>
              </a:rPr>
              <a:t>格式在</a:t>
            </a:r>
            <a:r>
              <a:rPr lang="en-US" altLang="zh-CN" sz="2000">
                <a:sym typeface="+mn-ea"/>
              </a:rPr>
              <a:t>javascript</a:t>
            </a:r>
            <a:r>
              <a:rPr lang="zh-CN" altLang="en-US" sz="2000">
                <a:sym typeface="+mn-ea"/>
              </a:rPr>
              <a:t>语言中直接会被解释为一个对象。</a:t>
            </a:r>
            <a:r>
              <a:rPr lang="en-US" altLang="zh-CN" sz="1665">
                <a:sym typeface="+mn-ea"/>
              </a:rPr>
              <a:t>	</a:t>
            </a:r>
            <a:endParaRPr lang="en-US" altLang="zh-CN" sz="1665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	jsonp</a:t>
            </a:r>
            <a:r>
              <a:rPr lang="zh-CN" altLang="en-US"/>
              <a:t>是</a:t>
            </a:r>
            <a:r>
              <a:rPr lang="en-US" altLang="zh-CN"/>
              <a:t>javascript</a:t>
            </a:r>
            <a:r>
              <a:rPr lang="zh-CN" altLang="en-US"/>
              <a:t>中的一种跨域方式。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Web页面上调用js文件时则不受是否跨域的影响（不仅如此，我们还发现凡是拥有”src”这个属性的标签都拥有跨域的能力，比如&lt;script&gt;、&lt;img&gt;、&lt;iframe&gt;）；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采用</a:t>
            </a:r>
            <a:r>
              <a:rPr lang="en-US" altLang="zh-CN"/>
              <a:t>json</a:t>
            </a:r>
            <a:r>
              <a:rPr lang="zh-CN" altLang="en-US"/>
              <a:t>格式。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url	</a:t>
            </a:r>
            <a:r>
              <a:rPr lang="zh-CN" altLang="en-US"/>
              <a:t>的组成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http://tieba.baidu.com:80/abc/index.html?name=zs&amp;age=23&amp;id=123</a:t>
            </a:r>
            <a:endParaRPr lang="en-US" altLang="zh-CN"/>
          </a:p>
          <a:p>
            <a:r>
              <a:rPr lang="en-US" altLang="zh-CN"/>
              <a:t>www.baidu.com</a:t>
            </a:r>
            <a:endParaRPr lang="en-US" altLang="zh-CN"/>
          </a:p>
          <a:p>
            <a:r>
              <a:rPr lang="en-US" altLang="zh-CN"/>
              <a:t>DNS</a:t>
            </a:r>
            <a:r>
              <a:rPr lang="zh-CN" altLang="en-US"/>
              <a:t>服务器；把域名转化为</a:t>
            </a:r>
            <a:r>
              <a:rPr lang="en-US" altLang="zh-CN"/>
              <a:t>ip</a:t>
            </a:r>
            <a:r>
              <a:rPr lang="zh-CN" altLang="en-US"/>
              <a:t>地址；</a:t>
            </a:r>
            <a:r>
              <a:rPr lang="en-US" altLang="zh-CN"/>
              <a:t>v4  v6   </a:t>
            </a:r>
            <a:endParaRPr lang="en-US" altLang="zh-CN"/>
          </a:p>
          <a:p>
            <a:r>
              <a:rPr lang="en-US" altLang="zh-CN"/>
              <a:t>&lt;</a:t>
            </a:r>
            <a:endParaRPr lang="en-US" altLang="zh-CN"/>
          </a:p>
          <a:p>
            <a:r>
              <a:rPr lang="en-US" altLang="zh-CN">
                <a:sym typeface="+mn-ea"/>
              </a:rPr>
              <a:t>http://122.121.131.113.57.56:8090/abc/index.html?name="zs"&amp;age=23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http://122.121.131.113.57.56:8091/abc/index.html?name="zs"&amp;age=23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http:</a:t>
            </a:r>
            <a:r>
              <a:rPr lang="en-US" altLang="zh-CN">
                <a:sym typeface="+mn-ea"/>
              </a:rPr>
              <a:t>//qq/abc/index.html?name="zs"&amp;age=23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http https ftp </a:t>
            </a:r>
            <a:r>
              <a:rPr lang="zh-CN" altLang="en-US"/>
              <a:t>协议</a:t>
            </a:r>
            <a:endParaRPr lang="zh-CN" altLang="en-US"/>
          </a:p>
          <a:p>
            <a:r>
              <a:rPr lang="en-US" altLang="zh-CN"/>
              <a:t>tieba.</a:t>
            </a:r>
            <a:r>
              <a:rPr lang="en-US" altLang="zh-CN" b="1"/>
              <a:t>baidu.com </a:t>
            </a:r>
            <a:r>
              <a:rPr lang="zh-CN" altLang="en-US" b="1"/>
              <a:t>为域名</a:t>
            </a:r>
            <a:endParaRPr lang="zh-CN" altLang="en-US" b="1"/>
          </a:p>
          <a:p>
            <a:r>
              <a:rPr lang="en-US" altLang="zh-CN"/>
              <a:t>tieba </a:t>
            </a:r>
            <a:r>
              <a:rPr lang="zh-CN" altLang="en-US"/>
              <a:t>为子域名   </a:t>
            </a:r>
            <a:r>
              <a:rPr lang="en-US" altLang="zh-CN"/>
              <a:t>122.121.131.113.57.56:8090   ip  4  </a:t>
            </a:r>
            <a:r>
              <a:rPr lang="zh-CN" altLang="en-US"/>
              <a:t>；</a:t>
            </a:r>
            <a:r>
              <a:rPr lang="en-US" altLang="zh-CN"/>
              <a:t>6</a:t>
            </a:r>
            <a:endParaRPr lang="en-US" altLang="zh-CN"/>
          </a:p>
          <a:p>
            <a:r>
              <a:rPr lang="zh-CN" altLang="en-US"/>
              <a:t>域名最终转化为</a:t>
            </a:r>
            <a:r>
              <a:rPr lang="en-US" altLang="zh-CN"/>
              <a:t>ip</a:t>
            </a:r>
            <a:r>
              <a:rPr lang="zh-CN" altLang="en-US"/>
              <a:t>地址。找到服务器确切地址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/abc/index.index  </a:t>
            </a:r>
            <a:r>
              <a:rPr lang="zh-CN" altLang="en-US"/>
              <a:t>页面的下层地址</a:t>
            </a:r>
            <a:endParaRPr lang="zh-CN" altLang="en-US"/>
          </a:p>
          <a:p>
            <a:r>
              <a:rPr lang="en-US" altLang="zh-CN">
                <a:sym typeface="+mn-ea"/>
              </a:rPr>
              <a:t>tieba.baidu.com/abc/index.html</a:t>
            </a:r>
            <a:r>
              <a:rPr lang="zh-CN" altLang="en-US"/>
              <a:t> 页面的完整地址。</a:t>
            </a:r>
            <a:endParaRPr lang="zh-CN" altLang="en-US"/>
          </a:p>
          <a:p>
            <a:r>
              <a:rPr lang="zh-CN" altLang="en-US"/>
              <a:t>？之前为页面地址；？之后为参数。或其他数据</a:t>
            </a:r>
            <a:endParaRPr lang="zh-CN" altLang="en-US"/>
          </a:p>
          <a:p>
            <a:r>
              <a:rPr lang="en-US" altLang="zh-CN">
                <a:sym typeface="+mn-ea"/>
              </a:rPr>
              <a:t>name="zs"  </a:t>
            </a:r>
            <a:r>
              <a:rPr lang="zh-CN" altLang="en-US">
                <a:sym typeface="+mn-ea"/>
              </a:rPr>
              <a:t>参数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JavaScript同源策略的限制。</a:t>
            </a:r>
            <a:endParaRPr lang="zh-CN" altLang="en-US"/>
          </a:p>
          <a:p>
            <a:r>
              <a:rPr lang="zh-CN" altLang="en-US"/>
              <a:t>也就是</a:t>
            </a:r>
            <a:r>
              <a:rPr lang="en-US" altLang="zh-CN"/>
              <a:t>javascript</a:t>
            </a:r>
            <a:r>
              <a:rPr lang="zh-CN" altLang="en-US"/>
              <a:t>对</a:t>
            </a:r>
            <a:r>
              <a:rPr lang="en-US" altLang="zh-CN"/>
              <a:t>url</a:t>
            </a:r>
            <a:r>
              <a:rPr lang="zh-CN" altLang="en-US"/>
              <a:t>来判断是否来源于同一个地方。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Ajax直接请求普通文件存在跨域无权限访问的问题，甭管你是静态页面、动态网页、web服务、WCF，只要是跨域请求，一律不准；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跨域的要素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协议不同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域名跟解析的</a:t>
            </a:r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 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域名不同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子域名不同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端口不同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各种情况说明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URL	说明	是否允许通信</a:t>
            </a:r>
            <a:endParaRPr lang="zh-CN" altLang="en-US"/>
          </a:p>
          <a:p>
            <a:r>
              <a:rPr lang="zh-CN" altLang="en-US"/>
              <a:t>http://www.a.com/a.js</a:t>
            </a:r>
            <a:endParaRPr lang="zh-CN" altLang="en-US"/>
          </a:p>
          <a:p>
            <a:r>
              <a:rPr lang="zh-CN" altLang="en-US"/>
              <a:t>http://www.a.com/b.js	</a:t>
            </a:r>
            <a:endParaRPr lang="zh-CN" altLang="en-US"/>
          </a:p>
          <a:p>
            <a:r>
              <a:rPr lang="zh-CN" altLang="en-US"/>
              <a:t>同一域名下	允许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http://www.a.com/lab/a.js</a:t>
            </a:r>
            <a:endParaRPr lang="zh-CN" altLang="en-US"/>
          </a:p>
          <a:p>
            <a:r>
              <a:rPr lang="zh-CN" altLang="en-US"/>
              <a:t>http://www.a.com/script/b.js	</a:t>
            </a:r>
            <a:endParaRPr lang="zh-CN" altLang="en-US"/>
          </a:p>
          <a:p>
            <a:r>
              <a:rPr lang="zh-CN" altLang="en-US"/>
              <a:t>同一域名下不同文件夹	允许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http://www.a.com:8090/a.html</a:t>
            </a:r>
            <a:endParaRPr lang="zh-CN" altLang="en-US"/>
          </a:p>
          <a:p>
            <a:r>
              <a:rPr lang="zh-CN" altLang="en-US"/>
              <a:t>http://www.a.com</a:t>
            </a:r>
            <a:r>
              <a:rPr lang="en-US" altLang="zh-CN"/>
              <a:t>:9010</a:t>
            </a:r>
            <a:r>
              <a:rPr lang="zh-CN" altLang="en-US"/>
              <a:t>/b.js	</a:t>
            </a:r>
            <a:endParaRPr lang="zh-CN" altLang="en-US"/>
          </a:p>
          <a:p>
            <a:r>
              <a:rPr lang="zh-CN" altLang="en-US"/>
              <a:t>同一域名，不同端口	不允许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http://www.a.com/a.js</a:t>
            </a:r>
            <a:endParaRPr lang="zh-CN" altLang="en-US"/>
          </a:p>
          <a:p>
            <a:r>
              <a:rPr lang="zh-CN" altLang="en-US">
                <a:sym typeface="+mn-ea"/>
              </a:rPr>
              <a:t>https://www.a.com/b.js	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同一域名，不同协议	不允许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http://www.a.com/a.js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http://70.32.92.74/b.js</a:t>
            </a:r>
            <a:endParaRPr lang="zh-CN" altLang="en-US"/>
          </a:p>
          <a:p>
            <a:r>
              <a:rPr lang="zh-CN" altLang="en-US">
                <a:sym typeface="+mn-ea"/>
              </a:rPr>
              <a:t>http://70.32.92.74/b.js	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域名和域名对应ip	不允许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http://www.a.com/a.js</a:t>
            </a:r>
            <a:endParaRPr lang="zh-CN" altLang="en-US"/>
          </a:p>
          <a:p>
            <a:r>
              <a:rPr lang="zh-CN" altLang="en-US">
                <a:sym typeface="+mn-ea"/>
              </a:rPr>
              <a:t>http://script.a.com/b.js	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主域相同，子域不同	不允许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http://www.a.com/a.js</a:t>
            </a:r>
            <a:endParaRPr lang="zh-CN" altLang="en-US"/>
          </a:p>
          <a:p>
            <a:r>
              <a:rPr lang="zh-CN" altLang="en-US">
                <a:sym typeface="+mn-ea"/>
              </a:rPr>
              <a:t>http://a.com/b.js	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同一域名，不同二级域名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http://www.cnblogs.com/a.js</a:t>
            </a:r>
            <a:endParaRPr lang="zh-CN" altLang="en-US"/>
          </a:p>
          <a:p>
            <a:r>
              <a:rPr lang="zh-CN" altLang="en-US">
                <a:sym typeface="+mn-ea"/>
              </a:rPr>
              <a:t>http://www.a.com/b.js	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不同域名	不允许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跨域的解决办法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设置document.domain = '</a:t>
            </a:r>
            <a:r>
              <a:rPr lang="en-US" altLang="zh-CN"/>
              <a:t>baidu</a:t>
            </a:r>
            <a:r>
              <a:rPr lang="zh-CN" altLang="en-US"/>
              <a:t>.com';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适用于：相同主域名。但子域名不同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具体做法：在所有页面的</a:t>
            </a:r>
            <a:r>
              <a:rPr lang="en-US" altLang="zh-CN"/>
              <a:t>javascript</a:t>
            </a:r>
            <a:r>
              <a:rPr lang="zh-CN" altLang="en-US"/>
              <a:t>页面，头部写上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document.domain = '</a:t>
            </a:r>
            <a:r>
              <a:rPr lang="en-US" altLang="zh-CN">
                <a:sym typeface="+mn-ea"/>
              </a:rPr>
              <a:t>baidu</a:t>
            </a:r>
            <a:r>
              <a:rPr lang="zh-CN" altLang="en-US">
                <a:sym typeface="+mn-ea"/>
              </a:rPr>
              <a:t>.com';  其中</a:t>
            </a:r>
            <a:r>
              <a:rPr lang="en-US" altLang="zh-CN">
                <a:sym typeface="+mn-ea"/>
              </a:rPr>
              <a:t>"baidu.com" </a:t>
            </a:r>
            <a:r>
              <a:rPr lang="zh-CN" altLang="en-US">
                <a:sym typeface="+mn-ea"/>
              </a:rPr>
              <a:t>必须是当前页面的真实域名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tieba.baidu.com    baidu.com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pan.baidu.com      baidu.com 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163.com 		 baidu.com  </a:t>
            </a:r>
            <a:r>
              <a:rPr lang="zh-CN" altLang="en-US">
                <a:sym typeface="+mn-ea"/>
              </a:rPr>
              <a:t>不行。</a:t>
            </a:r>
            <a:r>
              <a:rPr lang="en-US" altLang="zh-CN">
                <a:sym typeface="+mn-ea"/>
              </a:rPr>
              <a:t>		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宽屏</PresentationFormat>
  <Paragraphs>116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1_默认设计模板</vt:lpstr>
      <vt:lpstr>跨域</vt:lpstr>
      <vt:lpstr>url	的组成</vt:lpstr>
      <vt:lpstr>什么是跨域</vt:lpstr>
      <vt:lpstr>跨域</vt:lpstr>
      <vt:lpstr>跨域的要素</vt:lpstr>
      <vt:lpstr>各种情况说明</vt:lpstr>
      <vt:lpstr>PowerPoint 演示文稿</vt:lpstr>
      <vt:lpstr>PowerPoint 演示文稿</vt:lpstr>
      <vt:lpstr>跨域的解决办法</vt:lpstr>
      <vt:lpstr>对于其他域名不同</vt:lpstr>
      <vt:lpstr>jsonp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56</cp:revision>
  <dcterms:created xsi:type="dcterms:W3CDTF">2016-04-21T00:47:00Z</dcterms:created>
  <dcterms:modified xsi:type="dcterms:W3CDTF">2016-07-20T02:50:44Z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