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私有变量和全局变量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函数内部变量</a:t>
            </a:r>
            <a:endParaRPr lang="zh-CN" altLang="en-US"/>
          </a:p>
          <a:p>
            <a:r>
              <a:rPr lang="en-US" altLang="zh-CN"/>
              <a:t>window</a:t>
            </a:r>
            <a:r>
              <a:rPr lang="zh-CN" altLang="en-US"/>
              <a:t>下变量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没有块级作用域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for(var i=0;i&lt;10;i++){</a:t>
            </a:r>
            <a:endParaRPr lang="en-US" altLang="zh-CN"/>
          </a:p>
          <a:p>
            <a:pPr lvl="1"/>
            <a:r>
              <a:rPr lang="en-US" altLang="zh-CN"/>
              <a:t>i</a:t>
            </a:r>
            <a:r>
              <a:rPr lang="zh-CN" altLang="en-US"/>
              <a:t>可以访问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i </a:t>
            </a:r>
            <a:r>
              <a:rPr lang="zh-CN" altLang="en-US"/>
              <a:t>也能访问到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这是有没有块级作用域的情况。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有的话，后面的</a:t>
            </a:r>
            <a:r>
              <a:rPr lang="en-US" altLang="zh-CN"/>
              <a:t>i</a:t>
            </a:r>
            <a:r>
              <a:rPr lang="zh-CN" altLang="en-US"/>
              <a:t>访问不到。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闭包是指有权访问另一个函数作用域中的变量的函数。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最常见的方式就是，在函数内部创建另一个函数。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function fn(){</a:t>
            </a:r>
            <a:endParaRPr lang="en-US" altLang="zh-CN"/>
          </a:p>
          <a:p>
            <a:pPr lvl="1"/>
            <a:r>
              <a:rPr lang="en-US" altLang="zh-CN"/>
              <a:t>var a="";</a:t>
            </a:r>
            <a:endParaRPr lang="en-US" altLang="zh-CN"/>
          </a:p>
          <a:p>
            <a:pPr lvl="1"/>
            <a:r>
              <a:rPr lang="en-US" altLang="zh-CN"/>
              <a:t>return function(){</a:t>
            </a:r>
            <a:endParaRPr lang="en-US" altLang="zh-CN"/>
          </a:p>
          <a:p>
            <a:pPr lvl="2"/>
            <a:r>
              <a:rPr lang="en-US" altLang="zh-CN"/>
              <a:t>a="dfd";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大函数无法使用小函数的私有变量。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函数私有变量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内部函数可以用外部函数的变量</a:t>
            </a:r>
            <a:endParaRPr lang="zh-CN" altLang="en-US"/>
          </a:p>
          <a:p>
            <a:r>
              <a:rPr lang="zh-CN" altLang="en-US"/>
              <a:t>外部函数不能用内部函数的变量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匿名函数的自执行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(fn(){})()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值类型引用类型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值是复制内容。</a:t>
            </a:r>
            <a:endParaRPr lang="zh-CN" altLang="en-US"/>
          </a:p>
          <a:p>
            <a:r>
              <a:rPr lang="zh-CN" altLang="en-US"/>
              <a:t>引用类型是复制地址。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Kingsoft Office WPP</Application>
  <PresentationFormat>宽屏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1_默认设计模板</vt:lpstr>
      <vt:lpstr>闭包</vt:lpstr>
      <vt:lpstr>私有变量和全局变量</vt:lpstr>
      <vt:lpstr>没有块级作用域	</vt:lpstr>
      <vt:lpstr>闭包	</vt:lpstr>
      <vt:lpstr>函数私有变量</vt:lpstr>
      <vt:lpstr>匿名函数的自执行</vt:lpstr>
      <vt:lpstr>值类型引用类型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10</cp:revision>
  <dcterms:created xsi:type="dcterms:W3CDTF">2016-04-15T05:18:00Z</dcterms:created>
  <dcterms:modified xsi:type="dcterms:W3CDTF">2016-05-11T06:16:08Z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