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305" r:id="rId4"/>
    <p:sldId id="318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0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yao xu" initials="c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83CDF4"/>
    <a:srgbClr val="8957B0"/>
    <a:srgbClr val="4E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1257A-5DFE-4633-A0BB-C99232679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CD54-E2AF-448C-ABED-44A09A249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核心基础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endParaRPr 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window.navigator </a:t>
            </a:r>
            <a:br>
              <a:rPr lang="en-US" dirty="0" smtClean="0"/>
            </a:br>
            <a:r>
              <a:rPr lang="en-US" dirty="0" smtClean="0"/>
              <a:t>对象包含有关访问者浏览器的信息。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appName  浏览器名称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appVersion  浏览器版本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platform操作系统最新的浏览器已经全面放弃以上这些属性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userAgent  用户代理信息，通过该属性可以获取浏览器及操作系统信息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zh-CN" altLang="en-US" dirty="0" smtClean="0"/>
              <a:t>提示框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0000"/>
          </a:bodyPr>
          <a:lstStyle/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alert("文本")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confirm("文本") 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如果用户点击确认，那么返回值为 true。如果用户点击取消，那么返回值为 false。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prompt("文本","默认值")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如果用户点击确认，那么返回值为输入的值。如果用户点击取消，那么返回值为 null。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回到顶部案例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onscroll 滚动事件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document.documentElement.scrollTop  代表垂直的滚动条，向下滚动的距离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document.body.scrollTop  //chrome  代表垂直的滚动条，向下滚动的距离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document.documentElement.scrollLeft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document.body.scrollLeft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BOM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smtClean="0">
                <a:latin typeface="微软雅黑" pitchFamily="34" charset="-122"/>
                <a:ea typeface="微软雅黑" pitchFamily="34" charset="-122"/>
              </a:rPr>
              <a:t>浏览器对象模型</a:t>
            </a:r>
            <a:endParaRPr smtClean="0">
              <a:latin typeface="微软雅黑" pitchFamily="34" charset="-122"/>
              <a:ea typeface="微软雅黑" pitchFamily="34" charset="-122"/>
            </a:endParaRPr>
          </a:p>
          <a:p>
            <a:pPr marL="285750" lvl="1">
              <a:lnSpc>
                <a:spcPct val="200000"/>
              </a:lnSpc>
            </a:pPr>
            <a:r>
              <a:rPr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Browser Object Model</a:t>
            </a:r>
            <a:endParaRPr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http://www.w3school.com.cn/jsref/index.asp</a:t>
            </a:r>
            <a:endParaRPr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5750"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可以说是最大的一个根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下的一个属性；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lang="zh-CN" altLang="en-US"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window.document</a:t>
            </a:r>
            <a:endParaRPr lang="zh-CN" altLang="en-US"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1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5750"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可以说是最大的一个根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下的一个属性；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lang="zh-CN" altLang="en-US"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window.document</a:t>
            </a:r>
            <a:endParaRPr lang="zh-CN" altLang="en-US"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window.open() - 打开新窗口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window.close() - 关闭当前窗口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1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</a:t>
            </a:r>
            <a:r>
              <a:rPr lang="zh-CN" altLang="en-US" dirty="0" smtClean="0"/>
              <a:t>获取窗口尺寸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50000"/>
          </a:bodyPr>
          <a:lstStyle/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有三种方法能够确定浏览器窗口的尺寸（浏览器的视口，不包括工具栏和滚动条）。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对于Internet Explorer、Chrome、Firefox、Opera 以及 Safari：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window.innerHeight - 浏览器窗口的内部高度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window.innerWidth - 浏览器窗口的内部宽度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对于 Internet Explorer 8、7、6、5：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document.documentElement.clientHeight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document.documentElement.clientWidth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或者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document.body.clientHeight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document.body.clientWidth</a:t>
            </a:r>
            <a:endParaRPr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5750"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可以说是最大的一个根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下的一个属性；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/>
            <a:r>
              <a:rPr lang="zh-CN" altLang="en-US" sz="216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window.document</a:t>
            </a:r>
            <a:endParaRPr lang="zh-CN" altLang="en-US" sz="216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window.open() - 打开新窗口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window.close() - 关闭当前窗口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1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window.screen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screen.availWidth - 可用的屏幕宽度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screen.availHeight - 可用的屏幕高度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1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window.location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2667000"/>
            <a:ext cx="10019030" cy="3627120"/>
          </a:xfrm>
        </p:spPr>
        <p:txBody>
          <a:bodyPr anchor="t">
            <a:normAutofit fontScale="80000"/>
          </a:bodyPr>
          <a:lstStyle/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location.hostname 返回 web 主机的域名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location.pathname 返回当前页面的路径和文件名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location.port 返回 web 主机的端口 （80 或 443）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location.protocol 返回所使用的 web 协议（http:// 或 https://）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location.href 属性返回当前页面的 URL。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reload()方法   刷新页面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reload(true)   刷新页面，不使用缓存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window.location.assign("http://www.w3school.com.cn")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1" indent="0"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window.history 对象包含浏览器的历史。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history.back() - 与在浏览器点击后退按钮相同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sz="2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history.forward() - 与在浏览器中点击按钮向前相同</a:t>
            </a:r>
            <a:endParaRPr sz="2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千峰魔板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1585</Words>
  <Application>WPS 演示</Application>
  <PresentationFormat>宽屏</PresentationFormat>
  <Paragraphs>97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千峰魔板</vt:lpstr>
      <vt:lpstr>Javascript核心基础(7)</vt:lpstr>
      <vt:lpstr>*BOM</vt:lpstr>
      <vt:lpstr>window</vt:lpstr>
      <vt:lpstr>window</vt:lpstr>
      <vt:lpstr>window获取窗口尺寸</vt:lpstr>
      <vt:lpstr>window</vt:lpstr>
      <vt:lpstr>window.screen</vt:lpstr>
      <vt:lpstr>window.location</vt:lpstr>
      <vt:lpstr>window.history 对象包含浏览器的历史。</vt:lpstr>
      <vt:lpstr>window.navigator  对象包含有关访问者浏览器的信息。</vt:lpstr>
      <vt:lpstr>提示框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初识Javascript</dc:title>
  <dc:creator>chongyao xu</dc:creator>
  <cp:lastModifiedBy>CC</cp:lastModifiedBy>
  <cp:revision>1311</cp:revision>
  <dcterms:created xsi:type="dcterms:W3CDTF">2016-04-10T00:33:00Z</dcterms:created>
  <dcterms:modified xsi:type="dcterms:W3CDTF">2016-08-17T07:16:14Z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2052-10.1.0.5740</vt:lpwstr>
  </property>
</Properties>
</file>