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61" r:id="rId10"/>
    <p:sldId id="271" r:id="rId11"/>
    <p:sldId id="272" r:id="rId12"/>
    <p:sldId id="273" r:id="rId13"/>
    <p:sldId id="274" r:id="rId14"/>
    <p:sldId id="265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运动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让</a:t>
            </a:r>
            <a:r>
              <a:rPr lang="en-US" altLang="zh-CN"/>
              <a:t>DOM</a:t>
            </a:r>
            <a:r>
              <a:rPr lang="zh-CN" altLang="en-US"/>
              <a:t>动起来。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首页导航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settimerout</a:t>
            </a:r>
            <a:r>
              <a:rPr lang="zh-CN" altLang="en-US"/>
              <a:t>的应用。</a:t>
            </a:r>
            <a:endParaRPr lang="zh-CN" altLang="en-US"/>
          </a:p>
          <a:p>
            <a:pPr lvl="1"/>
            <a:r>
              <a:rPr lang="zh-CN" altLang="en-US"/>
              <a:t>调整一级菜单与二级菜单的显示隐藏问题。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多属性一起改变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 判断到达目标停止</a:t>
            </a:r>
            <a:endParaRPr lang="zh-CN" altLang="en-US"/>
          </a:p>
          <a:p>
            <a:r>
              <a:rPr lang="zh-CN" altLang="en-US"/>
              <a:t>定时器不再用全局变量，在节点上创建动态属性存储。</a:t>
            </a:r>
            <a:endParaRPr lang="zh-CN" altLang="en-US"/>
          </a:p>
          <a:p>
            <a:pPr lvl="1"/>
            <a:r>
              <a:rPr lang="zh-CN" altLang="en-US"/>
              <a:t>优点是什么？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音乐柱</a:t>
            </a:r>
            <a:endParaRPr lang="zh-CN" altLang="en-US"/>
          </a:p>
          <a:p>
            <a:r>
              <a:rPr lang="zh-CN" altLang="en-US"/>
              <a:t>图片翻转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减速运动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速度的计算</a:t>
            </a:r>
            <a:endParaRPr lang="zh-CN" altLang="en-US"/>
          </a:p>
          <a:p>
            <a:pPr lvl="1"/>
            <a:r>
              <a:rPr lang="zh-CN" altLang="en-US" sz="2000"/>
              <a:t>速度  </a:t>
            </a:r>
            <a:r>
              <a:rPr lang="en-US" altLang="zh-CN" sz="2000"/>
              <a:t>=  </a:t>
            </a:r>
            <a:r>
              <a:rPr lang="zh-CN" altLang="en-US" sz="2000"/>
              <a:t>当前剩余路程  </a:t>
            </a:r>
            <a:r>
              <a:rPr lang="en-US" altLang="zh-CN" sz="2000"/>
              <a:t>/  10 </a:t>
            </a:r>
            <a:r>
              <a:rPr lang="zh-CN" altLang="en-US" sz="2000"/>
              <a:t>；   其中</a:t>
            </a:r>
            <a:r>
              <a:rPr lang="en-US" altLang="zh-CN" sz="2000"/>
              <a:t>10 </a:t>
            </a:r>
            <a:r>
              <a:rPr lang="zh-CN" altLang="en-US" sz="2000"/>
              <a:t>为一个设定值，可以自己指定</a:t>
            </a:r>
            <a:endParaRPr lang="zh-CN" altLang="en-US" sz="2000"/>
          </a:p>
          <a:p>
            <a:r>
              <a:rPr lang="zh-CN" altLang="en-US"/>
              <a:t>速度的取整</a:t>
            </a:r>
            <a:endParaRPr lang="zh-CN" altLang="en-US"/>
          </a:p>
          <a:p>
            <a:pPr lvl="1"/>
            <a:r>
              <a:rPr lang="zh-CN" altLang="en-US" sz="2000"/>
              <a:t>当速度不足</a:t>
            </a:r>
            <a:r>
              <a:rPr lang="en-US" altLang="zh-CN" sz="2000"/>
              <a:t>1px</a:t>
            </a:r>
            <a:r>
              <a:rPr lang="zh-CN" altLang="en-US" sz="2000"/>
              <a:t>时。</a:t>
            </a:r>
            <a:endParaRPr lang="zh-CN" altLang="en-US" sz="2000"/>
          </a:p>
          <a:p>
            <a:pPr lvl="1"/>
            <a:r>
              <a:rPr lang="zh-CN" altLang="en-US"/>
              <a:t>速度的向上 、向下取整。</a:t>
            </a:r>
            <a:endParaRPr lang="zh-CN" altLang="en-US"/>
          </a:p>
          <a:p>
            <a:pPr lvl="0"/>
            <a:r>
              <a:rPr lang="zh-CN" altLang="en-US" sz="2400"/>
              <a:t>到达目标的判断</a:t>
            </a:r>
            <a:endParaRPr lang="zh-CN" altLang="en-US" sz="2400"/>
          </a:p>
          <a:p>
            <a:pPr lvl="1"/>
            <a:r>
              <a:rPr lang="zh-CN" altLang="en-US" sz="2000"/>
              <a:t>由于最终肯定是一像素的移动，随意可以用</a:t>
            </a:r>
            <a:r>
              <a:rPr lang="en-US" altLang="zh-CN" sz="2000"/>
              <a:t>== </a:t>
            </a:r>
            <a:r>
              <a:rPr lang="zh-CN" altLang="en-US" sz="2000"/>
              <a:t>来判断是否到达目标。（优点）</a:t>
            </a:r>
            <a:endParaRPr lang="zh-CN" altLang="en-US" sz="2000"/>
          </a:p>
          <a:p>
            <a:pPr lvl="0"/>
            <a:r>
              <a:rPr lang="zh-CN" altLang="en-US" sz="2400"/>
              <a:t>多个属性运动时，各个属性到达目标的时间差距不会太大。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</a:t>
            </a:r>
            <a:endParaRPr lang="zh-CN" altLang="en-US"/>
          </a:p>
          <a:p>
            <a:r>
              <a:rPr lang="zh-CN" altLang="en-US"/>
              <a:t>图片滑出</a:t>
            </a:r>
            <a:endParaRPr lang="zh-CN" altLang="en-US"/>
          </a:p>
          <a:p>
            <a:r>
              <a:rPr lang="zh-CN" altLang="en-US">
                <a:sym typeface="+mn-ea"/>
              </a:rPr>
              <a:t>页面浮动广告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封装运动方法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支持多属性</a:t>
            </a:r>
            <a:endParaRPr lang="zh-CN"/>
          </a:p>
          <a:p>
            <a:r>
              <a:rPr lang="zh-CN"/>
              <a:t>支持属性默认值问题</a:t>
            </a:r>
            <a:endParaRPr lang="zh-CN"/>
          </a:p>
          <a:p>
            <a:r>
              <a:rPr lang="zh-CN"/>
              <a:t>样式获取兼容问题</a:t>
            </a:r>
            <a:endParaRPr lang="zh-CN"/>
          </a:p>
          <a:p>
            <a:r>
              <a:rPr lang="zh-CN"/>
              <a:t>透明度问题</a:t>
            </a:r>
            <a:endParaRPr lang="zh-CN"/>
          </a:p>
          <a:p>
            <a:r>
              <a:rPr lang="zh-CN"/>
              <a:t>支持回调函数</a:t>
            </a:r>
            <a:endParaRPr lang="zh-CN"/>
          </a:p>
          <a:p>
            <a:r>
              <a:rPr lang="zh-CN"/>
              <a:t>定时器</a:t>
            </a:r>
            <a:r>
              <a:rPr lang="en-US" altLang="zh-CN"/>
              <a:t>id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减速运动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在页面随机创建多个小</a:t>
            </a:r>
            <a:r>
              <a:rPr lang="en-US" altLang="zh-CN"/>
              <a:t>div</a:t>
            </a:r>
            <a:r>
              <a:rPr lang="zh-CN" altLang="en-US"/>
              <a:t>；根据</a:t>
            </a:r>
            <a:r>
              <a:rPr lang="en-US" altLang="zh-CN"/>
              <a:t>div</a:t>
            </a:r>
            <a:r>
              <a:rPr lang="zh-CN" altLang="en-US"/>
              <a:t>距离左上角的距离进行排序。并且按照这顺序，把</a:t>
            </a:r>
            <a:r>
              <a:rPr lang="en-US" altLang="zh-CN"/>
              <a:t>div</a:t>
            </a:r>
            <a:r>
              <a:rPr lang="zh-CN" altLang="en-US"/>
              <a:t>，排队，从左上角到右下角。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javascript</a:t>
            </a:r>
            <a:r>
              <a:rPr lang="zh-CN" altLang="en-US"/>
              <a:t>运动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页面加载完成后，通过</a:t>
            </a:r>
            <a:r>
              <a:rPr lang="en-US" altLang="zh-CN"/>
              <a:t>javascript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元素，使其属性动态变更，从而起到运动起来的效果！</a:t>
            </a:r>
            <a:endParaRPr lang="zh-CN" altLang="en-US"/>
          </a:p>
          <a:p>
            <a:r>
              <a:rPr lang="zh-CN" altLang="en-US"/>
              <a:t>方法是用定时器</a:t>
            </a:r>
            <a:endParaRPr lang="zh-CN" altLang="en-US"/>
          </a:p>
          <a:p>
            <a:pPr lvl="1"/>
            <a:r>
              <a:rPr lang="en-US" altLang="zh-CN" sz="2800"/>
              <a:t>setTimeout(,);</a:t>
            </a:r>
            <a:r>
              <a:rPr lang="zh-CN" altLang="en-US" sz="2800"/>
              <a:t>延迟执行；</a:t>
            </a:r>
            <a:endParaRPr lang="zh-CN" altLang="en-US" sz="2800"/>
          </a:p>
          <a:p>
            <a:pPr lvl="2"/>
            <a:r>
              <a:rPr lang="zh-CN" altLang="en-US" sz="2400"/>
              <a:t>第一个参数，要延迟执行的方法；第二个参数：时间（毫秒）</a:t>
            </a:r>
            <a:endParaRPr lang="zh-CN" altLang="en-US" sz="2400"/>
          </a:p>
          <a:p>
            <a:pPr lvl="1"/>
            <a:r>
              <a:rPr lang="en-US" altLang="zh-CN"/>
              <a:t>setInterval();</a:t>
            </a:r>
            <a:endParaRPr lang="en-US" altLang="zh-CN"/>
          </a:p>
          <a:p>
            <a:r>
              <a:rPr lang="zh-CN" altLang="en-US" sz="2400">
                <a:sym typeface="+mn-ea"/>
              </a:rPr>
              <a:t>常见操作对象属性</a:t>
            </a:r>
            <a:endParaRPr lang="zh-CN" altLang="en-US" sz="3200"/>
          </a:p>
          <a:p>
            <a:pPr lvl="1"/>
            <a:r>
              <a:rPr lang="en-US" altLang="zh-CN" sz="3200">
                <a:sym typeface="+mn-ea"/>
              </a:rPr>
              <a:t>top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left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width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heigth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opacity</a:t>
            </a:r>
            <a:r>
              <a:rPr lang="zh-CN" altLang="en-US" sz="3200">
                <a:sym typeface="+mn-ea"/>
              </a:rPr>
              <a:t>。</a:t>
            </a:r>
            <a:endParaRPr lang="zh-CN" altLang="en-US" sz="32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r>
              <a:rPr lang="en-US" altLang="zh-CN"/>
              <a:t>setTimeout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 sz="2665"/>
              <a:t>setTimeout</a:t>
            </a:r>
            <a:endParaRPr lang="zh-CN" altLang="en-US"/>
          </a:p>
          <a:p>
            <a:pPr lvl="2"/>
            <a:r>
              <a:rPr lang="zh-CN" altLang="en-US"/>
              <a:t>用于在指定的毫秒数后，调用函数。</a:t>
            </a:r>
            <a:endParaRPr lang="zh-CN" altLang="en-US"/>
          </a:p>
          <a:p>
            <a:pPr lvl="2"/>
            <a:r>
              <a:rPr lang="en-US" altLang="zh-CN"/>
              <a:t>setTimeout(code,millisec);</a:t>
            </a:r>
            <a:endParaRPr lang="en-US" altLang="zh-CN"/>
          </a:p>
          <a:p>
            <a:pPr lvl="3"/>
            <a:r>
              <a:rPr lang="en-US" altLang="zh-CN" sz="2000"/>
              <a:t>code </a:t>
            </a:r>
            <a:r>
              <a:rPr lang="zh-CN" altLang="en-US" sz="2000"/>
              <a:t>方法名称或</a:t>
            </a:r>
            <a:r>
              <a:rPr lang="en-US" altLang="zh-CN" sz="2000"/>
              <a:t>js</a:t>
            </a:r>
            <a:r>
              <a:rPr lang="zh-CN" altLang="en-US" sz="2000"/>
              <a:t>代码。</a:t>
            </a:r>
            <a:endParaRPr lang="zh-CN" altLang="en-US" sz="2000"/>
          </a:p>
          <a:p>
            <a:pPr lvl="3"/>
            <a:r>
              <a:rPr lang="en-US" altLang="zh-CN" sz="2000"/>
              <a:t>millisce </a:t>
            </a:r>
            <a:r>
              <a:rPr lang="zh-CN" altLang="en-US" sz="2000"/>
              <a:t>毫秒数  </a:t>
            </a:r>
            <a:r>
              <a:rPr lang="en-US" altLang="zh-CN" sz="2000"/>
              <a:t>1</a:t>
            </a:r>
            <a:r>
              <a:rPr lang="zh-CN" altLang="en-US" sz="2000"/>
              <a:t>秒</a:t>
            </a:r>
            <a:r>
              <a:rPr lang="en-US" altLang="zh-CN" sz="2000"/>
              <a:t>=1000</a:t>
            </a:r>
            <a:r>
              <a:rPr lang="zh-CN" altLang="en-US" sz="2000"/>
              <a:t>毫秒。</a:t>
            </a:r>
            <a:endParaRPr lang="zh-CN" altLang="en-US" sz="2000"/>
          </a:p>
          <a:p>
            <a:pPr lvl="2"/>
            <a:r>
              <a:rPr lang="zh-CN" altLang="en-US" sz="2400"/>
              <a:t>注意：</a:t>
            </a:r>
            <a:r>
              <a:rPr lang="en-US" altLang="zh-CN" sz="2400"/>
              <a:t>setTimeout()</a:t>
            </a:r>
            <a:r>
              <a:rPr lang="zh-CN" altLang="en-US" sz="2400"/>
              <a:t>，只执行一次！</a:t>
            </a:r>
            <a:endParaRPr lang="zh-CN" altLang="en-US" sz="2400"/>
          </a:p>
          <a:p>
            <a:pPr lvl="1"/>
            <a:r>
              <a:rPr lang="en-US" altLang="zh-CN" sz="2665"/>
              <a:t>clearTimeout </a:t>
            </a:r>
            <a:endParaRPr lang="en-US" altLang="zh-CN" sz="2665"/>
          </a:p>
          <a:p>
            <a:pPr lvl="2"/>
            <a:r>
              <a:rPr lang="zh-CN" altLang="en-US" sz="2395"/>
              <a:t>清理定时器方法</a:t>
            </a:r>
            <a:endParaRPr lang="zh-CN" altLang="en-US" sz="2395"/>
          </a:p>
          <a:p>
            <a:pPr marL="457200" lvl="1" indent="0">
              <a:buNone/>
            </a:pPr>
            <a:endParaRPr lang="en-US" altLang="zh-CN" sz="2400"/>
          </a:p>
          <a:p>
            <a:pPr lvl="3"/>
            <a:endParaRPr lang="en-US" altLang="zh-CN" sz="2000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r>
              <a:rPr lang="en-US" altLang="zh-CN"/>
              <a:t>setInterval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3200">
                <a:sym typeface="+mn-ea"/>
              </a:rPr>
              <a:t>setInterval</a:t>
            </a:r>
            <a:endParaRPr lang="en-US" altLang="zh-CN" sz="3200"/>
          </a:p>
          <a:p>
            <a:pPr lvl="2"/>
            <a:r>
              <a:rPr lang="zh-CN" altLang="en-US" sz="1800">
                <a:sym typeface="+mn-ea"/>
              </a:rPr>
              <a:t>按照指定的时间（毫秒），来周期性的重复调用函数。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var id=setInterval(code,millisec);</a:t>
            </a:r>
            <a:endParaRPr lang="en-US" altLang="zh-CN" sz="3200">
              <a:sym typeface="+mn-ea"/>
            </a:endParaRPr>
          </a:p>
          <a:p>
            <a:pPr lvl="3"/>
            <a:r>
              <a:rPr lang="en-US" altLang="zh-CN"/>
              <a:t>code </a:t>
            </a:r>
            <a:r>
              <a:rPr lang="zh-CN" altLang="en-US"/>
              <a:t>，需要执行的</a:t>
            </a:r>
            <a:r>
              <a:rPr lang="en-US" altLang="zh-CN"/>
              <a:t>js</a:t>
            </a:r>
            <a:r>
              <a:rPr lang="zh-CN" altLang="en-US"/>
              <a:t>代码。</a:t>
            </a:r>
            <a:endParaRPr lang="zh-CN" altLang="en-US"/>
          </a:p>
          <a:p>
            <a:pPr lvl="3"/>
            <a:r>
              <a:rPr lang="en-US" altLang="zh-CN"/>
              <a:t>millisec</a:t>
            </a:r>
            <a:r>
              <a:rPr lang="zh-CN" altLang="en-US"/>
              <a:t>，周期时间，毫秒单位。</a:t>
            </a:r>
            <a:endParaRPr lang="zh-CN" altLang="en-US"/>
          </a:p>
          <a:p>
            <a:pPr lvl="2"/>
            <a:r>
              <a:rPr lang="en-US" altLang="zh-CN"/>
              <a:t>setInterval </a:t>
            </a:r>
            <a:r>
              <a:rPr lang="zh-CN" altLang="en-US"/>
              <a:t>会周期性的一直执行下去，直到</a:t>
            </a:r>
            <a:r>
              <a:rPr lang="en-US" altLang="zh-CN"/>
              <a:t>clearInterval(),</a:t>
            </a:r>
            <a:r>
              <a:rPr lang="zh-CN" altLang="en-US"/>
              <a:t>或者串口关闭</a:t>
            </a:r>
            <a:endParaRPr lang="zh-CN" altLang="en-US"/>
          </a:p>
          <a:p>
            <a:pPr lvl="2"/>
            <a:r>
              <a:rPr lang="en-US" altLang="zh-CN"/>
              <a:t>serInterval </a:t>
            </a:r>
            <a:r>
              <a:rPr lang="zh-CN" altLang="en-US"/>
              <a:t>有返回值，为其创建的定时器的标识</a:t>
            </a:r>
            <a:r>
              <a:rPr lang="en-US" altLang="zh-CN"/>
              <a:t>(id)</a:t>
            </a:r>
            <a:r>
              <a:rPr lang="zh-CN" altLang="en-US"/>
              <a:t>。</a:t>
            </a:r>
            <a:endParaRPr lang="zh-CN" altLang="en-US"/>
          </a:p>
          <a:p>
            <a:pPr lvl="1" algn="l"/>
            <a:r>
              <a:rPr lang="en-US" altLang="zh-CN" sz="3200"/>
              <a:t>clearInterval(id);</a:t>
            </a:r>
            <a:endParaRPr lang="en-US" altLang="zh-CN" sz="3200"/>
          </a:p>
          <a:p>
            <a:pPr lvl="2"/>
            <a:r>
              <a:rPr lang="en-US" altLang="zh-CN"/>
              <a:t>id </a:t>
            </a:r>
            <a:r>
              <a:rPr lang="zh-CN" altLang="en-US"/>
              <a:t>为调用</a:t>
            </a:r>
            <a:r>
              <a:rPr lang="en-US" altLang="zh-CN"/>
              <a:t>setInterval </a:t>
            </a:r>
            <a:r>
              <a:rPr lang="zh-CN" altLang="en-US"/>
              <a:t>函数是的返回值，也就是定时器的标识（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变更</a:t>
            </a:r>
            <a:r>
              <a:rPr lang="en-US" altLang="zh-CN"/>
              <a:t>div</a:t>
            </a:r>
            <a:r>
              <a:rPr lang="zh-CN" altLang="en-US"/>
              <a:t>位置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div </a:t>
            </a:r>
            <a:r>
              <a:rPr lang="zh-CN" altLang="en-US"/>
              <a:t>设置大小、定位</a:t>
            </a:r>
            <a:r>
              <a:rPr lang="en-US" altLang="zh-CN"/>
              <a:t>absolute</a:t>
            </a:r>
            <a:r>
              <a:rPr lang="zh-CN" altLang="en-US"/>
              <a:t>；控制</a:t>
            </a:r>
            <a:r>
              <a:rPr lang="en-US" altLang="zh-CN"/>
              <a:t>top</a:t>
            </a:r>
            <a:r>
              <a:rPr lang="zh-CN" altLang="en-US"/>
              <a:t>、</a:t>
            </a:r>
            <a:r>
              <a:rPr lang="en-US" altLang="zh-CN"/>
              <a:t>left</a:t>
            </a:r>
            <a:r>
              <a:rPr lang="zh-CN" altLang="en-US"/>
              <a:t>。赋值一个背景色。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zh-CN" altLang="en-US" sz="3200"/>
          </a:p>
          <a:p>
            <a:r>
              <a:rPr lang="zh-CN" altLang="en-US" sz="3200">
                <a:sym typeface="+mn-ea"/>
              </a:rPr>
              <a:t>边界效应。</a:t>
            </a:r>
            <a:endParaRPr lang="zh-CN" altLang="en-US" sz="32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330">
                <a:sym typeface="+mn-ea"/>
              </a:rPr>
              <a:t>用  </a:t>
            </a:r>
            <a:r>
              <a:rPr lang="en-US" altLang="zh-CN" sz="2330">
                <a:sym typeface="+mn-ea"/>
              </a:rPr>
              <a:t>==  </a:t>
            </a:r>
            <a:r>
              <a:rPr lang="zh-CN" altLang="en-US" sz="2330">
                <a:sym typeface="+mn-ea"/>
              </a:rPr>
              <a:t>判断到达目标，从而停止时，有可能不能停止。</a:t>
            </a:r>
            <a:endParaRPr lang="zh-CN" altLang="en-US" sz="2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2330">
                <a:sym typeface="+mn-ea"/>
              </a:rPr>
              <a:t>	</a:t>
            </a:r>
            <a:r>
              <a:rPr lang="zh-CN" altLang="en-US" sz="2330">
                <a:sym typeface="+mn-ea"/>
              </a:rPr>
              <a:t>如果要用</a:t>
            </a:r>
            <a:r>
              <a:rPr lang="en-US" altLang="zh-CN" sz="2330">
                <a:sym typeface="+mn-ea"/>
              </a:rPr>
              <a:t>== </a:t>
            </a:r>
            <a:r>
              <a:rPr lang="zh-CN" altLang="en-US" sz="2330">
                <a:sym typeface="+mn-ea"/>
              </a:rPr>
              <a:t>判断到达目标，一定要求，确实能出现相等的状况。不会出现跳过的现象</a:t>
            </a:r>
            <a:endParaRPr lang="zh-CN" altLang="en-US" sz="233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当停止后，再次触发时，有可能会动一次。</a:t>
            </a:r>
            <a:endParaRPr lang="zh-CN" altLang="en-US"/>
          </a:p>
          <a:p>
            <a:pPr lvl="1"/>
            <a:r>
              <a:rPr lang="zh-CN" altLang="en-US" sz="2000"/>
              <a:t>定时器内部，运动和清理定时器一般采用</a:t>
            </a:r>
            <a:r>
              <a:rPr lang="en-US" altLang="zh-CN" sz="2000"/>
              <a:t>if else </a:t>
            </a:r>
            <a:r>
              <a:rPr lang="zh-CN" altLang="en-US" sz="2000"/>
              <a:t>来起到分离处理。</a:t>
            </a:r>
            <a:endParaRPr lang="zh-CN" altLang="en-US" sz="2000"/>
          </a:p>
          <a:p>
            <a:pPr lvl="1"/>
            <a:r>
              <a:rPr lang="en-US" altLang="zh-CN">
                <a:sym typeface="+mn-ea"/>
              </a:rPr>
              <a:t>clearInterval</a:t>
            </a:r>
            <a:r>
              <a:rPr lang="zh-CN" altLang="en-US">
                <a:sym typeface="+mn-ea"/>
              </a:rPr>
              <a:t>：是不再进行下次运动。当前运动是会走完的。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注意事项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如果在未到达边界时，再次点击启动按钮，</a:t>
            </a:r>
            <a:r>
              <a:rPr lang="en-US" altLang="zh-CN"/>
              <a:t>div</a:t>
            </a:r>
            <a:r>
              <a:rPr lang="zh-CN" altLang="en-US"/>
              <a:t>会有加速效应。原因是：点击时，有启动了一个定时器，多个定时器会使</a:t>
            </a:r>
            <a:r>
              <a:rPr lang="en-US" altLang="zh-CN"/>
              <a:t>div</a:t>
            </a:r>
            <a:r>
              <a:rPr lang="zh-CN" altLang="en-US"/>
              <a:t>运动效应叠加，从而起到了加速的错误！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对于同一个</a:t>
            </a:r>
            <a:r>
              <a:rPr lang="en-US" altLang="zh-CN"/>
              <a:t>Dom</a:t>
            </a:r>
            <a:r>
              <a:rPr lang="zh-CN" altLang="en-US"/>
              <a:t>元素。</a:t>
            </a:r>
            <a:endParaRPr lang="zh-CN" altLang="en-US"/>
          </a:p>
          <a:p>
            <a:pPr lvl="1"/>
            <a:r>
              <a:rPr lang="zh-CN" altLang="en-US"/>
              <a:t>在启动前，先</a:t>
            </a:r>
            <a:r>
              <a:rPr lang="en-US" altLang="zh-CN"/>
              <a:t>clearInterval()</a:t>
            </a:r>
            <a:r>
              <a:rPr lang="zh-CN" altLang="en-US"/>
              <a:t>，保证同一时间内，只有一个定时器。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案例：分享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网站一般的侧面停靠的  </a:t>
            </a:r>
            <a:r>
              <a:rPr lang="en-US" altLang="zh-CN"/>
              <a:t>“</a:t>
            </a:r>
            <a:r>
              <a:rPr lang="zh-CN" altLang="en-US"/>
              <a:t>分享</a:t>
            </a:r>
            <a:r>
              <a:rPr lang="en-US" altLang="zh-CN"/>
              <a:t>”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WPS 演示</Application>
  <PresentationFormat>宽屏</PresentationFormat>
  <Paragraphs>125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蓝调晶格</vt:lpstr>
      <vt:lpstr>JavaScript运动</vt:lpstr>
      <vt:lpstr>什么是javascript运动</vt:lpstr>
      <vt:lpstr>方法setTimeout</vt:lpstr>
      <vt:lpstr>方法setInterval</vt:lpstr>
      <vt:lpstr>案例1变更div位置</vt:lpstr>
      <vt:lpstr>注意事项1</vt:lpstr>
      <vt:lpstr>注意事项2</vt:lpstr>
      <vt:lpstr>注意事项3</vt:lpstr>
      <vt:lpstr>案例：分享</vt:lpstr>
      <vt:lpstr>首页导航</vt:lpstr>
      <vt:lpstr>多属性一起改变</vt:lpstr>
      <vt:lpstr>例子：</vt:lpstr>
      <vt:lpstr>减速运动</vt:lpstr>
      <vt:lpstr>练习1	</vt:lpstr>
      <vt:lpstr>封装运动方法</vt:lpstr>
      <vt:lpstr>案例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73</cp:revision>
  <dcterms:created xsi:type="dcterms:W3CDTF">2016-04-10T16:08:00Z</dcterms:created>
  <dcterms:modified xsi:type="dcterms:W3CDTF">2016-08-16T01:51:24Z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