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3" r:id="rId8"/>
    <p:sldId id="264" r:id="rId9"/>
    <p:sldId id="261" r:id="rId10"/>
    <p:sldId id="262" r:id="rId11"/>
    <p:sldId id="265" r:id="rId12"/>
    <p:sldId id="266" r:id="rId13"/>
    <p:sldId id="272" r:id="rId14"/>
    <p:sldId id="260" r:id="rId15"/>
    <p:sldId id="273" r:id="rId16"/>
    <p:sldId id="274" r:id="rId17"/>
    <p:sldId id="275" r:id="rId18"/>
    <p:sldId id="277" r:id="rId19"/>
    <p:sldId id="276" r:id="rId20"/>
    <p:sldId id="267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javascript ajax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 </a:t>
            </a:r>
            <a:r>
              <a:rPr lang="zh-CN" altLang="en-US"/>
              <a:t>第三步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设置属性参数。</a:t>
            </a:r>
            <a:endParaRPr lang="zh-CN" altLang="en-US"/>
          </a:p>
          <a:p>
            <a:pPr lvl="1"/>
            <a:r>
              <a:rPr lang="zh-CN" altLang="en-US"/>
              <a:t>用方法</a:t>
            </a:r>
            <a:r>
              <a:rPr lang="en-US" altLang="zh-CN"/>
              <a:t>	   </a:t>
            </a:r>
            <a:r>
              <a:rPr lang="zh-CN" altLang="en-US">
                <a:sym typeface="+mn-ea"/>
              </a:rPr>
              <a:t>xmlhttp</a:t>
            </a:r>
            <a:r>
              <a:rPr lang="en-US" altLang="zh-CN">
                <a:sym typeface="+mn-ea"/>
              </a:rPr>
              <a:t>.</a:t>
            </a:r>
            <a:r>
              <a:rPr lang="en-US" altLang="zh-CN"/>
              <a:t>open(</a:t>
            </a:r>
            <a:r>
              <a:rPr lang="zh-CN" altLang="en-US">
                <a:sym typeface="+mn-ea"/>
              </a:rPr>
              <a:t>method,url,async</a:t>
            </a:r>
            <a:r>
              <a:rPr lang="en-US" altLang="zh-CN"/>
              <a:t>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get,post</a:t>
            </a:r>
            <a:r>
              <a:rPr lang="zh-CN" altLang="en-US"/>
              <a:t>两种方式  </a:t>
            </a:r>
            <a:r>
              <a:rPr lang="en-US" altLang="zh-CN"/>
              <a:t>"get","post"</a:t>
            </a:r>
            <a:endParaRPr lang="en-US" altLang="zh-CN"/>
          </a:p>
          <a:p>
            <a:pPr lvl="1"/>
            <a:r>
              <a:rPr lang="en-US" altLang="zh-CN"/>
              <a:t>url</a:t>
            </a:r>
            <a:r>
              <a:rPr lang="zh-CN" altLang="en-US"/>
              <a:t>是个地址，是存储数据的文件地址。</a:t>
            </a:r>
            <a:r>
              <a:rPr lang="en-US" altLang="zh-CN"/>
              <a:t>""</a:t>
            </a:r>
            <a:endParaRPr lang="en-US" altLang="zh-CN"/>
          </a:p>
          <a:p>
            <a:pPr lvl="1"/>
            <a:r>
              <a:rPr lang="en-US" altLang="zh-CN"/>
              <a:t>async </a:t>
            </a:r>
            <a:r>
              <a:rPr lang="zh-CN" altLang="en-US"/>
              <a:t>是个</a:t>
            </a:r>
            <a:r>
              <a:rPr lang="en-US" altLang="zh-CN"/>
              <a:t>boolean</a:t>
            </a:r>
            <a:r>
              <a:rPr lang="zh-CN" altLang="en-US"/>
              <a:t>值，标识异步或者同步。 （异步）</a:t>
            </a:r>
            <a:r>
              <a:rPr lang="en-US" altLang="zh-CN"/>
              <a:t>true  </a:t>
            </a:r>
            <a:r>
              <a:rPr lang="zh-CN" altLang="en-US"/>
              <a:t>（同步）</a:t>
            </a:r>
            <a:r>
              <a:rPr lang="en-US" altLang="zh-CN"/>
              <a:t>false;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ajax </a:t>
            </a:r>
            <a:r>
              <a:rPr lang="zh-CN" altLang="en-US"/>
              <a:t>第四步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发送请求</a:t>
            </a:r>
            <a:endParaRPr lang="zh-CN" altLang="en-US"/>
          </a:p>
          <a:p>
            <a:r>
              <a:rPr lang="en-US" altLang="zh-CN"/>
              <a:t>send();  get </a:t>
            </a:r>
            <a:r>
              <a:rPr lang="zh-CN" altLang="en-US"/>
              <a:t>方式。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send()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send(string);  post</a:t>
            </a:r>
            <a:r>
              <a:rPr lang="zh-CN" altLang="en-US"/>
              <a:t>时才会有</a:t>
            </a:r>
            <a:r>
              <a:rPr lang="en-US" altLang="zh-CN"/>
              <a:t>string</a:t>
            </a:r>
            <a:r>
              <a:rPr lang="zh-CN" altLang="en-US"/>
              <a:t>参数。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知识点</a:t>
            </a:r>
            <a:r>
              <a:rPr lang="en-US" altLang="zh-CN"/>
              <a:t>1</a:t>
            </a:r>
            <a:r>
              <a:rPr lang="zh-CN" altLang="en-US"/>
              <a:t>：异步同步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异步：同时执行，也叫并发  </a:t>
            </a:r>
            <a:r>
              <a:rPr lang="en-US" altLang="zh-CN"/>
              <a:t>true</a:t>
            </a:r>
            <a:endParaRPr lang="en-US" altLang="zh-CN"/>
          </a:p>
          <a:p>
            <a:r>
              <a:rPr lang="zh-CN" altLang="en-US"/>
              <a:t>同步：按步骤顺序执行     </a:t>
            </a:r>
            <a:r>
              <a:rPr lang="en-US" altLang="zh-CN"/>
              <a:t>false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send </a:t>
            </a:r>
            <a:r>
              <a:rPr lang="zh-CN" altLang="en-US"/>
              <a:t>和 事件中分别</a:t>
            </a:r>
            <a:r>
              <a:rPr lang="en-US" altLang="zh-CN"/>
              <a:t>alert</a:t>
            </a:r>
            <a:r>
              <a:rPr lang="zh-CN" altLang="en-US"/>
              <a:t>，看顺序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知识点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get  post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</a:t>
            </a:r>
            <a:r>
              <a:rPr lang="zh-CN" altLang="en-US"/>
              <a:t>一般用于查询数据</a:t>
            </a:r>
            <a:endParaRPr lang="zh-CN" altLang="en-US"/>
          </a:p>
          <a:p>
            <a:r>
              <a:rPr lang="en-US" altLang="zh-CN"/>
              <a:t>post </a:t>
            </a:r>
            <a:r>
              <a:rPr lang="zh-CN" altLang="en-US"/>
              <a:t>一般用于提交数据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post </a:t>
            </a:r>
            <a:endParaRPr lang="en-US" altLang="zh-CN"/>
          </a:p>
          <a:p>
            <a:pPr lvl="1"/>
            <a:r>
              <a:rPr lang="zh-CN" altLang="en-US"/>
              <a:t>数据量不限。</a:t>
            </a:r>
            <a:r>
              <a:rPr lang="en-US" altLang="zh-CN"/>
              <a:t>get</a:t>
            </a:r>
            <a:r>
              <a:rPr lang="zh-CN" altLang="en-US"/>
              <a:t>有数据限制</a:t>
            </a:r>
            <a:endParaRPr lang="zh-CN" altLang="en-US"/>
          </a:p>
          <a:p>
            <a:pPr lvl="1"/>
            <a:r>
              <a:rPr lang="en-US" altLang="zh-CN"/>
              <a:t>post</a:t>
            </a:r>
            <a:r>
              <a:rPr lang="zh-CN" altLang="en-US"/>
              <a:t>一般没有缓存，</a:t>
            </a:r>
            <a:r>
              <a:rPr lang="en-US" altLang="zh-CN"/>
              <a:t>get</a:t>
            </a:r>
            <a:r>
              <a:rPr lang="zh-CN" altLang="en-US"/>
              <a:t>有缓存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3</a:t>
            </a:r>
            <a:r>
              <a:rPr lang="zh-CN" altLang="en-US"/>
              <a:t>：兼容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if(window.XMLHttpRequest){</a:t>
            </a:r>
            <a:endParaRPr lang="zh-CN" altLang="en-US"/>
          </a:p>
          <a:p>
            <a:r>
              <a:rPr lang="zh-CN" altLang="en-US"/>
              <a:t>            xhr=new XMLHttpRequest();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else{</a:t>
            </a:r>
            <a:endParaRPr lang="zh-CN" altLang="en-US"/>
          </a:p>
          <a:p>
            <a:r>
              <a:rPr lang="zh-CN" altLang="en-US"/>
              <a:t>            xhr=new ActiveXObject("Microsoft.XMLHTTP");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知识点</a:t>
            </a:r>
            <a:r>
              <a:rPr lang="en-US" altLang="zh-CN"/>
              <a:t>4</a:t>
            </a:r>
            <a:r>
              <a:rPr lang="zh-CN" altLang="en-US"/>
              <a:t>：线程、进程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进程：程序从开始到结束的一次执行过程叫做进程</a:t>
            </a:r>
            <a:endParaRPr lang="zh-CN" altLang="en-US"/>
          </a:p>
          <a:p>
            <a:r>
              <a:rPr lang="zh-CN" altLang="en-US"/>
              <a:t>线程：一个进程当中，程序同时运行的多个分支，叫做线程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多线程异步执行，可以提高程序的效率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缓存优点：快速加载已加载过的内容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缓存缺点：阻碍了实时更新。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如何防止缓存？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相对路径和绝对路径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，相对路径</a:t>
            </a:r>
            <a:endParaRPr lang="zh-CN" altLang="en-US"/>
          </a:p>
          <a:p>
            <a:r>
              <a:rPr lang="zh-CN" altLang="en-US"/>
              <a:t>绝对路径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function ajaxFn(url,fnSuccess,fnError,method,async){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  <a:p>
            <a:r>
              <a:rPr lang="en-US" altLang="zh-CN"/>
              <a:t>xml</a:t>
            </a:r>
            <a:endParaRPr lang="en-US" altLang="zh-CN"/>
          </a:p>
          <a:p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{	"name":"zhangsan",</a:t>
            </a:r>
            <a:endParaRPr lang="en-US" altLang="zh-CN"/>
          </a:p>
          <a:p>
            <a:r>
              <a:rPr lang="en-US" altLang="zh-CN"/>
              <a:t>"password":"123"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注意编码问题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680" y="721360"/>
            <a:ext cx="6614795" cy="695960"/>
          </a:xfrm>
        </p:spPr>
        <p:txBody>
          <a:bodyPr>
            <a:normAutofit/>
          </a:bodyPr>
          <a:p>
            <a:r>
              <a:rPr lang="en-US" altLang="zh-CN"/>
              <a:t>Http</a:t>
            </a:r>
            <a:r>
              <a:rPr lang="zh-CN" altLang="en-US"/>
              <a:t>访问和本地访问的区别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协议：</a:t>
            </a:r>
            <a:endParaRPr lang="zh-CN" altLang="en-US"/>
          </a:p>
          <a:p>
            <a:r>
              <a:rPr lang="en-US" altLang="zh-CN"/>
              <a:t>localhost 127.0.0.1</a:t>
            </a:r>
            <a:r>
              <a:rPr lang="zh-CN" altLang="en-US"/>
              <a:t>。</a:t>
            </a:r>
            <a:r>
              <a:rPr lang="en-US" altLang="zh-CN"/>
              <a:t>0.0</a:t>
            </a:r>
            <a:endParaRPr lang="en-US" altLang="zh-CN"/>
          </a:p>
          <a:p>
            <a:r>
              <a:rPr lang="en-US" altLang="zh-CN"/>
              <a:t>ip</a:t>
            </a:r>
            <a:r>
              <a:rPr lang="zh-CN" altLang="en-US"/>
              <a:t>地址、域名。</a:t>
            </a:r>
            <a:r>
              <a:rPr lang="en-US" altLang="zh-CN"/>
              <a:t>dns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客户端通过</a:t>
            </a:r>
            <a:r>
              <a:rPr lang="en-US" altLang="zh-CN"/>
              <a:t>http</a:t>
            </a:r>
            <a:r>
              <a:rPr lang="zh-CN" altLang="en-US"/>
              <a:t>协议访问服务器，下载内容并通过浏览器渲染。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url</a:t>
            </a:r>
            <a:r>
              <a:rPr lang="zh-CN" altLang="en-US"/>
              <a:t>地址对应一个页面。</a:t>
            </a:r>
            <a:endParaRPr lang="zh-CN" altLang="en-US"/>
          </a:p>
          <a:p>
            <a:r>
              <a:rPr lang="zh-CN" altLang="en-US"/>
              <a:t>没有</a:t>
            </a:r>
            <a:r>
              <a:rPr lang="en-US" altLang="zh-CN"/>
              <a:t>ajax</a:t>
            </a:r>
            <a:r>
              <a:rPr lang="zh-CN" altLang="en-US"/>
              <a:t>之前，页面内容的更新要刷新页面重新加载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id:101,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name:"zhangsan"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jsonData=eval("("+strData+")");</a:t>
            </a:r>
            <a:endParaRPr lang="zh-CN" altLang="en-US"/>
          </a:p>
          <a:p>
            <a:r>
              <a:rPr lang="en-US" altLang="zh-CN"/>
              <a:t>jsonData.name="zhangsan";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ajax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AJAX = Asynchronous JavaScript and XML（异步的 JavaScript 和 XML）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是一种在无需重新加载整个网页的情况下，能够更新页面数据的技术。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创建访问对象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 XMLHttpRequest 对象的语法：</a:t>
            </a:r>
            <a:endParaRPr lang="zh-CN" altLang="en-US"/>
          </a:p>
          <a:p>
            <a:r>
              <a:rPr lang="zh-CN" altLang="en-US"/>
              <a:t>var able=new XMLHttpRequest();</a:t>
            </a:r>
            <a:endParaRPr lang="zh-CN" altLang="en-US"/>
          </a:p>
          <a:p>
            <a:r>
              <a:rPr lang="zh-CN" altLang="en-US"/>
              <a:t>老版本的 Internet Explorer （IE5 和 IE6）使用 ActiveX 对象：</a:t>
            </a:r>
            <a:endParaRPr lang="zh-CN" altLang="en-US"/>
          </a:p>
          <a:p>
            <a:r>
              <a:rPr lang="zh-CN" altLang="en-US"/>
              <a:t>var able=new ActiveXObject("Microsoft.XMLHTTP");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xmlhttp=new XMLHttpRequest();</a:t>
            </a:r>
            <a:endParaRPr lang="en-US" altLang="zh-CN"/>
          </a:p>
          <a:p>
            <a:r>
              <a:rPr lang="en-US" altLang="zh-CN"/>
              <a:t>xmlHttp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xmlhttp.open("GET","demo_get.asp",true);</a:t>
            </a:r>
            <a:endParaRPr lang="en-US" altLang="zh-CN"/>
          </a:p>
          <a:p>
            <a:r>
              <a:rPr lang="en-US" altLang="zh-CN"/>
              <a:t>xmlhttp.send();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05" y="60325"/>
            <a:ext cx="5311775" cy="695960"/>
          </a:xfrm>
        </p:spPr>
        <p:txBody>
          <a:bodyPr/>
          <a:p>
            <a:r>
              <a:rPr lang="en-US" altLang="zh-CN"/>
              <a:t>ajax</a:t>
            </a:r>
            <a:r>
              <a:rPr lang="zh-CN" altLang="en-US"/>
              <a:t>对象介绍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005" y="768350"/>
            <a:ext cx="11744325" cy="5993130"/>
          </a:xfrm>
        </p:spPr>
        <p:txBody>
          <a:bodyPr>
            <a:normAutofit/>
          </a:bodyPr>
          <a:p>
            <a:r>
              <a:rPr lang="en-US" altLang="zh-CN"/>
              <a:t>ajax</a:t>
            </a:r>
            <a:r>
              <a:rPr lang="zh-CN" altLang="en-US"/>
              <a:t>是通过一个名为 </a:t>
            </a:r>
            <a:r>
              <a:rPr lang="en-US" altLang="zh-CN"/>
              <a:t>XMLHttpRequest </a:t>
            </a:r>
            <a:r>
              <a:rPr lang="zh-CN" altLang="en-US"/>
              <a:t>对象实现的。</a:t>
            </a:r>
            <a:endParaRPr lang="zh-CN" altLang="en-US"/>
          </a:p>
          <a:p>
            <a:r>
              <a:rPr lang="zh-CN" altLang="en-US"/>
              <a:t>属性：</a:t>
            </a:r>
            <a:endParaRPr lang="zh-CN" altLang="en-US"/>
          </a:p>
          <a:p>
            <a:pPr lvl="1"/>
            <a:r>
              <a:rPr lang="zh-CN" altLang="en-US"/>
              <a:t>readyState</a:t>
            </a:r>
            <a:r>
              <a:rPr lang="zh-CN" altLang="en-US" sz="2000"/>
              <a:t>：存有 XMLHttpRequest 的状态。从 0 到 4 发生变化。</a:t>
            </a:r>
            <a:endParaRPr lang="zh-CN" altLang="en-US" sz="2000"/>
          </a:p>
          <a:p>
            <a:pPr lvl="2"/>
            <a:r>
              <a:rPr lang="zh-CN" altLang="en-US"/>
              <a:t>0: 请求未初始化</a:t>
            </a:r>
            <a:endParaRPr lang="zh-CN" altLang="en-US"/>
          </a:p>
          <a:p>
            <a:pPr lvl="2"/>
            <a:r>
              <a:rPr lang="zh-CN" altLang="en-US"/>
              <a:t>1: 服务器连接已建立</a:t>
            </a:r>
            <a:endParaRPr lang="zh-CN" altLang="en-US"/>
          </a:p>
          <a:p>
            <a:pPr lvl="2"/>
            <a:r>
              <a:rPr lang="zh-CN" altLang="en-US"/>
              <a:t>2: 请求已接收</a:t>
            </a:r>
            <a:endParaRPr lang="zh-CN" altLang="en-US"/>
          </a:p>
          <a:p>
            <a:pPr lvl="2"/>
            <a:r>
              <a:rPr lang="zh-CN" altLang="en-US"/>
              <a:t>3: 请求处理中</a:t>
            </a:r>
            <a:endParaRPr lang="zh-CN" altLang="en-US"/>
          </a:p>
          <a:p>
            <a:pPr lvl="2"/>
            <a:r>
              <a:rPr lang="zh-CN" altLang="en-US"/>
              <a:t>4: 请求已完成，且响应已就绪</a:t>
            </a:r>
            <a:endParaRPr lang="zh-CN" altLang="en-US"/>
          </a:p>
          <a:p>
            <a:pPr lvl="1"/>
            <a:r>
              <a:rPr lang="zh-CN" altLang="en-US"/>
              <a:t>status：存储返回结果的状态。</a:t>
            </a:r>
            <a:endParaRPr lang="zh-CN" altLang="en-US"/>
          </a:p>
          <a:p>
            <a:pPr lvl="2"/>
            <a:r>
              <a:rPr lang="zh-CN" altLang="en-US"/>
              <a:t>200: "OK"</a:t>
            </a:r>
            <a:endParaRPr lang="zh-CN" altLang="en-US"/>
          </a:p>
          <a:p>
            <a:pPr lvl="2"/>
            <a:r>
              <a:rPr lang="zh-CN" altLang="en-US"/>
              <a:t>404: 未找到页面</a:t>
            </a:r>
            <a:endParaRPr lang="zh-CN" altLang="en-US"/>
          </a:p>
          <a:p>
            <a:pPr lvl="1"/>
            <a:r>
              <a:rPr lang="zh-CN" altLang="en-US"/>
              <a:t>responseText</a:t>
            </a:r>
            <a:r>
              <a:rPr lang="en-US" altLang="zh-CN"/>
              <a:t>:</a:t>
            </a:r>
            <a:r>
              <a:rPr lang="zh-CN" altLang="en-US"/>
              <a:t>存储返回结果，字符串形式。</a:t>
            </a:r>
            <a:endParaRPr lang="zh-CN" altLang="en-US"/>
          </a:p>
          <a:p>
            <a:pPr lvl="1"/>
            <a:r>
              <a:rPr lang="zh-CN" altLang="en-US"/>
              <a:t>responseXML：如果是</a:t>
            </a:r>
            <a:r>
              <a:rPr lang="en-US" altLang="zh-CN"/>
              <a:t>xml</a:t>
            </a:r>
            <a:r>
              <a:rPr lang="zh-CN" altLang="en-US"/>
              <a:t>数据返回结果，会存入这个属性。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对象介绍</a:t>
            </a:r>
            <a:r>
              <a:rPr lang="en-US" altLang="zh-CN">
                <a:sym typeface="+mn-ea"/>
              </a:rPr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400">
                <a:sym typeface="+mn-ea"/>
              </a:rPr>
              <a:t>事件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onreadystatechange</a:t>
            </a:r>
            <a:r>
              <a:rPr lang="en-US" altLang="zh-CN" sz="2400">
                <a:sym typeface="+mn-ea"/>
              </a:rPr>
              <a:t>:存储函数（或函数名），每当 readyState 属性改变时，就会调用该函数。</a:t>
            </a:r>
            <a:endParaRPr lang="en-US" altLang="zh-CN" sz="2400"/>
          </a:p>
          <a:p>
            <a:pPr lvl="0"/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open(method,url,async)：数值访问参数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method：请求的类型；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GET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或 POST；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url：文件在服务器上的位置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async：true（异步）或 false（同步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send(string):将请求发送到服务器。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string:</a:t>
            </a:r>
            <a:r>
              <a:rPr lang="zh-CN" altLang="en-US" sz="2400">
                <a:sym typeface="+mn-ea"/>
              </a:rPr>
              <a:t>如果是</a:t>
            </a:r>
            <a:r>
              <a:rPr lang="en-US" altLang="zh-CN" sz="2400">
                <a:sym typeface="+mn-ea"/>
              </a:rPr>
              <a:t>post</a:t>
            </a:r>
            <a:r>
              <a:rPr lang="zh-CN" altLang="en-US" sz="2400">
                <a:sym typeface="+mn-ea"/>
              </a:rPr>
              <a:t>模式，</a:t>
            </a:r>
            <a:r>
              <a:rPr lang="en-US" altLang="zh-CN" sz="2400">
                <a:sym typeface="+mn-ea"/>
              </a:rPr>
              <a:t>string</a:t>
            </a:r>
            <a:r>
              <a:rPr lang="zh-CN" altLang="en-US" sz="2400">
                <a:sym typeface="+mn-ea"/>
              </a:rPr>
              <a:t>是想服务器发送的数据。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第一步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ajax</a:t>
            </a:r>
            <a:r>
              <a:rPr lang="zh-CN" altLang="en-US"/>
              <a:t>访问对象XMLHttpRequest；</a:t>
            </a:r>
            <a:endParaRPr lang="zh-CN" altLang="en-US"/>
          </a:p>
          <a:p>
            <a:r>
              <a:rPr lang="zh-CN" altLang="en-US"/>
              <a:t>方法：</a:t>
            </a:r>
            <a:endParaRPr lang="zh-CN" altLang="en-US"/>
          </a:p>
          <a:p>
            <a:pPr lvl="1"/>
            <a:r>
              <a:rPr lang="en-US" altLang="zh-CN"/>
              <a:t>var xmlhttp=new XMLHttpRequest();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兼容问题：Internet Explorer （IE5 和 IE6）使用 ActiveX 对象</a:t>
            </a:r>
            <a:endParaRPr lang="zh-CN" altLang="en-US"/>
          </a:p>
          <a:p>
            <a:pPr lvl="1"/>
            <a:r>
              <a:rPr lang="en-US" altLang="zh-CN"/>
              <a:t>var xmlhttp=new ActiveXObject("Microsoft.XMLHTTP");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可兼容的写法：</a:t>
            </a:r>
            <a:endParaRPr lang="zh-CN" altLang="en-US"/>
          </a:p>
          <a:p>
            <a:pPr lvl="1"/>
            <a:r>
              <a:rPr lang="en-US" altLang="zh-CN"/>
              <a:t>var xmlhttp;</a:t>
            </a:r>
            <a:endParaRPr lang="en-US" altLang="zh-CN"/>
          </a:p>
          <a:p>
            <a:pPr lvl="1"/>
            <a:r>
              <a:rPr lang="en-US" altLang="zh-CN"/>
              <a:t>if(XMLHttpRequest){xmlhttp=new XMLHttpRe	quest();}</a:t>
            </a:r>
            <a:endParaRPr lang="en-US" altLang="zh-CN"/>
          </a:p>
          <a:p>
            <a:pPr lvl="1"/>
            <a:r>
              <a:rPr lang="en-US" altLang="zh-CN"/>
              <a:t>else{ xmlhttp=new </a:t>
            </a:r>
            <a:r>
              <a:rPr lang="en-US" altLang="zh-CN">
                <a:sym typeface="+mn-ea"/>
              </a:rPr>
              <a:t>ActiveXObject("Microsoft.XMLHTTP");</a:t>
            </a:r>
            <a:r>
              <a:rPr lang="en-US" altLang="zh-CN"/>
              <a:t>}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ajax </a:t>
            </a:r>
            <a:r>
              <a:rPr lang="zh-CN" altLang="en-US"/>
              <a:t>第二步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绑定响应事件。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中的响应事件是：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   </a:t>
            </a:r>
            <a:r>
              <a:rPr lang="zh-CN" altLang="en-US"/>
              <a:t>xmlhttp.onreadystatechange=</a:t>
            </a:r>
            <a:r>
              <a:rPr lang="en-US" altLang="zh-CN"/>
              <a:t>fn;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事件绑定为什么放在第二步？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宽屏</PresentationFormat>
  <Paragraphs>179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1_默认设计模板</vt:lpstr>
      <vt:lpstr>javascript ajax</vt:lpstr>
      <vt:lpstr>Http访问和本地访问的区别</vt:lpstr>
      <vt:lpstr>什么是ajax</vt:lpstr>
      <vt:lpstr>创建访问对象</vt:lpstr>
      <vt:lpstr>ajax请求</vt:lpstr>
      <vt:lpstr>ajax对象介绍	</vt:lpstr>
      <vt:lpstr>ajax对象介绍	</vt:lpstr>
      <vt:lpstr>ajax第一步</vt:lpstr>
      <vt:lpstr>ajax 第二步</vt:lpstr>
      <vt:lpstr>ajax 第三步</vt:lpstr>
      <vt:lpstr>ajax 第四步</vt:lpstr>
      <vt:lpstr>知识点1：异步同步</vt:lpstr>
      <vt:lpstr>知识点2：get  post</vt:lpstr>
      <vt:lpstr>知识点3：兼容ie</vt:lpstr>
      <vt:lpstr>知识点4：线程、进程</vt:lpstr>
      <vt:lpstr>缓存机制</vt:lpstr>
      <vt:lpstr>相对路径和绝对路径</vt:lpstr>
      <vt:lpstr>封装</vt:lpstr>
      <vt:lpstr>数据格式</vt:lpstr>
      <vt:lpstr>eval方法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86</cp:revision>
  <dcterms:created xsi:type="dcterms:W3CDTF">2016-04-05T11:20:00Z</dcterms:created>
  <dcterms:modified xsi:type="dcterms:W3CDTF">2016-07-18T06:30:32Z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