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0" r:id="rId4"/>
    <p:sldId id="267" r:id="rId5"/>
    <p:sldId id="275" r:id="rId6"/>
    <p:sldId id="277" r:id="rId7"/>
    <p:sldId id="280" r:id="rId8"/>
    <p:sldId id="278" r:id="rId9"/>
    <p:sldId id="276" r:id="rId10"/>
    <p:sldId id="281" r:id="rId11"/>
    <p:sldId id="274" r:id="rId12"/>
    <p:sldId id="282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yao xu" initials="c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83CDF4"/>
    <a:srgbClr val="FF0000"/>
    <a:srgbClr val="8957B0"/>
    <a:srgbClr val="4E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C27947-E41D-405B-ACC3-B5028F46A5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B948A8-FAC9-42F4-B00D-EA141E8A49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核心基础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en-US" altLang="zh-CN" sz="4800"/>
              <a:t>----</a:t>
            </a:r>
            <a:r>
              <a:rPr lang="zh-CN" altLang="en-US" sz="4800"/>
              <a:t>循环结构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267347"/>
            <a:ext cx="10018713" cy="1050010"/>
          </a:xfrm>
        </p:spPr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课堂练习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4309" y="1317357"/>
                <a:ext cx="10018713" cy="5191931"/>
              </a:xfrm>
            </p:spPr>
            <p:txBody>
              <a:bodyPr anchor="t">
                <a:normAutofit lnSpcReduction="10000"/>
              </a:bodyPr>
              <a:lstStyle/>
              <a:p>
                <a:pPr lvl="1"/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一个新入职，月工资为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2000</a:t>
                </a:r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元的</a:t>
                </a:r>
                <a:r>
                  <a:rPr lang="zh-CN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员工</a:t>
                </a:r>
                <a:r>
                  <a:rPr lang="en-US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(25</a:t>
                </a:r>
                <a:r>
                  <a:rPr lang="zh-CN" altLang="en-US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岁</a:t>
                </a:r>
                <a:r>
                  <a:rPr lang="en-US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每年涨工资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，到退休</a:t>
                </a:r>
                <a:r>
                  <a:rPr lang="zh-CN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en-US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(55</a:t>
                </a:r>
                <a:r>
                  <a:rPr lang="zh-CN" altLang="en-US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岁</a:t>
                </a:r>
                <a:r>
                  <a:rPr lang="en-US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月工资是多少？</a:t>
                </a:r>
              </a:p>
              <a:p>
                <a:pPr lvl="1"/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打印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</a:t>
                </a:r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之间所有能被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整除的数</a:t>
                </a:r>
              </a:p>
              <a:p>
                <a:pPr lvl="1"/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的阶乘</a:t>
                </a:r>
              </a:p>
              <a:p>
                <a:pPr lvl="1"/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1+3+5+...+99</a:t>
                </a:r>
                <a:r>
                  <a:rPr lang="zh-CN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endParaRPr lang="en-US" altLang="zh-CN" sz="3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3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99</a:t>
                </a:r>
                <a:r>
                  <a:rPr lang="zh-CN" altLang="en-US" sz="3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乘法表</a:t>
                </a:r>
                <a:endParaRPr lang="en-US" altLang="zh-CN" sz="3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3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rPr>
                  <a:t>输出所有满足下列条件的四位整数.条件:个位数字加百位数字等于千位数字加上十位数字,且该四位数为奇数</a:t>
                </a:r>
                <a:r>
                  <a:rPr lang="zh-CN" altLang="en-US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rPr>
                  <a:t>.</a:t>
                </a:r>
                <a:endParaRPr lang="en-US" altLang="zh-CN" sz="3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  <a:p>
                <a:pPr lvl="1"/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100-999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之间的水仙花数。</a:t>
                </a:r>
                <a:r>
                  <a:rPr lang="en-US" altLang="zh-CN" sz="3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abc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1317357"/>
                <a:ext cx="10018713" cy="5191931"/>
              </a:xfrm>
              <a:blipFill rotWithShape="1">
                <a:blip r:embed="rId1"/>
                <a:stretch>
                  <a:fillRect t="-5516" r="-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买</a:t>
            </a:r>
            <a:r>
              <a:rPr lang="zh-CN" altLang="en-US" dirty="0" smtClean="0">
                <a:solidFill>
                  <a:srgbClr val="FF0000"/>
                </a:solidFill>
              </a:rPr>
              <a:t>鸡问题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84311" y="2095890"/>
            <a:ext cx="9685503" cy="314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一个人买鸡，一只公鸡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元、一只母鸡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元、小鸡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只，这人有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元钱要买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只鸡，一共可以有几种买法？（必须三种鸡都要买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4546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968286"/>
            <a:ext cx="10018713" cy="4241369"/>
          </a:xfrm>
        </p:spPr>
        <p:txBody>
          <a:bodyPr>
            <a:normAutofit/>
          </a:bodyPr>
          <a:lstStyle/>
          <a:p>
            <a:pPr lvl="1"/>
            <a:r>
              <a:rPr lang="zh-CN" altLang="zh-CN" sz="2800" dirty="0"/>
              <a:t>打印出</a:t>
            </a:r>
            <a:r>
              <a:rPr lang="en-US" altLang="zh-CN" sz="2800" dirty="0"/>
              <a:t>1-100</a:t>
            </a:r>
            <a:r>
              <a:rPr lang="zh-CN" altLang="zh-CN" sz="2800" dirty="0"/>
              <a:t>里所有的偶数</a:t>
            </a:r>
            <a:endParaRPr lang="zh-CN" altLang="zh-CN" sz="2800" dirty="0"/>
          </a:p>
          <a:p>
            <a:pPr lvl="1"/>
            <a:r>
              <a:rPr lang="zh-CN" altLang="zh-CN" sz="2800" dirty="0"/>
              <a:t>打印出</a:t>
            </a:r>
            <a:r>
              <a:rPr lang="en-US" altLang="zh-CN" sz="2800" dirty="0"/>
              <a:t>1-100</a:t>
            </a:r>
            <a:r>
              <a:rPr lang="zh-CN" altLang="zh-CN" sz="2800" dirty="0"/>
              <a:t>里所有的奇数</a:t>
            </a:r>
            <a:endParaRPr lang="zh-CN" altLang="zh-CN" sz="2800" dirty="0"/>
          </a:p>
          <a:p>
            <a:pPr lvl="1"/>
            <a:r>
              <a:rPr lang="zh-CN" altLang="zh-CN" sz="2800" dirty="0"/>
              <a:t>求出</a:t>
            </a:r>
            <a:r>
              <a:rPr lang="en-US" altLang="zh-CN" sz="2800" dirty="0"/>
              <a:t>1-1/2+1/3-1/4</a:t>
            </a:r>
            <a:r>
              <a:rPr lang="zh-CN" altLang="zh-CN" sz="2800" dirty="0"/>
              <a:t>…</a:t>
            </a:r>
            <a:r>
              <a:rPr lang="en-US" altLang="zh-CN" sz="2800" dirty="0"/>
              <a:t>..1/100</a:t>
            </a:r>
            <a:r>
              <a:rPr lang="zh-CN" altLang="zh-CN" sz="2800" dirty="0"/>
              <a:t>的和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*-1*-1</a:t>
            </a:r>
            <a:endParaRPr lang="zh-CN" altLang="zh-CN" sz="2800" dirty="0"/>
          </a:p>
          <a:p>
            <a:pPr lvl="1"/>
            <a:r>
              <a:rPr lang="zh-CN" altLang="zh-CN" sz="2800" dirty="0"/>
              <a:t>输出</a:t>
            </a:r>
            <a:r>
              <a:rPr lang="en-US" altLang="zh-CN" sz="2800" dirty="0"/>
              <a:t>20-80</a:t>
            </a:r>
            <a:r>
              <a:rPr lang="zh-CN" altLang="zh-CN" sz="2800" dirty="0"/>
              <a:t>之间能被</a:t>
            </a:r>
            <a:r>
              <a:rPr lang="en-US" altLang="zh-CN" sz="2800" dirty="0"/>
              <a:t>3</a:t>
            </a:r>
            <a:r>
              <a:rPr lang="zh-CN" altLang="zh-CN" sz="2800" dirty="0"/>
              <a:t>整除的整数，每</a:t>
            </a:r>
            <a:r>
              <a:rPr lang="en-US" altLang="zh-CN" sz="2800" dirty="0"/>
              <a:t>5</a:t>
            </a:r>
            <a:r>
              <a:rPr lang="zh-CN" altLang="zh-CN" sz="2800" dirty="0"/>
              <a:t>个一行</a:t>
            </a:r>
            <a:endParaRPr lang="zh-CN" altLang="zh-CN" sz="2800" dirty="0"/>
          </a:p>
          <a:p>
            <a:pPr lvl="1"/>
            <a:r>
              <a:rPr lang="zh-CN" altLang="zh-CN" sz="2800" dirty="0"/>
              <a:t>打印出</a:t>
            </a:r>
            <a:r>
              <a:rPr lang="en-US" altLang="zh-CN" sz="2800" dirty="0"/>
              <a:t>1000-2000</a:t>
            </a:r>
            <a:r>
              <a:rPr lang="zh-CN" altLang="zh-CN" sz="2800" dirty="0"/>
              <a:t>年中所有的闰年，并以每行四个数的形式输出</a:t>
            </a:r>
            <a:endParaRPr lang="zh-CN" altLang="zh-CN" sz="2800" dirty="0"/>
          </a:p>
          <a:p>
            <a:pPr lvl="1"/>
            <a:r>
              <a:rPr lang="zh-CN" altLang="zh-CN" sz="2800" dirty="0"/>
              <a:t>输出九九</a:t>
            </a:r>
            <a:r>
              <a:rPr lang="zh-CN" altLang="zh-CN" sz="2800" dirty="0" smtClean="0"/>
              <a:t>乘法表</a:t>
            </a:r>
            <a:endParaRPr lang="zh-CN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372585" y="1670968"/>
            <a:ext cx="11304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     *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***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*****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***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  *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22141" y="126946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打印一个菱形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程序中的三大逻辑结构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循环结构，就是重复执行某一段代码。其目的是减少我们写代码的过程中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出现重复书写的工作量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。由此看出，循环结构可以发挥出计算机的巨大优势。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循环结构的四要素：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6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、循环变量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6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循环终止条件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6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、循环体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6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、改变循环变量的值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循环结构之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 while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语句是一种后测试循环语句，在循环体中的代码执行之后，才会测试出口条件。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 while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语句的结构：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		do{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			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需要重复执行的代码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		 }while(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终止循环的条件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         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循环结构之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语句是一种前测试循环语句，在循环体中的代码执行之前，就开始测试出口条件，若满足条件则执行循环体内的代码。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如果是这样很有可能循环体内的代码永远不会被执行。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语句的结构：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		while(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终止循环的条件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){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			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需要重复执行的代码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		}         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循环结构之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 sz="2800" dirty="0" smtClean="0"/>
              <a:t>练习</a:t>
            </a:r>
            <a:r>
              <a:rPr lang="zh-CN" altLang="zh-CN" sz="2800" dirty="0" smtClean="0"/>
              <a:t> </a:t>
            </a:r>
            <a:r>
              <a:rPr lang="zh-CN" altLang="zh-CN" sz="2800" dirty="0"/>
              <a:t>输出</a:t>
            </a:r>
            <a:r>
              <a:rPr lang="en-US" altLang="zh-CN" sz="2800" dirty="0"/>
              <a:t>100</a:t>
            </a:r>
            <a:r>
              <a:rPr lang="zh-CN" altLang="zh-CN" sz="2800" dirty="0"/>
              <a:t>个</a:t>
            </a:r>
            <a:r>
              <a:rPr lang="zh-CN" altLang="zh-CN" sz="2800" dirty="0" smtClean="0"/>
              <a:t>数字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练习 </a:t>
            </a:r>
            <a:r>
              <a:rPr lang="zh-CN" altLang="zh-CN" sz="2800" dirty="0" smtClean="0"/>
              <a:t>打印</a:t>
            </a:r>
            <a:r>
              <a:rPr lang="en-US" altLang="zh-CN" sz="2800" dirty="0"/>
              <a:t>100</a:t>
            </a:r>
            <a:r>
              <a:rPr lang="zh-CN" altLang="zh-CN" sz="2800" dirty="0"/>
              <a:t>以内</a:t>
            </a:r>
            <a:r>
              <a:rPr lang="en-US" altLang="zh-CN" sz="2800" dirty="0"/>
              <a:t> 7</a:t>
            </a:r>
            <a:r>
              <a:rPr lang="zh-CN" altLang="zh-CN" sz="2800" dirty="0"/>
              <a:t>的倍数</a:t>
            </a:r>
            <a:endParaRPr lang="zh-CN" altLang="zh-CN" sz="2800" dirty="0"/>
          </a:p>
          <a:p>
            <a:pPr lvl="1"/>
            <a:r>
              <a:rPr lang="zh-CN" altLang="en-US" sz="2800" dirty="0" smtClean="0"/>
              <a:t>练习 </a:t>
            </a:r>
            <a:r>
              <a:rPr lang="zh-CN" altLang="zh-CN" sz="2800" dirty="0" smtClean="0"/>
              <a:t>打印</a:t>
            </a:r>
            <a:r>
              <a:rPr lang="en-US" altLang="zh-CN" sz="2800" dirty="0"/>
              <a:t>100</a:t>
            </a:r>
            <a:r>
              <a:rPr lang="zh-CN" altLang="zh-CN" sz="2800" dirty="0"/>
              <a:t>以内的奇数</a:t>
            </a:r>
            <a:endParaRPr lang="zh-CN" altLang="zh-CN" sz="2800" dirty="0"/>
          </a:p>
          <a:p>
            <a:pPr lvl="1"/>
            <a:r>
              <a:rPr lang="zh-CN" altLang="en-US" sz="2800" dirty="0" smtClean="0"/>
              <a:t>练习 </a:t>
            </a:r>
            <a:r>
              <a:rPr lang="zh-CN" altLang="zh-CN" sz="2800" dirty="0" smtClean="0"/>
              <a:t>打印</a:t>
            </a:r>
            <a:r>
              <a:rPr lang="en-US" altLang="zh-CN" sz="2800" dirty="0"/>
              <a:t>100</a:t>
            </a:r>
            <a:r>
              <a:rPr lang="zh-CN" altLang="zh-CN" sz="2800" dirty="0"/>
              <a:t>以内所有偶数的</a:t>
            </a:r>
            <a:r>
              <a:rPr lang="zh-CN" altLang="zh-CN" sz="2800" dirty="0" smtClean="0"/>
              <a:t>和</a:t>
            </a:r>
            <a:endParaRPr lang="zh-CN" altLang="zh-CN" sz="2800" dirty="0"/>
          </a:p>
          <a:p>
            <a:pPr lvl="1"/>
            <a:r>
              <a:rPr lang="en-US" altLang="zh-CN" sz="2800" dirty="0"/>
              <a:t>break</a:t>
            </a:r>
            <a:r>
              <a:rPr lang="zh-CN" altLang="zh-CN" sz="2800" dirty="0"/>
              <a:t>终止循环</a:t>
            </a:r>
            <a:endParaRPr lang="zh-CN" altLang="zh-CN" sz="2800" dirty="0"/>
          </a:p>
          <a:p>
            <a:pPr lvl="1"/>
            <a:r>
              <a:rPr lang="en-US" altLang="zh-CN" sz="2800" dirty="0"/>
              <a:t>continue</a:t>
            </a:r>
            <a:r>
              <a:rPr lang="zh-CN" altLang="zh-CN" sz="2800" dirty="0"/>
              <a:t>跳过当前此次循环</a:t>
            </a:r>
            <a:endParaRPr lang="zh-CN" altLang="zh-CN" sz="2800" dirty="0"/>
          </a:p>
          <a:p>
            <a:pPr lvl="1"/>
            <a:endParaRPr lang="zh-CN" altLang="zh-CN" sz="2800" dirty="0"/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循环结构之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语句用于在循环中精确的控制代码的执行，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语句会终止正在执行的循环并立即跳出循环，若使用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语句在循环体内则会强制终止执行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语句后面的代码。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同样也会终止循环并立即跳出，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跳出本次的循环后会从循环的下一次继续执行。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语句打印下面的图形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82790" y="3220575"/>
            <a:ext cx="21082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**********</a:t>
            </a:r>
            <a:endParaRPr lang="zh-CN" altLang="zh-CN" sz="2800" dirty="0"/>
          </a:p>
          <a:p>
            <a:r>
              <a:rPr lang="en-US" altLang="zh-CN" sz="2800" dirty="0"/>
              <a:t>**********</a:t>
            </a:r>
            <a:endParaRPr lang="zh-CN" altLang="zh-CN" sz="2800" dirty="0"/>
          </a:p>
          <a:p>
            <a:r>
              <a:rPr lang="en-US" altLang="zh-CN" sz="2800" dirty="0"/>
              <a:t>**********</a:t>
            </a:r>
            <a:br>
              <a:rPr lang="en-US" altLang="zh-CN" sz="2800" dirty="0"/>
            </a:br>
            <a:r>
              <a:rPr lang="en-US" altLang="zh-CN" sz="2800" dirty="0"/>
              <a:t>**********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546413" y="3220575"/>
            <a:ext cx="9541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*</a:t>
            </a:r>
            <a:endParaRPr lang="zh-CN" altLang="zh-CN" sz="2800" dirty="0"/>
          </a:p>
          <a:p>
            <a:r>
              <a:rPr lang="en-US" altLang="zh-CN" sz="2800" dirty="0"/>
              <a:t>**</a:t>
            </a:r>
            <a:r>
              <a:rPr lang="zh-CN" altLang="zh-CN" sz="2800" dirty="0"/>
              <a:t>　</a:t>
            </a:r>
            <a:endParaRPr lang="en-US" altLang="zh-CN" sz="2800" dirty="0" smtClean="0"/>
          </a:p>
          <a:p>
            <a:r>
              <a:rPr lang="en-US" altLang="zh-CN" sz="2800" dirty="0" smtClean="0"/>
              <a:t>***</a:t>
            </a:r>
            <a:endParaRPr lang="en-US" altLang="zh-CN" sz="2800" dirty="0" smtClean="0"/>
          </a:p>
          <a:p>
            <a:r>
              <a:rPr lang="en-US" altLang="zh-CN" sz="2800" dirty="0" smtClean="0"/>
              <a:t>***</a:t>
            </a:r>
            <a:r>
              <a:rPr lang="en-US" altLang="zh-CN" sz="2800" dirty="0"/>
              <a:t>*</a:t>
            </a:r>
            <a:endParaRPr lang="zh-CN" altLang="zh-CN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964143" y="3436020"/>
            <a:ext cx="9284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***</a:t>
            </a:r>
            <a:endParaRPr lang="zh-CN" altLang="zh-CN" sz="2800" dirty="0"/>
          </a:p>
          <a:p>
            <a:r>
              <a:rPr lang="en-US" altLang="zh-CN" sz="2800" dirty="0"/>
              <a:t>**</a:t>
            </a:r>
            <a:r>
              <a:rPr lang="zh-CN" altLang="zh-CN" sz="2800" dirty="0"/>
              <a:t>　</a:t>
            </a:r>
            <a:endParaRPr lang="en-US" altLang="zh-CN" sz="2800" dirty="0" smtClean="0"/>
          </a:p>
          <a:p>
            <a:r>
              <a:rPr lang="en-US" altLang="zh-CN" sz="2800" dirty="0" smtClean="0"/>
              <a:t>*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循环结构之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813302"/>
            <a:ext cx="10018713" cy="5044698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循环语句也是一种前测试循环语句。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循环的结构：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出口条件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增减操作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){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			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重复执行的代码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		}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循环语句的执行流程：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		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、先执行初始值赋值，如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=0;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		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、再执行测试出口条件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		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、执行循环体内的代码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		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、执行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语句打印下面的图形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80367" y="2837228"/>
            <a:ext cx="16033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       *</a:t>
            </a:r>
            <a:endParaRPr lang="zh-CN" altLang="zh-CN" sz="2800" dirty="0"/>
          </a:p>
          <a:p>
            <a:r>
              <a:rPr lang="en-US" altLang="zh-CN" sz="2800" dirty="0" smtClean="0"/>
              <a:t>     ***</a:t>
            </a:r>
            <a:endParaRPr lang="zh-CN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****</a:t>
            </a:r>
            <a:endParaRPr lang="zh-CN" altLang="zh-CN" sz="2800" dirty="0"/>
          </a:p>
          <a:p>
            <a:r>
              <a:rPr lang="en-US" altLang="zh-CN" sz="2800" dirty="0" smtClean="0"/>
              <a:t> *****</a:t>
            </a:r>
            <a:r>
              <a:rPr lang="zh-CN" altLang="en-US" sz="2800" dirty="0" smtClean="0"/>
              <a:t>**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2407878" y="2621785"/>
            <a:ext cx="13869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              *</a:t>
            </a:r>
            <a:endParaRPr lang="zh-CN" altLang="zh-CN" sz="2800" dirty="0"/>
          </a:p>
          <a:p>
            <a:r>
              <a:rPr lang="en-US" altLang="zh-CN" sz="2800" dirty="0"/>
              <a:t>   </a:t>
            </a:r>
            <a:r>
              <a:rPr lang="en-US" altLang="zh-CN" sz="2800" dirty="0" smtClean="0"/>
              <a:t>        **</a:t>
            </a:r>
            <a:endParaRPr lang="zh-CN" altLang="zh-CN" sz="2800" dirty="0"/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      ***</a:t>
            </a:r>
            <a:endParaRPr lang="zh-CN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****</a:t>
            </a:r>
            <a:endParaRPr lang="zh-CN" altLang="zh-CN" sz="2800" dirty="0"/>
          </a:p>
          <a:p>
            <a:r>
              <a:rPr lang="en-US" altLang="zh-CN" sz="2800" dirty="0" smtClean="0"/>
              <a:t>  *****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923135" y="4135198"/>
            <a:ext cx="11304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     *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***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*****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***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  *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10800000">
            <a:off x="8544935" y="2496266"/>
            <a:ext cx="16033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       *</a:t>
            </a:r>
            <a:endParaRPr lang="zh-CN" altLang="zh-CN" sz="2800" dirty="0"/>
          </a:p>
          <a:p>
            <a:r>
              <a:rPr lang="en-US" altLang="zh-CN" sz="2800" dirty="0" smtClean="0"/>
              <a:t>     ***</a:t>
            </a:r>
            <a:endParaRPr lang="zh-CN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****</a:t>
            </a:r>
            <a:endParaRPr lang="zh-CN" altLang="zh-CN" sz="2800" dirty="0"/>
          </a:p>
          <a:p>
            <a:r>
              <a:rPr lang="en-US" altLang="zh-CN" sz="2800" dirty="0" smtClean="0"/>
              <a:t> *****</a:t>
            </a:r>
            <a:r>
              <a:rPr lang="zh-CN" altLang="en-US" sz="2800" dirty="0" smtClean="0"/>
              <a:t>**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0</TotalTime>
  <Words>1351</Words>
  <Application>WPS 演示</Application>
  <PresentationFormat>宽屏</PresentationFormat>
  <Paragraphs>126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视差</vt:lpstr>
      <vt:lpstr>Javascript核心基础(3)</vt:lpstr>
      <vt:lpstr>*程序中的三大逻辑结构-循环结构</vt:lpstr>
      <vt:lpstr>*循环结构之do-while语句</vt:lpstr>
      <vt:lpstr>*循环结构之while语句</vt:lpstr>
      <vt:lpstr>*循环结构之do-while语句</vt:lpstr>
      <vt:lpstr>*循环结构之break、continue</vt:lpstr>
      <vt:lpstr>*使用while语句打印下面的图形</vt:lpstr>
      <vt:lpstr>*循环结构之for语句</vt:lpstr>
      <vt:lpstr>*使用for语句打印下面的图形</vt:lpstr>
      <vt:lpstr>for循环语句-课堂练习</vt:lpstr>
      <vt:lpstr>*买鸡问题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初识Javascript</dc:title>
  <dc:creator>chongyao xu</dc:creator>
  <cp:lastModifiedBy>CC</cp:lastModifiedBy>
  <cp:revision>468</cp:revision>
  <dcterms:created xsi:type="dcterms:W3CDTF">2016-04-10T00:33:00Z</dcterms:created>
  <dcterms:modified xsi:type="dcterms:W3CDTF">2016-07-28T04:09:17Z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