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7" r:id="rId4"/>
    <p:sldId id="281" r:id="rId5"/>
    <p:sldId id="270" r:id="rId6"/>
    <p:sldId id="267" r:id="rId7"/>
    <p:sldId id="282" r:id="rId8"/>
    <p:sldId id="275" r:id="rId9"/>
    <p:sldId id="283" r:id="rId10"/>
    <p:sldId id="287" r:id="rId11"/>
    <p:sldId id="280" r:id="rId12"/>
    <p:sldId id="284" r:id="rId13"/>
    <p:sldId id="290" r:id="rId14"/>
    <p:sldId id="285" r:id="rId15"/>
    <p:sldId id="299" r:id="rId16"/>
    <p:sldId id="286" r:id="rId17"/>
    <p:sldId id="279" r:id="rId18"/>
    <p:sldId id="272" r:id="rId19"/>
    <p:sldId id="288" r:id="rId20"/>
    <p:sldId id="296" r:id="rId21"/>
    <p:sldId id="300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3CDF4"/>
    <a:srgbClr val="FF0000"/>
    <a:srgbClr val="8957B0"/>
    <a:srgbClr val="4E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核心基础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程序模块化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--------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什么是作用域？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作用域的分类（全局、局部）；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段代码都具有各自的作用域，变量在其作用域外是无法访问的。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作用域的优先级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如何划分作用域？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声明提前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作用域中的一些坑！（隐式、暗示、提前）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51307" y="697425"/>
            <a:ext cx="9174996" cy="55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全局作用域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67184" y="2309247"/>
            <a:ext cx="6943241" cy="17668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fn01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函数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5637504" y="2975675"/>
            <a:ext cx="1402600" cy="991892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696343" y="4633995"/>
            <a:ext cx="5284922" cy="11778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fn02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50454" y="1339596"/>
          <a:ext cx="2478007" cy="448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007"/>
              </a:tblGrid>
              <a:tr h="747961">
                <a:tc>
                  <a:txBody>
                    <a:bodyPr/>
                    <a:lstStyle/>
                    <a:p>
                      <a:pPr lvl="1" algn="just"/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name1=200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lvl="1"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lvl="1"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lvl="1"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lvl="1"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lvl="1"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50875" y="774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121830" y="1143525"/>
            <a:ext cx="5238428" cy="4879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堆内存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函数的特性：定义、调用、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返回值；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返回的数据类型；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函数的默认返回值；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函数返回值的作用：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、表现函数的执行结果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、跨作用域取值；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、保证全局作用域的安全。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函数无重载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函数的调用与实参数量无关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noFill/>
        </p:spPr>
        <p:txBody>
          <a:bodyPr/>
          <a:lstStyle/>
          <a:p>
            <a:r>
              <a:rPr lang="zh-CN" altLang="en-US" dirty="0" smtClean="0"/>
              <a:t>递归算法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函数中自身调用自身的编程技巧叫做递归。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递归一定要有出口条件能够跳出递归，也就是说出口条件满足时递归返回，不满足时前进。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优势：递归用于解决一些具有相同处理过程的问题，从而减少开发人员的工作量。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劣势：由于递归执行过程中在快速的调用函数，若处理大量数据，或递归次数过多会造成内存溢出的问题，也就是说递归是很消耗内存的。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递归快算法：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、出口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、规律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、趋势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2519"/>
          </a:xfrm>
        </p:spPr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658319"/>
            <a:ext cx="10018713" cy="413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使用函数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传参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返回值的形式实现下列功能：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生成一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格子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4546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8286"/>
            <a:ext cx="10018713" cy="4241369"/>
          </a:xfrm>
        </p:spPr>
        <p:txBody>
          <a:bodyPr anchor="t">
            <a:normAutofit/>
          </a:bodyPr>
          <a:lstStyle/>
          <a:p>
            <a:pPr lvl="1"/>
            <a:r>
              <a:rPr lang="zh-CN" altLang="zh-CN" sz="2800" dirty="0" smtClean="0"/>
              <a:t>输出</a:t>
            </a:r>
            <a:r>
              <a:rPr lang="zh-CN" altLang="zh-CN" sz="2800" dirty="0"/>
              <a:t>斐波那契额数列数列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20</a:t>
            </a:r>
            <a:r>
              <a:rPr lang="zh-CN" altLang="zh-CN" sz="2800" dirty="0" smtClean="0"/>
              <a:t>项</a:t>
            </a:r>
            <a:r>
              <a:rPr lang="zh-CN" altLang="en-US" sz="2800" dirty="0" smtClean="0"/>
              <a:t>的数据</a:t>
            </a:r>
            <a:r>
              <a:rPr lang="en-US" altLang="zh-CN" sz="2800" dirty="0" smtClean="0"/>
              <a:t>(</a:t>
            </a:r>
            <a:r>
              <a:rPr lang="zh-CN" altLang="zh-CN" sz="2800" dirty="0"/>
              <a:t>递归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lvl="1"/>
            <a:r>
              <a:rPr lang="zh-CN" altLang="en-US" sz="2800" dirty="0" smtClean="0"/>
              <a:t>提示：</a:t>
            </a:r>
            <a:r>
              <a:rPr lang="en-US" altLang="zh-CN" sz="2800" dirty="0" smtClean="0"/>
              <a:t>F(x</a:t>
            </a:r>
            <a:r>
              <a:rPr lang="en-US" altLang="zh-CN" sz="2800" dirty="0"/>
              <a:t>) = F(x-1) + F(x-2);  x&gt;=</a:t>
            </a:r>
            <a:r>
              <a:rPr lang="en-US" altLang="zh-CN" sz="2800" dirty="0" smtClean="0"/>
              <a:t>2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0 1 1 2 3 5 8 13 21 34 55 89 144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把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个递归题写一遍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阶乘、求最大公约数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282845"/>
            <a:ext cx="10018713" cy="44557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487838"/>
            <a:ext cx="10018713" cy="4799309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zh-CN" altLang="en-US" sz="3200" dirty="0"/>
              <a:t>实现一个提款机取款的</a:t>
            </a:r>
            <a:r>
              <a:rPr lang="zh-CN" altLang="en-US" sz="3200" dirty="0" smtClean="0"/>
              <a:t>功能</a:t>
            </a:r>
            <a:endParaRPr lang="en-US" altLang="zh-CN" sz="3200" dirty="0"/>
          </a:p>
          <a:p>
            <a:pPr marL="0" lvl="1" indent="0"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创建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个文本框：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第一个文本框：密码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第二个文本框：金额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创建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个按钮：  按钮文本（取钱）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当密码输入正确并且输入钱数后提示：取钱成功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当密码输入错误提示：密码错误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当输入钱数超过</a:t>
            </a:r>
            <a:r>
              <a:rPr lang="en-US" altLang="zh-CN" sz="3200" dirty="0" smtClean="0"/>
              <a:t>3000</a:t>
            </a:r>
            <a:r>
              <a:rPr lang="zh-CN" altLang="en-US" sz="3200" dirty="0" smtClean="0"/>
              <a:t>时提示：钱不够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当输入钱为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或者为空时提示：请输入正确的钱数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函数参数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arguments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事件驱动</a:t>
            </a:r>
            <a:r>
              <a:rPr lang="en-US" altLang="zh-CN" dirty="0" smtClean="0"/>
              <a:t>-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 sz="2800" dirty="0" smtClean="0"/>
              <a:t>JS</a:t>
            </a:r>
            <a:r>
              <a:rPr lang="zh-CN" altLang="en-US" sz="2800" dirty="0" smtClean="0"/>
              <a:t>是基于事件驱动的一门编程语言。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通过事件驱动的机制来反馈用户的操作。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什么叫做事件？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什么叫做驱动？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什么叫做事件处理程序？</a:t>
            </a:r>
            <a:endParaRPr lang="zh-CN" altLang="zh-CN" sz="2800" dirty="0"/>
          </a:p>
          <a:p>
            <a:pPr lvl="1"/>
            <a:endParaRPr lang="zh-CN" altLang="zh-CN" sz="2800" dirty="0"/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要实现一个加法运算，将所有传进来的数字累加，而数字的个数可以任意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函数自执行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var a=1;</a:t>
            </a:r>
            <a:endParaRPr lang="en-US" altLang="zh-CN"/>
          </a:p>
          <a:p>
            <a:r>
              <a:rPr lang="en-US" altLang="zh-CN"/>
              <a:t>var b=2;</a:t>
            </a:r>
            <a:endParaRPr lang="en-US" altLang="zh-CN"/>
          </a:p>
          <a:p>
            <a:r>
              <a:rPr lang="en-US" altLang="zh-CN"/>
              <a:t>(function(){</a:t>
            </a:r>
            <a:endParaRPr lang="en-US" altLang="zh-CN"/>
          </a:p>
          <a:p>
            <a:pPr lvl="1"/>
            <a:r>
              <a:rPr lang="en-US" altLang="zh-CN"/>
              <a:t>var a=b=5;</a:t>
            </a:r>
            <a:endParaRPr lang="en-US" altLang="zh-CN"/>
          </a:p>
          <a:p>
            <a:r>
              <a:rPr lang="en-US" altLang="zh-CN"/>
              <a:t>})();</a:t>
            </a:r>
            <a:endParaRPr lang="en-US" altLang="zh-CN"/>
          </a:p>
          <a:p>
            <a:r>
              <a:rPr lang="en-US" altLang="zh-CN"/>
              <a:t>alert(a);</a:t>
            </a:r>
            <a:endParaRPr lang="en-US" altLang="zh-CN"/>
          </a:p>
          <a:p>
            <a:r>
              <a:rPr lang="en-US" altLang="zh-CN"/>
              <a:t>alert(b);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事件驱动</a:t>
            </a:r>
            <a:r>
              <a:rPr lang="en-US" altLang="zh-CN" dirty="0" smtClean="0"/>
              <a:t>-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0" y="2403526"/>
          <a:ext cx="10018713" cy="30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事件名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单击事件，当鼠标单击时触发该事件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ondblclick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双击事件，当鼠标双击时触发该事件</a:t>
                      </a:r>
                      <a:endParaRPr lang="zh-CN" altLang="en-US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焦点事件，当某个对象获得焦点时触发该事件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失去焦点事件，当某个对象失去焦点时触发该事件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函数的概念及作用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编程中函数是显现程序模块化的基本单元，将多行可实现目的的代码整合到一个函数块当中，可以提高当再次使用多行代码时的重用性。由此可以看出函数只定义一次，但可以被多次执行和调用。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大厦和砖块的概念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系统和功能的概念（子程序）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电视机、电冰箱的概念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函数节省内存</a:t>
            </a:r>
            <a:endParaRPr lang="en-US" altLang="zh-CN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函数的用法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一个函数？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如何执行函数？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(){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3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 不限行数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3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3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3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001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function-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9575"/>
            <a:ext cx="10018713" cy="4384729"/>
          </a:xfrm>
        </p:spPr>
        <p:txBody>
          <a:bodyPr anchor="t">
            <a:normAutofit lnSpcReduction="10000"/>
          </a:bodyPr>
          <a:lstStyle/>
          <a:p>
            <a:pPr lvl="1"/>
            <a:r>
              <a:rPr lang="zh-CN" altLang="en-US" sz="3200" dirty="0" smtClean="0"/>
              <a:t>实现一个加法函数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实现一个减法函数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实现一个乘法函数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实现一个除法函数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实现一个取模函数</a:t>
            </a:r>
            <a:endParaRPr lang="en-US" altLang="zh-CN" sz="3200" dirty="0"/>
          </a:p>
          <a:p>
            <a:pPr lvl="1"/>
            <a:r>
              <a:rPr lang="zh-CN" altLang="en-US" sz="3200" dirty="0"/>
              <a:t>实现一</a:t>
            </a:r>
            <a:r>
              <a:rPr lang="zh-CN" altLang="en-US" sz="3200" dirty="0" smtClean="0"/>
              <a:t>个输出等腰三角形的函数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>
                <a:solidFill>
                  <a:srgbClr val="FF0000"/>
                </a:solidFill>
              </a:rPr>
              <a:t>实现一个登录函数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在函数调用时，将某些数据值传递到某个函数中，同时函数针对传入的数据做出相应的处理。这个种方式就叫做函数传参。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使用函数传参需要具备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个条件：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、调用函数时要传递参数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实际参数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、被调用的函数要接收参数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形式参数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实参是要顶替形参的，形参是帮实参顶替的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0010"/>
          </a:xfrm>
        </p:spPr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9575"/>
            <a:ext cx="10018713" cy="4384729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sz="3200" dirty="0" smtClean="0"/>
              <a:t>完善登录功能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实现一个提款机取款的功能</a:t>
            </a:r>
            <a:endParaRPr lang="zh-CN" altLang="en-US" sz="3200" dirty="0" smtClean="0"/>
          </a:p>
          <a:p>
            <a:pPr lvl="1"/>
            <a:r>
              <a:rPr lang="zh-CN" altLang="en-US" sz="3200" dirty="0" smtClean="0">
                <a:solidFill>
                  <a:srgbClr val="FF0000"/>
                </a:solidFill>
              </a:rPr>
              <a:t>完善前面的加减乘除取模运算功能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186551"/>
            <a:ext cx="10018713" cy="3124201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3200" dirty="0"/>
          </a:p>
          <a:p>
            <a:pPr lvl="1"/>
            <a:r>
              <a:rPr lang="zh-CN" altLang="en-US" sz="3200" dirty="0"/>
              <a:t>对一个</a:t>
            </a:r>
            <a:r>
              <a:rPr lang="en-US" altLang="zh-CN" sz="3200" dirty="0"/>
              <a:t>HTML</a:t>
            </a:r>
            <a:r>
              <a:rPr lang="zh-CN" altLang="en-US" sz="3200" dirty="0"/>
              <a:t>元素设置样式的</a:t>
            </a:r>
            <a:r>
              <a:rPr lang="zh-CN" altLang="en-US" sz="3200" dirty="0" smtClean="0"/>
              <a:t>函数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1596</Words>
  <Application>WPS 演示</Application>
  <PresentationFormat>宽屏</PresentationFormat>
  <Paragraphs>175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视差</vt:lpstr>
      <vt:lpstr>Javascript核心基础(4)</vt:lpstr>
      <vt:lpstr>*事件驱动-初探</vt:lpstr>
      <vt:lpstr>*事件驱动-初探</vt:lpstr>
      <vt:lpstr>*函数的概念及作用</vt:lpstr>
      <vt:lpstr>*函数的用法</vt:lpstr>
      <vt:lpstr>函数function-课堂练习</vt:lpstr>
      <vt:lpstr>*函数的参数</vt:lpstr>
      <vt:lpstr>案例</vt:lpstr>
      <vt:lpstr>扩展练习</vt:lpstr>
      <vt:lpstr>*作用域</vt:lpstr>
      <vt:lpstr>PowerPoint 演示文稿</vt:lpstr>
      <vt:lpstr>PowerPoint 演示文稿</vt:lpstr>
      <vt:lpstr>*函数的返回值</vt:lpstr>
      <vt:lpstr>函数无重载</vt:lpstr>
      <vt:lpstr>递归算法-扩展</vt:lpstr>
      <vt:lpstr>扩展-练习</vt:lpstr>
      <vt:lpstr>作业</vt:lpstr>
      <vt:lpstr>作业</vt:lpstr>
      <vt:lpstr>函数参数	</vt:lpstr>
      <vt:lpstr>练习</vt:lpstr>
      <vt:lpstr>函数自执行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初识Javascript</dc:title>
  <dc:creator>chongyao xu</dc:creator>
  <cp:lastModifiedBy>CC</cp:lastModifiedBy>
  <cp:revision>643</cp:revision>
  <dcterms:created xsi:type="dcterms:W3CDTF">2016-04-10T00:33:00Z</dcterms:created>
  <dcterms:modified xsi:type="dcterms:W3CDTF">2016-08-02T03:55:50Z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