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yao xu" initials="c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对象的样子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84311" y="1937286"/>
            <a:ext cx="10018713" cy="42620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4800" dirty="0" err="1" smtClean="0">
                <a:latin typeface="Arial" pitchFamily="34" charset="0"/>
                <a:cs typeface="Arial" pitchFamily="34" charset="0"/>
              </a:rPr>
              <a:t>str</a:t>
            </a:r>
            <a:endParaRPr lang="zh-CN" alt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75252" y="3774181"/>
            <a:ext cx="1711867" cy="17587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charAt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775252" y="2781938"/>
            <a:ext cx="9523011" cy="57343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length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16068" y="3789679"/>
            <a:ext cx="1711867" cy="17587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charAtCode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()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672382" y="3809400"/>
            <a:ext cx="1711867" cy="17587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fromCharCode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()</a:t>
            </a:r>
            <a:endParaRPr lang="zh-CN" alt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09546" y="3789679"/>
            <a:ext cx="1711867" cy="17587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indexof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()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540602" y="3789679"/>
            <a:ext cx="1711867" cy="17587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search()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84311" y="1864024"/>
          <a:ext cx="10018713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9571"/>
                <a:gridCol w="6679142"/>
              </a:tblGrid>
              <a:tr h="425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err="1" smtClean="0"/>
                        <a:t>charAt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将指定位置的字符返回，参数：字符位置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还可使用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[0]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下标来实现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IE8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以下浏览器返回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undefined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/>
                        <a:t>charCodeAt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将指定位置的字符编码返回，参数：字符位置</a:t>
                      </a:r>
                      <a:endParaRPr lang="zh-CN" altLang="en-US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/>
                        <a:t>String.fromCharCode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将接收到的</a:t>
                      </a:r>
                      <a:r>
                        <a:rPr lang="en-US" altLang="zh-CN" sz="18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unicode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值转换成字符串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,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参数：编码</a:t>
                      </a:r>
                      <a:endParaRPr lang="zh-CN" altLang="en-US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 txBox="1"/>
          <p:nvPr/>
        </p:nvSpPr>
        <p:spPr>
          <a:xfrm>
            <a:off x="1484311" y="685800"/>
            <a:ext cx="10018713" cy="864031"/>
          </a:xfrm>
          <a:prstGeom prst="rect">
            <a:avLst/>
          </a:prstGeom>
          <a:solidFill>
            <a:schemeClr val="accent2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字符方法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84311" y="1270860"/>
          <a:ext cx="10018713" cy="530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9571"/>
                <a:gridCol w="6679142"/>
              </a:tblGrid>
              <a:tr h="444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/>
                        <a:t>concat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将一或多个字符串拼接起来，并返回拼接得到的一个新字符串，不改变原字符串。接收多个参数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slice()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返回被操作字符串的一个子字符串，并对原字符串没影响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接受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个参数：起始、结束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不包括本身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)(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若不写则到结尾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当传入负数时则用长度与数值相加当做起始位或查找个数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当第一个参数有误则按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处理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substring()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返回被操作字符串的一个子字符串，并对原字符串没影响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接受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个参数：起始、结束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不包括本身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)((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若不写则到结尾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当传入负数时则将自动转换为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/>
                        <a:t>substr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返回被操作字符串的一个子字符串，并对原字符串没影响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接受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个参数：起始点、要返回字符的个数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当传入负数第一个参数用长度相加，第二个参数转化为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 txBox="1"/>
          <p:nvPr/>
        </p:nvSpPr>
        <p:spPr>
          <a:xfrm>
            <a:off x="1484311" y="267345"/>
            <a:ext cx="10018713" cy="864031"/>
          </a:xfrm>
          <a:prstGeom prst="rect">
            <a:avLst/>
          </a:prstGeom>
          <a:solidFill>
            <a:schemeClr val="accent2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字符串操作方法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84311" y="1383577"/>
          <a:ext cx="10018713" cy="534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9571"/>
                <a:gridCol w="6679142"/>
              </a:tblGrid>
              <a:tr h="425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/>
                        <a:t>indexOf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从字符串开头搜索，返回某字符第一次出现的位置若没找到则返回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个参数，第一个参数为搜索的字符，第二个参数为从哪个位置开始查找。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lastIndexOf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从字符串尾部搜索，返回某个字符第一次出现的位置若美找到则返回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个参数，第一个参数为搜索的字符，第二个参数为从哪个位置开始查找。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trim()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创建一个字符串副本，删除字符串前面与后面的所有空格并返回。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有兼容性问题支持：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IE9+\Safari5+\Opera10.5+\chrome\firefox3.5+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 txBox="1"/>
          <p:nvPr/>
        </p:nvSpPr>
        <p:spPr>
          <a:xfrm>
            <a:off x="1484311" y="313840"/>
            <a:ext cx="10018713" cy="864031"/>
          </a:xfrm>
          <a:prstGeom prst="rect">
            <a:avLst/>
          </a:prstGeom>
          <a:solidFill>
            <a:schemeClr val="accent2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字符串位置方法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84311" y="1383577"/>
          <a:ext cx="10018713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9571"/>
                <a:gridCol w="6679142"/>
              </a:tblGrid>
              <a:tr h="425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/>
                        <a:t>toLowerCase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将字符串中的英文字母转换为小写。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toUpperCase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将字符串中的英文字母转换为大写。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 txBox="1"/>
          <p:nvPr/>
        </p:nvSpPr>
        <p:spPr>
          <a:xfrm>
            <a:off x="1484311" y="313840"/>
            <a:ext cx="10018713" cy="864031"/>
          </a:xfrm>
          <a:prstGeom prst="rect">
            <a:avLst/>
          </a:prstGeom>
          <a:solidFill>
            <a:schemeClr val="accent2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字符串</a:t>
            </a:r>
            <a:r>
              <a:rPr lang="zh-CN" altLang="en-US" dirty="0"/>
              <a:t>大</a:t>
            </a:r>
            <a:r>
              <a:rPr lang="zh-CN" altLang="en-US" dirty="0" smtClean="0"/>
              <a:t>小写转换方法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84311" y="1383577"/>
          <a:ext cx="10018713" cy="13607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9571"/>
                <a:gridCol w="6679142"/>
              </a:tblGrid>
              <a:tr h="425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split()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将字符串按照指定字符将字符串分割并返回一个分割后的数组。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接受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个参数：分割符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 txBox="1"/>
          <p:nvPr/>
        </p:nvSpPr>
        <p:spPr>
          <a:xfrm>
            <a:off x="1484311" y="313840"/>
            <a:ext cx="10018713" cy="864031"/>
          </a:xfrm>
          <a:prstGeom prst="rect">
            <a:avLst/>
          </a:prstGeom>
          <a:solidFill>
            <a:schemeClr val="accent2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字符串</a:t>
            </a:r>
            <a:r>
              <a:rPr lang="zh-CN" altLang="en-US" dirty="0"/>
              <a:t>分割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 sString=”abcdabcdabcd”;</a:t>
            </a:r>
            <a:endParaRPr lang="en-US" altLang="zh-CN"/>
          </a:p>
          <a:p>
            <a:r>
              <a:rPr lang="zh-CN" altLang="en-US"/>
              <a:t>求字母</a:t>
            </a:r>
            <a:r>
              <a:rPr lang="en-US" altLang="zh-CN"/>
              <a:t>a</a:t>
            </a:r>
            <a:r>
              <a:rPr lang="zh-CN" altLang="en-US"/>
              <a:t>的重复次数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演示</Application>
  <PresentationFormat>宽屏</PresentationFormat>
  <Paragraphs>118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*Javascript中String对象的样子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3</cp:revision>
  <dcterms:created xsi:type="dcterms:W3CDTF">2016-08-04T09:25:54Z</dcterms:created>
  <dcterms:modified xsi:type="dcterms:W3CDTF">2016-08-04T09:28:12Z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