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3"/>
    <p:sldId id="377" r:id="rId4"/>
    <p:sldId id="391" r:id="rId5"/>
    <p:sldId id="379" r:id="rId6"/>
    <p:sldId id="380" r:id="rId7"/>
    <p:sldId id="381" r:id="rId8"/>
    <p:sldId id="382" r:id="rId9"/>
    <p:sldId id="383" r:id="rId10"/>
    <p:sldId id="384" r:id="rId11"/>
    <p:sldId id="385" r:id="rId12"/>
    <p:sldId id="386" r:id="rId13"/>
    <p:sldId id="387" r:id="rId14"/>
    <p:sldId id="388" r:id="rId15"/>
    <p:sldId id="389" r:id="rId16"/>
    <p:sldId id="390" r:id="rId17"/>
    <p:sldId id="359" r:id="rId18"/>
    <p:sldId id="360" r:id="rId19"/>
    <p:sldId id="361" r:id="rId20"/>
    <p:sldId id="362" r:id="rId21"/>
    <p:sldId id="363" r:id="rId22"/>
    <p:sldId id="364" r:id="rId23"/>
    <p:sldId id="352" r:id="rId24"/>
    <p:sldId id="365" r:id="rId25"/>
    <p:sldId id="353" r:id="rId26"/>
    <p:sldId id="366" r:id="rId27"/>
    <p:sldId id="367" r:id="rId28"/>
    <p:sldId id="368" r:id="rId29"/>
    <p:sldId id="369" r:id="rId30"/>
    <p:sldId id="370" r:id="rId31"/>
    <p:sldId id="371" r:id="rId32"/>
    <p:sldId id="372" r:id="rId33"/>
    <p:sldId id="332" r:id="rId34"/>
    <p:sldId id="317" r:id="rId35"/>
    <p:sldId id="422" r:id="rId36"/>
    <p:sldId id="427" r:id="rId37"/>
    <p:sldId id="423" r:id="rId38"/>
    <p:sldId id="428" r:id="rId39"/>
    <p:sldId id="424" r:id="rId40"/>
    <p:sldId id="425" r:id="rId41"/>
    <p:sldId id="42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ngyao xu" initials="cx"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B050"/>
    <a:srgbClr val="83CDF4"/>
    <a:srgbClr val="8957B0"/>
    <a:srgbClr val="4E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73DFC9-CBF8-45BA-ABF8-807ED415541A}" type="doc">
      <dgm:prSet loTypeId="urn:microsoft.com/office/officeart/2008/layout/AscendingPictureAccentProcess" loCatId="process" qsTypeId="urn:microsoft.com/office/officeart/2005/8/quickstyle/simple4" qsCatId="simple" csTypeId="urn:microsoft.com/office/officeart/2005/8/colors/accent1_2" csCatId="accent1" phldr="1"/>
      <dgm:spPr/>
      <dgm:t>
        <a:bodyPr/>
        <a:lstStyle/>
        <a:p>
          <a:endParaRPr lang="zh-CN" altLang="en-US"/>
        </a:p>
      </dgm:t>
    </dgm:pt>
    <dgm:pt modelId="{414FD47D-10C3-4406-A05E-656677903148}">
      <dgm:prSet phldrT="[文本]"/>
      <dgm:spPr/>
      <dgm:t>
        <a:bodyPr/>
        <a:lstStyle/>
        <a:p>
          <a:r>
            <a:rPr lang="en-US" altLang="zh-CN" dirty="0" smtClean="0"/>
            <a:t>div</a:t>
          </a:r>
          <a:endParaRPr lang="zh-CN" altLang="en-US" dirty="0"/>
        </a:p>
      </dgm:t>
    </dgm:pt>
    <dgm:pt modelId="{F2116353-2A38-46D5-ABE9-DE83B44FC83F}" cxnId="{D5C145CF-11D5-41D8-AC12-49179EE59350}" type="parTrans">
      <dgm:prSet/>
      <dgm:spPr/>
      <dgm:t>
        <a:bodyPr/>
        <a:lstStyle/>
        <a:p>
          <a:endParaRPr lang="zh-CN" altLang="en-US"/>
        </a:p>
      </dgm:t>
    </dgm:pt>
    <dgm:pt modelId="{02FFF9BF-1D49-4986-837E-22FA4FD6A9FA}" cxnId="{D5C145CF-11D5-41D8-AC12-49179EE59350}" type="sibTrans">
      <dgm:prSet/>
      <dgm:spPr/>
      <dgm:t>
        <a:bodyPr/>
        <a:lstStyle/>
        <a:p>
          <a:endParaRPr lang="zh-CN" altLang="en-US"/>
        </a:p>
      </dgm:t>
    </dgm:pt>
    <dgm:pt modelId="{B72A6A86-92C1-4691-BD67-F48535428B69}">
      <dgm:prSet phldrT="[文本]"/>
      <dgm:spPr/>
      <dgm:t>
        <a:bodyPr/>
        <a:lstStyle/>
        <a:p>
          <a:r>
            <a:rPr lang="en-US" altLang="zh-CN" dirty="0" smtClean="0"/>
            <a:t>document</a:t>
          </a:r>
          <a:endParaRPr lang="zh-CN" altLang="en-US" dirty="0"/>
        </a:p>
      </dgm:t>
    </dgm:pt>
    <dgm:pt modelId="{B41F1C11-9328-4748-A352-1CA14D4E5F3B}" cxnId="{1000DFFC-C52D-4654-9487-6DECAD1BD648}" type="parTrans">
      <dgm:prSet/>
      <dgm:spPr/>
      <dgm:t>
        <a:bodyPr/>
        <a:lstStyle/>
        <a:p>
          <a:endParaRPr lang="zh-CN" altLang="en-US"/>
        </a:p>
      </dgm:t>
    </dgm:pt>
    <dgm:pt modelId="{AC87E995-C4D7-4BAB-829D-55886B90B989}" cxnId="{1000DFFC-C52D-4654-9487-6DECAD1BD648}" type="sibTrans">
      <dgm:prSet/>
      <dgm:spPr/>
      <dgm:t>
        <a:bodyPr/>
        <a:lstStyle/>
        <a:p>
          <a:endParaRPr lang="zh-CN" altLang="en-US"/>
        </a:p>
      </dgm:t>
    </dgm:pt>
    <dgm:pt modelId="{4E98EFD6-1D22-4A48-BED0-7499878414B5}">
      <dgm:prSet/>
      <dgm:spPr/>
      <dgm:t>
        <a:bodyPr/>
        <a:lstStyle/>
        <a:p>
          <a:r>
            <a:rPr lang="en-US" altLang="zh-CN" dirty="0" smtClean="0"/>
            <a:t>html</a:t>
          </a:r>
          <a:endParaRPr lang="zh-CN" altLang="en-US" dirty="0"/>
        </a:p>
      </dgm:t>
    </dgm:pt>
    <dgm:pt modelId="{89C57047-0A48-480E-897F-AE01D41C74B7}" cxnId="{14ABE456-41F9-41FF-B87E-9999C36C9452}" type="parTrans">
      <dgm:prSet/>
      <dgm:spPr/>
      <dgm:t>
        <a:bodyPr/>
        <a:lstStyle/>
        <a:p>
          <a:endParaRPr lang="zh-CN" altLang="en-US"/>
        </a:p>
      </dgm:t>
    </dgm:pt>
    <dgm:pt modelId="{0075A307-0FDA-4DD1-9493-E3B2B30AC11D}" cxnId="{14ABE456-41F9-41FF-B87E-9999C36C9452}" type="sibTrans">
      <dgm:prSet/>
      <dgm:spPr/>
      <dgm:t>
        <a:bodyPr/>
        <a:lstStyle/>
        <a:p>
          <a:endParaRPr lang="zh-CN" altLang="en-US"/>
        </a:p>
      </dgm:t>
    </dgm:pt>
    <dgm:pt modelId="{AE72F548-7336-433B-8519-61E0CA6B68A5}">
      <dgm:prSet/>
      <dgm:spPr/>
      <dgm:t>
        <a:bodyPr/>
        <a:lstStyle/>
        <a:p>
          <a:r>
            <a:rPr lang="en-US" altLang="zh-CN" dirty="0" smtClean="0"/>
            <a:t>body</a:t>
          </a:r>
          <a:endParaRPr lang="zh-CN" altLang="en-US" dirty="0"/>
        </a:p>
      </dgm:t>
    </dgm:pt>
    <dgm:pt modelId="{DE65458C-59A7-4A3A-8544-5E7DA38506CE}" cxnId="{ED7AA9D9-4A3E-47DA-BD6D-7A0915F9DB35}" type="parTrans">
      <dgm:prSet/>
      <dgm:spPr/>
      <dgm:t>
        <a:bodyPr/>
        <a:lstStyle/>
        <a:p>
          <a:endParaRPr lang="zh-CN" altLang="en-US"/>
        </a:p>
      </dgm:t>
    </dgm:pt>
    <dgm:pt modelId="{42E24DD6-72AF-49FD-9796-5A7A2D7C36DC}" cxnId="{ED7AA9D9-4A3E-47DA-BD6D-7A0915F9DB35}" type="sibTrans">
      <dgm:prSet/>
      <dgm:spPr/>
      <dgm:t>
        <a:bodyPr/>
        <a:lstStyle/>
        <a:p>
          <a:endParaRPr lang="zh-CN" altLang="en-US"/>
        </a:p>
      </dgm:t>
    </dgm:pt>
    <dgm:pt modelId="{E687DABF-BBAA-46FD-A25B-04D483AA5F37}" type="pres">
      <dgm:prSet presAssocID="{0273DFC9-CBF8-45BA-ABF8-807ED415541A}" presName="Name0" presStyleCnt="0">
        <dgm:presLayoutVars>
          <dgm:chMax val="7"/>
          <dgm:chPref val="7"/>
          <dgm:dir/>
        </dgm:presLayoutVars>
      </dgm:prSet>
      <dgm:spPr/>
      <dgm:t>
        <a:bodyPr/>
        <a:lstStyle/>
        <a:p>
          <a:endParaRPr lang="zh-CN" altLang="en-US"/>
        </a:p>
      </dgm:t>
    </dgm:pt>
    <dgm:pt modelId="{112955C4-DC3A-4AD1-A99B-8522A62D9E47}" type="pres">
      <dgm:prSet presAssocID="{0273DFC9-CBF8-45BA-ABF8-807ED415541A}" presName="dot1" presStyleLbl="alignNode1" presStyleIdx="0" presStyleCnt="13"/>
      <dgm:spPr/>
    </dgm:pt>
    <dgm:pt modelId="{E2D06ADC-99B3-406A-A725-424BDB6580EB}" type="pres">
      <dgm:prSet presAssocID="{0273DFC9-CBF8-45BA-ABF8-807ED415541A}" presName="dot2" presStyleLbl="alignNode1" presStyleIdx="1" presStyleCnt="13"/>
      <dgm:spPr/>
    </dgm:pt>
    <dgm:pt modelId="{2FA57439-4B69-4190-A89B-4B53854C8CCF}" type="pres">
      <dgm:prSet presAssocID="{0273DFC9-CBF8-45BA-ABF8-807ED415541A}" presName="dot3" presStyleLbl="alignNode1" presStyleIdx="2" presStyleCnt="13"/>
      <dgm:spPr/>
    </dgm:pt>
    <dgm:pt modelId="{48ED4557-8FA5-45C7-A489-12AE3ED5586C}" type="pres">
      <dgm:prSet presAssocID="{0273DFC9-CBF8-45BA-ABF8-807ED415541A}" presName="dot4" presStyleLbl="alignNode1" presStyleIdx="3" presStyleCnt="13"/>
      <dgm:spPr/>
    </dgm:pt>
    <dgm:pt modelId="{5D411533-FC0B-4B2F-AC1F-46BB28858266}" type="pres">
      <dgm:prSet presAssocID="{0273DFC9-CBF8-45BA-ABF8-807ED415541A}" presName="dot5" presStyleLbl="alignNode1" presStyleIdx="4" presStyleCnt="13"/>
      <dgm:spPr/>
    </dgm:pt>
    <dgm:pt modelId="{57C320A0-DE98-4CE1-B2EC-4CF61803F039}" type="pres">
      <dgm:prSet presAssocID="{0273DFC9-CBF8-45BA-ABF8-807ED415541A}" presName="dot6" presStyleLbl="alignNode1" presStyleIdx="5" presStyleCnt="13"/>
      <dgm:spPr/>
    </dgm:pt>
    <dgm:pt modelId="{1E01E006-87BB-4BEC-B01A-5BE5A5513311}" type="pres">
      <dgm:prSet presAssocID="{0273DFC9-CBF8-45BA-ABF8-807ED415541A}" presName="dotArrow1" presStyleLbl="alignNode1" presStyleIdx="6" presStyleCnt="13"/>
      <dgm:spPr/>
    </dgm:pt>
    <dgm:pt modelId="{A1F1D6B0-5D23-4D51-BC3D-99326F7FEC0B}" type="pres">
      <dgm:prSet presAssocID="{0273DFC9-CBF8-45BA-ABF8-807ED415541A}" presName="dotArrow2" presStyleLbl="alignNode1" presStyleIdx="7" presStyleCnt="13"/>
      <dgm:spPr/>
    </dgm:pt>
    <dgm:pt modelId="{B1CB06EE-FC02-43FF-9374-C89F608F45A3}" type="pres">
      <dgm:prSet presAssocID="{0273DFC9-CBF8-45BA-ABF8-807ED415541A}" presName="dotArrow3" presStyleLbl="alignNode1" presStyleIdx="8" presStyleCnt="13"/>
      <dgm:spPr/>
    </dgm:pt>
    <dgm:pt modelId="{16B96965-6204-464C-AFA2-44ABD8C1B05F}" type="pres">
      <dgm:prSet presAssocID="{0273DFC9-CBF8-45BA-ABF8-807ED415541A}" presName="dotArrow4" presStyleLbl="alignNode1" presStyleIdx="9" presStyleCnt="13"/>
      <dgm:spPr/>
    </dgm:pt>
    <dgm:pt modelId="{225D288B-64DB-4FF8-AA5C-A1EF32FC433B}" type="pres">
      <dgm:prSet presAssocID="{0273DFC9-CBF8-45BA-ABF8-807ED415541A}" presName="dotArrow5" presStyleLbl="alignNode1" presStyleIdx="10" presStyleCnt="13"/>
      <dgm:spPr/>
    </dgm:pt>
    <dgm:pt modelId="{3A686338-A800-4999-84F2-E30BEED28130}" type="pres">
      <dgm:prSet presAssocID="{0273DFC9-CBF8-45BA-ABF8-807ED415541A}" presName="dotArrow6" presStyleLbl="alignNode1" presStyleIdx="11" presStyleCnt="13"/>
      <dgm:spPr/>
    </dgm:pt>
    <dgm:pt modelId="{3D598BFC-2E2C-4FE6-8834-DAAB33FD160C}" type="pres">
      <dgm:prSet presAssocID="{0273DFC9-CBF8-45BA-ABF8-807ED415541A}" presName="dotArrow7" presStyleLbl="alignNode1" presStyleIdx="12" presStyleCnt="13"/>
      <dgm:spPr/>
    </dgm:pt>
    <dgm:pt modelId="{FB8B3927-0DB1-413B-B017-C3BDBAFE961B}" type="pres">
      <dgm:prSet presAssocID="{414FD47D-10C3-4406-A05E-656677903148}" presName="parTx1" presStyleLbl="node1" presStyleIdx="0" presStyleCnt="4"/>
      <dgm:spPr/>
      <dgm:t>
        <a:bodyPr/>
        <a:lstStyle/>
        <a:p>
          <a:endParaRPr lang="zh-CN" altLang="en-US"/>
        </a:p>
      </dgm:t>
    </dgm:pt>
    <dgm:pt modelId="{2C9D3779-AE69-46F8-8F03-FEE1364013EC}" type="pres">
      <dgm:prSet presAssocID="{02FFF9BF-1D49-4986-837E-22FA4FD6A9FA}" presName="picture1" presStyleCnt="0"/>
      <dgm:spPr/>
    </dgm:pt>
    <dgm:pt modelId="{BA13AA25-A812-4695-8FF6-5EFCC6BF8419}" type="pres">
      <dgm:prSet presAssocID="{02FFF9BF-1D49-4986-837E-22FA4FD6A9FA}" presName="imageRepeatNode" presStyleLbl="fgImgPlace1" presStyleIdx="0" presStyleCnt="4"/>
      <dgm:spPr/>
      <dgm:t>
        <a:bodyPr/>
        <a:lstStyle/>
        <a:p>
          <a:endParaRPr lang="zh-CN" altLang="en-US"/>
        </a:p>
      </dgm:t>
    </dgm:pt>
    <dgm:pt modelId="{1335C7F2-93A0-42BC-9E6F-99C8A6F3B140}" type="pres">
      <dgm:prSet presAssocID="{AE72F548-7336-433B-8519-61E0CA6B68A5}" presName="parTx2" presStyleLbl="node1" presStyleIdx="1" presStyleCnt="4"/>
      <dgm:spPr/>
      <dgm:t>
        <a:bodyPr/>
        <a:lstStyle/>
        <a:p>
          <a:endParaRPr lang="zh-CN" altLang="en-US"/>
        </a:p>
      </dgm:t>
    </dgm:pt>
    <dgm:pt modelId="{BC2E398E-29D8-4DEC-B71A-F1A06B6C56D7}" type="pres">
      <dgm:prSet presAssocID="{42E24DD6-72AF-49FD-9796-5A7A2D7C36DC}" presName="picture2" presStyleCnt="0"/>
      <dgm:spPr/>
    </dgm:pt>
    <dgm:pt modelId="{A52295F9-30A0-4E24-9D7C-6399939AA3CF}" type="pres">
      <dgm:prSet presAssocID="{42E24DD6-72AF-49FD-9796-5A7A2D7C36DC}" presName="imageRepeatNode" presStyleLbl="fgImgPlace1" presStyleIdx="1" presStyleCnt="4"/>
      <dgm:spPr/>
      <dgm:t>
        <a:bodyPr/>
        <a:lstStyle/>
        <a:p>
          <a:endParaRPr lang="zh-CN" altLang="en-US"/>
        </a:p>
      </dgm:t>
    </dgm:pt>
    <dgm:pt modelId="{22097BFE-FF37-40BE-849D-077CD17522EF}" type="pres">
      <dgm:prSet presAssocID="{4E98EFD6-1D22-4A48-BED0-7499878414B5}" presName="parTx3" presStyleLbl="node1" presStyleIdx="2" presStyleCnt="4"/>
      <dgm:spPr/>
      <dgm:t>
        <a:bodyPr/>
        <a:lstStyle/>
        <a:p>
          <a:endParaRPr lang="zh-CN" altLang="en-US"/>
        </a:p>
      </dgm:t>
    </dgm:pt>
    <dgm:pt modelId="{2DFF2153-D768-439C-B177-0116EA3668EB}" type="pres">
      <dgm:prSet presAssocID="{0075A307-0FDA-4DD1-9493-E3B2B30AC11D}" presName="picture3" presStyleCnt="0"/>
      <dgm:spPr/>
    </dgm:pt>
    <dgm:pt modelId="{2E3020BD-BEB2-436F-AFA9-E2683DF11FA4}" type="pres">
      <dgm:prSet presAssocID="{0075A307-0FDA-4DD1-9493-E3B2B30AC11D}" presName="imageRepeatNode" presStyleLbl="fgImgPlace1" presStyleIdx="2" presStyleCnt="4"/>
      <dgm:spPr/>
      <dgm:t>
        <a:bodyPr/>
        <a:lstStyle/>
        <a:p>
          <a:endParaRPr lang="zh-CN" altLang="en-US"/>
        </a:p>
      </dgm:t>
    </dgm:pt>
    <dgm:pt modelId="{735901A9-DD1F-4F06-A7F0-66CB9E835D05}" type="pres">
      <dgm:prSet presAssocID="{B72A6A86-92C1-4691-BD67-F48535428B69}" presName="parTx4" presStyleLbl="node1" presStyleIdx="3" presStyleCnt="4"/>
      <dgm:spPr/>
      <dgm:t>
        <a:bodyPr/>
        <a:lstStyle/>
        <a:p>
          <a:endParaRPr lang="zh-CN" altLang="en-US"/>
        </a:p>
      </dgm:t>
    </dgm:pt>
    <dgm:pt modelId="{7AA55292-14BF-4594-A373-3271CDE4E283}" type="pres">
      <dgm:prSet presAssocID="{AC87E995-C4D7-4BAB-829D-55886B90B989}" presName="picture4" presStyleCnt="0"/>
      <dgm:spPr/>
    </dgm:pt>
    <dgm:pt modelId="{0DD00C7C-1594-45DF-B394-0268ABB512D1}" type="pres">
      <dgm:prSet presAssocID="{AC87E995-C4D7-4BAB-829D-55886B90B989}" presName="imageRepeatNode" presStyleLbl="fgImgPlace1" presStyleIdx="3" presStyleCnt="4"/>
      <dgm:spPr/>
      <dgm:t>
        <a:bodyPr/>
        <a:lstStyle/>
        <a:p>
          <a:endParaRPr lang="zh-CN" altLang="en-US"/>
        </a:p>
      </dgm:t>
    </dgm:pt>
  </dgm:ptLst>
  <dgm:cxnLst>
    <dgm:cxn modelId="{BBBF9D6A-5418-42AF-B519-E7D2B76735AE}" type="presOf" srcId="{0273DFC9-CBF8-45BA-ABF8-807ED415541A}" destId="{E687DABF-BBAA-46FD-A25B-04D483AA5F37}" srcOrd="0" destOrd="0" presId="urn:microsoft.com/office/officeart/2008/layout/AscendingPictureAccentProcess"/>
    <dgm:cxn modelId="{87F79D22-564A-49A9-B738-B42BCB9BE903}" type="presOf" srcId="{414FD47D-10C3-4406-A05E-656677903148}" destId="{FB8B3927-0DB1-413B-B017-C3BDBAFE961B}" srcOrd="0" destOrd="0" presId="urn:microsoft.com/office/officeart/2008/layout/AscendingPictureAccentProcess"/>
    <dgm:cxn modelId="{BB567B53-2606-4829-81AB-D696BA00A342}" type="presOf" srcId="{4E98EFD6-1D22-4A48-BED0-7499878414B5}" destId="{22097BFE-FF37-40BE-849D-077CD17522EF}" srcOrd="0" destOrd="0" presId="urn:microsoft.com/office/officeart/2008/layout/AscendingPictureAccentProcess"/>
    <dgm:cxn modelId="{1694A20D-262B-4066-B231-099282DA0851}" type="presOf" srcId="{AE72F548-7336-433B-8519-61E0CA6B68A5}" destId="{1335C7F2-93A0-42BC-9E6F-99C8A6F3B140}" srcOrd="0" destOrd="0" presId="urn:microsoft.com/office/officeart/2008/layout/AscendingPictureAccentProcess"/>
    <dgm:cxn modelId="{ED7AA9D9-4A3E-47DA-BD6D-7A0915F9DB35}" srcId="{0273DFC9-CBF8-45BA-ABF8-807ED415541A}" destId="{AE72F548-7336-433B-8519-61E0CA6B68A5}" srcOrd="1" destOrd="0" parTransId="{DE65458C-59A7-4A3A-8544-5E7DA38506CE}" sibTransId="{42E24DD6-72AF-49FD-9796-5A7A2D7C36DC}"/>
    <dgm:cxn modelId="{1000DFFC-C52D-4654-9487-6DECAD1BD648}" srcId="{0273DFC9-CBF8-45BA-ABF8-807ED415541A}" destId="{B72A6A86-92C1-4691-BD67-F48535428B69}" srcOrd="3" destOrd="0" parTransId="{B41F1C11-9328-4748-A352-1CA14D4E5F3B}" sibTransId="{AC87E995-C4D7-4BAB-829D-55886B90B989}"/>
    <dgm:cxn modelId="{BAFFDB1B-DD2B-4B6A-87BD-80DF053531AE}" type="presOf" srcId="{AC87E995-C4D7-4BAB-829D-55886B90B989}" destId="{0DD00C7C-1594-45DF-B394-0268ABB512D1}" srcOrd="0" destOrd="0" presId="urn:microsoft.com/office/officeart/2008/layout/AscendingPictureAccentProcess"/>
    <dgm:cxn modelId="{14ABE456-41F9-41FF-B87E-9999C36C9452}" srcId="{0273DFC9-CBF8-45BA-ABF8-807ED415541A}" destId="{4E98EFD6-1D22-4A48-BED0-7499878414B5}" srcOrd="2" destOrd="0" parTransId="{89C57047-0A48-480E-897F-AE01D41C74B7}" sibTransId="{0075A307-0FDA-4DD1-9493-E3B2B30AC11D}"/>
    <dgm:cxn modelId="{229B6C44-F6E4-4676-BA54-124B701D9AD4}" type="presOf" srcId="{02FFF9BF-1D49-4986-837E-22FA4FD6A9FA}" destId="{BA13AA25-A812-4695-8FF6-5EFCC6BF8419}" srcOrd="0" destOrd="0" presId="urn:microsoft.com/office/officeart/2008/layout/AscendingPictureAccentProcess"/>
    <dgm:cxn modelId="{D2117BD3-4161-4732-9A8C-3E14BEE34E6F}" type="presOf" srcId="{42E24DD6-72AF-49FD-9796-5A7A2D7C36DC}" destId="{A52295F9-30A0-4E24-9D7C-6399939AA3CF}" srcOrd="0" destOrd="0" presId="urn:microsoft.com/office/officeart/2008/layout/AscendingPictureAccentProcess"/>
    <dgm:cxn modelId="{D2A68BA3-1558-473F-A998-9C1F175BE035}" type="presOf" srcId="{B72A6A86-92C1-4691-BD67-F48535428B69}" destId="{735901A9-DD1F-4F06-A7F0-66CB9E835D05}" srcOrd="0" destOrd="0" presId="urn:microsoft.com/office/officeart/2008/layout/AscendingPictureAccentProcess"/>
    <dgm:cxn modelId="{AB389B6F-B29C-4A81-8F5B-EA9B9C5CE0B5}" type="presOf" srcId="{0075A307-0FDA-4DD1-9493-E3B2B30AC11D}" destId="{2E3020BD-BEB2-436F-AFA9-E2683DF11FA4}" srcOrd="0" destOrd="0" presId="urn:microsoft.com/office/officeart/2008/layout/AscendingPictureAccentProcess"/>
    <dgm:cxn modelId="{D5C145CF-11D5-41D8-AC12-49179EE59350}" srcId="{0273DFC9-CBF8-45BA-ABF8-807ED415541A}" destId="{414FD47D-10C3-4406-A05E-656677903148}" srcOrd="0" destOrd="0" parTransId="{F2116353-2A38-46D5-ABE9-DE83B44FC83F}" sibTransId="{02FFF9BF-1D49-4986-837E-22FA4FD6A9FA}"/>
    <dgm:cxn modelId="{C9F6FF12-9BB5-4D26-9D59-C944E0800D1A}" type="presParOf" srcId="{E687DABF-BBAA-46FD-A25B-04D483AA5F37}" destId="{112955C4-DC3A-4AD1-A99B-8522A62D9E47}" srcOrd="0" destOrd="0" presId="urn:microsoft.com/office/officeart/2008/layout/AscendingPictureAccentProcess"/>
    <dgm:cxn modelId="{7D15B354-1FCB-406C-8D8E-28A24714FAAD}" type="presParOf" srcId="{E687DABF-BBAA-46FD-A25B-04D483AA5F37}" destId="{E2D06ADC-99B3-406A-A725-424BDB6580EB}" srcOrd="1" destOrd="0" presId="urn:microsoft.com/office/officeart/2008/layout/AscendingPictureAccentProcess"/>
    <dgm:cxn modelId="{EC979D8D-BED3-4487-A3D3-23A23507E30B}" type="presParOf" srcId="{E687DABF-BBAA-46FD-A25B-04D483AA5F37}" destId="{2FA57439-4B69-4190-A89B-4B53854C8CCF}" srcOrd="2" destOrd="0" presId="urn:microsoft.com/office/officeart/2008/layout/AscendingPictureAccentProcess"/>
    <dgm:cxn modelId="{37CF0AA7-CC82-4E17-8501-5F0F8A29644E}" type="presParOf" srcId="{E687DABF-BBAA-46FD-A25B-04D483AA5F37}" destId="{48ED4557-8FA5-45C7-A489-12AE3ED5586C}" srcOrd="3" destOrd="0" presId="urn:microsoft.com/office/officeart/2008/layout/AscendingPictureAccentProcess"/>
    <dgm:cxn modelId="{931479BB-6764-4587-9E71-3B5EEE94305A}" type="presParOf" srcId="{E687DABF-BBAA-46FD-A25B-04D483AA5F37}" destId="{5D411533-FC0B-4B2F-AC1F-46BB28858266}" srcOrd="4" destOrd="0" presId="urn:microsoft.com/office/officeart/2008/layout/AscendingPictureAccentProcess"/>
    <dgm:cxn modelId="{BAD280CE-18BA-46E1-9623-C3F681B6D9D9}" type="presParOf" srcId="{E687DABF-BBAA-46FD-A25B-04D483AA5F37}" destId="{57C320A0-DE98-4CE1-B2EC-4CF61803F039}" srcOrd="5" destOrd="0" presId="urn:microsoft.com/office/officeart/2008/layout/AscendingPictureAccentProcess"/>
    <dgm:cxn modelId="{96DF304F-507E-4A3D-8EB5-4E2C12E6C210}" type="presParOf" srcId="{E687DABF-BBAA-46FD-A25B-04D483AA5F37}" destId="{1E01E006-87BB-4BEC-B01A-5BE5A5513311}" srcOrd="6" destOrd="0" presId="urn:microsoft.com/office/officeart/2008/layout/AscendingPictureAccentProcess"/>
    <dgm:cxn modelId="{856F4A98-2A9E-4B38-9C16-B14C98D56F7D}" type="presParOf" srcId="{E687DABF-BBAA-46FD-A25B-04D483AA5F37}" destId="{A1F1D6B0-5D23-4D51-BC3D-99326F7FEC0B}" srcOrd="7" destOrd="0" presId="urn:microsoft.com/office/officeart/2008/layout/AscendingPictureAccentProcess"/>
    <dgm:cxn modelId="{2529A9DC-3303-42F7-BB63-30E83FE498D0}" type="presParOf" srcId="{E687DABF-BBAA-46FD-A25B-04D483AA5F37}" destId="{B1CB06EE-FC02-43FF-9374-C89F608F45A3}" srcOrd="8" destOrd="0" presId="urn:microsoft.com/office/officeart/2008/layout/AscendingPictureAccentProcess"/>
    <dgm:cxn modelId="{C5F67593-849A-4954-B4FD-13A2DB0E7DDA}" type="presParOf" srcId="{E687DABF-BBAA-46FD-A25B-04D483AA5F37}" destId="{16B96965-6204-464C-AFA2-44ABD8C1B05F}" srcOrd="9" destOrd="0" presId="urn:microsoft.com/office/officeart/2008/layout/AscendingPictureAccentProcess"/>
    <dgm:cxn modelId="{4BFB7DB2-50F9-46D2-B96D-3816AF9786F7}" type="presParOf" srcId="{E687DABF-BBAA-46FD-A25B-04D483AA5F37}" destId="{225D288B-64DB-4FF8-AA5C-A1EF32FC433B}" srcOrd="10" destOrd="0" presId="urn:microsoft.com/office/officeart/2008/layout/AscendingPictureAccentProcess"/>
    <dgm:cxn modelId="{E656D468-F234-4221-ADD4-DEABD8A12BF2}" type="presParOf" srcId="{E687DABF-BBAA-46FD-A25B-04D483AA5F37}" destId="{3A686338-A800-4999-84F2-E30BEED28130}" srcOrd="11" destOrd="0" presId="urn:microsoft.com/office/officeart/2008/layout/AscendingPictureAccentProcess"/>
    <dgm:cxn modelId="{B43AC0D0-CB81-4982-A708-C2A97A3838BF}" type="presParOf" srcId="{E687DABF-BBAA-46FD-A25B-04D483AA5F37}" destId="{3D598BFC-2E2C-4FE6-8834-DAAB33FD160C}" srcOrd="12" destOrd="0" presId="urn:microsoft.com/office/officeart/2008/layout/AscendingPictureAccentProcess"/>
    <dgm:cxn modelId="{EAA56482-71E6-4844-AD50-C120C0C207F9}" type="presParOf" srcId="{E687DABF-BBAA-46FD-A25B-04D483AA5F37}" destId="{FB8B3927-0DB1-413B-B017-C3BDBAFE961B}" srcOrd="13" destOrd="0" presId="urn:microsoft.com/office/officeart/2008/layout/AscendingPictureAccentProcess"/>
    <dgm:cxn modelId="{802A77AC-F86D-480F-B4EB-791668D90D36}" type="presParOf" srcId="{E687DABF-BBAA-46FD-A25B-04D483AA5F37}" destId="{2C9D3779-AE69-46F8-8F03-FEE1364013EC}" srcOrd="14" destOrd="0" presId="urn:microsoft.com/office/officeart/2008/layout/AscendingPictureAccentProcess"/>
    <dgm:cxn modelId="{9E3B5F57-8E1F-4BF3-9977-4A2CCAF25718}" type="presParOf" srcId="{2C9D3779-AE69-46F8-8F03-FEE1364013EC}" destId="{BA13AA25-A812-4695-8FF6-5EFCC6BF8419}" srcOrd="0" destOrd="0" presId="urn:microsoft.com/office/officeart/2008/layout/AscendingPictureAccentProcess"/>
    <dgm:cxn modelId="{834984BD-F48D-4287-B370-FF6B10552C9A}" type="presParOf" srcId="{E687DABF-BBAA-46FD-A25B-04D483AA5F37}" destId="{1335C7F2-93A0-42BC-9E6F-99C8A6F3B140}" srcOrd="15" destOrd="0" presId="urn:microsoft.com/office/officeart/2008/layout/AscendingPictureAccentProcess"/>
    <dgm:cxn modelId="{853F23C0-BA0C-41C9-995A-118BC073E056}" type="presParOf" srcId="{E687DABF-BBAA-46FD-A25B-04D483AA5F37}" destId="{BC2E398E-29D8-4DEC-B71A-F1A06B6C56D7}" srcOrd="16" destOrd="0" presId="urn:microsoft.com/office/officeart/2008/layout/AscendingPictureAccentProcess"/>
    <dgm:cxn modelId="{D812F465-DB31-4514-BD5A-B833AC29F831}" type="presParOf" srcId="{BC2E398E-29D8-4DEC-B71A-F1A06B6C56D7}" destId="{A52295F9-30A0-4E24-9D7C-6399939AA3CF}" srcOrd="0" destOrd="0" presId="urn:microsoft.com/office/officeart/2008/layout/AscendingPictureAccentProcess"/>
    <dgm:cxn modelId="{E3492A0B-35DC-4EAA-B53B-521E24173796}" type="presParOf" srcId="{E687DABF-BBAA-46FD-A25B-04D483AA5F37}" destId="{22097BFE-FF37-40BE-849D-077CD17522EF}" srcOrd="17" destOrd="0" presId="urn:microsoft.com/office/officeart/2008/layout/AscendingPictureAccentProcess"/>
    <dgm:cxn modelId="{A2D9FD5C-2624-4650-AE45-5DA3F1DF23DD}" type="presParOf" srcId="{E687DABF-BBAA-46FD-A25B-04D483AA5F37}" destId="{2DFF2153-D768-439C-B177-0116EA3668EB}" srcOrd="18" destOrd="0" presId="urn:microsoft.com/office/officeart/2008/layout/AscendingPictureAccentProcess"/>
    <dgm:cxn modelId="{515833BE-244B-4D67-AF59-C413AEC412D2}" type="presParOf" srcId="{2DFF2153-D768-439C-B177-0116EA3668EB}" destId="{2E3020BD-BEB2-436F-AFA9-E2683DF11FA4}" srcOrd="0" destOrd="0" presId="urn:microsoft.com/office/officeart/2008/layout/AscendingPictureAccentProcess"/>
    <dgm:cxn modelId="{410597E1-CB00-45D3-9BD2-743484DA711B}" type="presParOf" srcId="{E687DABF-BBAA-46FD-A25B-04D483AA5F37}" destId="{735901A9-DD1F-4F06-A7F0-66CB9E835D05}" srcOrd="19" destOrd="0" presId="urn:microsoft.com/office/officeart/2008/layout/AscendingPictureAccentProcess"/>
    <dgm:cxn modelId="{60C372AC-8B59-44F5-8BF4-187C819CDC4D}" type="presParOf" srcId="{E687DABF-BBAA-46FD-A25B-04D483AA5F37}" destId="{7AA55292-14BF-4594-A373-3271CDE4E283}" srcOrd="20" destOrd="0" presId="urn:microsoft.com/office/officeart/2008/layout/AscendingPictureAccentProcess"/>
    <dgm:cxn modelId="{0DD72B03-EE46-43DC-A693-B9AAAB7E442E}" type="presParOf" srcId="{7AA55292-14BF-4594-A373-3271CDE4E283}" destId="{0DD00C7C-1594-45DF-B394-0268ABB512D1}" srcOrd="0" destOrd="0" presId="urn:microsoft.com/office/officeart/2008/layout/AscendingPictureAccentProcess"/>
  </dgm:cxnLst>
  <dgm:bg/>
  <dgm:whole/>
</dgm:dataModel>
</file>

<file path=ppt/diagrams/data2.xml><?xml version="1.0" encoding="utf-8"?>
<dgm:dataModel xmlns:dgm="http://schemas.openxmlformats.org/drawingml/2006/diagram" xmlns:a="http://schemas.openxmlformats.org/drawingml/2006/main">
  <dgm:ptLst>
    <dgm:pt modelId="{B3A28819-4EB0-4B54-95FC-287BA78A7D31}" type="doc">
      <dgm:prSet loTypeId="urn:microsoft.com/office/officeart/2005/8/layout/StepDownProcess" loCatId="process" qsTypeId="urn:microsoft.com/office/officeart/2005/8/quickstyle/simple4" qsCatId="simple" csTypeId="urn:microsoft.com/office/officeart/2005/8/colors/accent1_2" csCatId="accent1" phldr="1"/>
      <dgm:spPr/>
      <dgm:t>
        <a:bodyPr/>
        <a:lstStyle/>
        <a:p>
          <a:endParaRPr lang="zh-CN" altLang="en-US"/>
        </a:p>
      </dgm:t>
    </dgm:pt>
    <dgm:pt modelId="{F6B59F93-EED5-4530-A784-75C5E291D586}">
      <dgm:prSet phldrT="[文本]"/>
      <dgm:spPr/>
      <dgm:t>
        <a:bodyPr/>
        <a:lstStyle/>
        <a:p>
          <a:r>
            <a:rPr lang="en-US" altLang="zh-CN" dirty="0" smtClean="0"/>
            <a:t>document</a:t>
          </a:r>
          <a:endParaRPr lang="zh-CN" altLang="en-US" dirty="0"/>
        </a:p>
      </dgm:t>
    </dgm:pt>
    <dgm:pt modelId="{9D5CF87A-C66B-4882-BD1D-E34A31865367}" cxnId="{1929CB7A-6FA8-41EB-B6A5-B68677890287}" type="parTrans">
      <dgm:prSet/>
      <dgm:spPr/>
      <dgm:t>
        <a:bodyPr/>
        <a:lstStyle/>
        <a:p>
          <a:endParaRPr lang="zh-CN" altLang="en-US"/>
        </a:p>
      </dgm:t>
    </dgm:pt>
    <dgm:pt modelId="{CFF1CC97-D393-4775-9B25-701BCB6E43B7}" cxnId="{1929CB7A-6FA8-41EB-B6A5-B68677890287}" type="sibTrans">
      <dgm:prSet/>
      <dgm:spPr/>
      <dgm:t>
        <a:bodyPr/>
        <a:lstStyle/>
        <a:p>
          <a:endParaRPr lang="zh-CN" altLang="en-US"/>
        </a:p>
      </dgm:t>
    </dgm:pt>
    <dgm:pt modelId="{0251F749-C560-4099-BAEE-043CCE9F2CE3}">
      <dgm:prSet phldrT="[文本]"/>
      <dgm:spPr/>
      <dgm:t>
        <a:bodyPr/>
        <a:lstStyle/>
        <a:p>
          <a:endParaRPr lang="zh-CN" altLang="en-US" dirty="0"/>
        </a:p>
      </dgm:t>
    </dgm:pt>
    <dgm:pt modelId="{EE869264-2EA1-43F7-9AF1-17143FFEA2A3}" cxnId="{FB2636D3-F0F8-4818-8289-4D32D812B32C}" type="parTrans">
      <dgm:prSet/>
      <dgm:spPr/>
      <dgm:t>
        <a:bodyPr/>
        <a:lstStyle/>
        <a:p>
          <a:endParaRPr lang="zh-CN" altLang="en-US"/>
        </a:p>
      </dgm:t>
    </dgm:pt>
    <dgm:pt modelId="{A52A9171-7C7C-4027-9381-E83D4ECBF563}" cxnId="{FB2636D3-F0F8-4818-8289-4D32D812B32C}" type="sibTrans">
      <dgm:prSet/>
      <dgm:spPr/>
      <dgm:t>
        <a:bodyPr/>
        <a:lstStyle/>
        <a:p>
          <a:endParaRPr lang="zh-CN" altLang="en-US"/>
        </a:p>
      </dgm:t>
    </dgm:pt>
    <dgm:pt modelId="{46E45ED8-F889-45C5-9F76-BC6A968159CC}">
      <dgm:prSet phldrT="[文本]"/>
      <dgm:spPr/>
      <dgm:t>
        <a:bodyPr/>
        <a:lstStyle/>
        <a:p>
          <a:r>
            <a:rPr lang="en-US" altLang="zh-CN" dirty="0" smtClean="0"/>
            <a:t>html</a:t>
          </a:r>
          <a:endParaRPr lang="zh-CN" altLang="en-US" dirty="0"/>
        </a:p>
      </dgm:t>
    </dgm:pt>
    <dgm:pt modelId="{1788B0DA-15BC-47FA-BEB0-7039F5221A63}" cxnId="{560F805F-1E20-454D-B643-2AEEB4307629}" type="parTrans">
      <dgm:prSet/>
      <dgm:spPr/>
      <dgm:t>
        <a:bodyPr/>
        <a:lstStyle/>
        <a:p>
          <a:endParaRPr lang="zh-CN" altLang="en-US"/>
        </a:p>
      </dgm:t>
    </dgm:pt>
    <dgm:pt modelId="{8905D797-DFC7-47B2-91E5-92B61AAC2426}" cxnId="{560F805F-1E20-454D-B643-2AEEB4307629}" type="sibTrans">
      <dgm:prSet/>
      <dgm:spPr/>
      <dgm:t>
        <a:bodyPr/>
        <a:lstStyle/>
        <a:p>
          <a:endParaRPr lang="zh-CN" altLang="en-US"/>
        </a:p>
      </dgm:t>
    </dgm:pt>
    <dgm:pt modelId="{5056F57B-0C61-49D7-84F6-1E236B517108}">
      <dgm:prSet phldrT="[文本]"/>
      <dgm:spPr/>
      <dgm:t>
        <a:bodyPr/>
        <a:lstStyle/>
        <a:p>
          <a:r>
            <a:rPr lang="en-US" altLang="zh-CN" dirty="0" smtClean="0"/>
            <a:t>body</a:t>
          </a:r>
          <a:endParaRPr lang="zh-CN" altLang="en-US" dirty="0"/>
        </a:p>
      </dgm:t>
    </dgm:pt>
    <dgm:pt modelId="{74E12E7F-E7A4-4225-9B0F-6B2046FF848E}" cxnId="{553B682C-C8D7-49A0-8995-3583265037F3}" type="parTrans">
      <dgm:prSet/>
      <dgm:spPr/>
      <dgm:t>
        <a:bodyPr/>
        <a:lstStyle/>
        <a:p>
          <a:endParaRPr lang="zh-CN" altLang="en-US"/>
        </a:p>
      </dgm:t>
    </dgm:pt>
    <dgm:pt modelId="{866BF0C6-82E9-48DE-81FA-EF41E833288D}" cxnId="{553B682C-C8D7-49A0-8995-3583265037F3}" type="sibTrans">
      <dgm:prSet/>
      <dgm:spPr/>
      <dgm:t>
        <a:bodyPr/>
        <a:lstStyle/>
        <a:p>
          <a:endParaRPr lang="zh-CN" altLang="en-US"/>
        </a:p>
      </dgm:t>
    </dgm:pt>
    <dgm:pt modelId="{42E6EE9A-A811-411D-ADDB-A0873E3AC0A0}">
      <dgm:prSet/>
      <dgm:spPr/>
      <dgm:t>
        <a:bodyPr/>
        <a:lstStyle/>
        <a:p>
          <a:r>
            <a:rPr lang="en-US" altLang="zh-CN" dirty="0" smtClean="0"/>
            <a:t>div</a:t>
          </a:r>
          <a:endParaRPr lang="zh-CN" altLang="en-US" dirty="0"/>
        </a:p>
      </dgm:t>
    </dgm:pt>
    <dgm:pt modelId="{8152280C-109D-4F1D-AA70-8646B9E4E083}" cxnId="{6D37809E-653D-463A-AAB3-2FA01AF1CA39}" type="parTrans">
      <dgm:prSet/>
      <dgm:spPr/>
      <dgm:t>
        <a:bodyPr/>
        <a:lstStyle/>
        <a:p>
          <a:endParaRPr lang="zh-CN" altLang="en-US"/>
        </a:p>
      </dgm:t>
    </dgm:pt>
    <dgm:pt modelId="{3CE3EEE6-9EEF-4A23-B7D5-B35BDDEDDB94}" cxnId="{6D37809E-653D-463A-AAB3-2FA01AF1CA39}" type="sibTrans">
      <dgm:prSet/>
      <dgm:spPr/>
      <dgm:t>
        <a:bodyPr/>
        <a:lstStyle/>
        <a:p>
          <a:endParaRPr lang="zh-CN" altLang="en-US"/>
        </a:p>
      </dgm:t>
    </dgm:pt>
    <dgm:pt modelId="{B7F52E93-A690-45A2-B808-698FC79F9E8A}" type="pres">
      <dgm:prSet presAssocID="{B3A28819-4EB0-4B54-95FC-287BA78A7D31}" presName="rootnode" presStyleCnt="0">
        <dgm:presLayoutVars>
          <dgm:chMax/>
          <dgm:chPref/>
          <dgm:dir/>
          <dgm:animLvl val="lvl"/>
        </dgm:presLayoutVars>
      </dgm:prSet>
      <dgm:spPr/>
      <dgm:t>
        <a:bodyPr/>
        <a:lstStyle/>
        <a:p>
          <a:endParaRPr lang="zh-CN" altLang="en-US"/>
        </a:p>
      </dgm:t>
    </dgm:pt>
    <dgm:pt modelId="{7D8FFB78-AAD8-4B1F-8235-D1D4BBFA26C4}" type="pres">
      <dgm:prSet presAssocID="{F6B59F93-EED5-4530-A784-75C5E291D586}" presName="composite" presStyleCnt="0"/>
      <dgm:spPr/>
    </dgm:pt>
    <dgm:pt modelId="{B9598DEE-8764-440F-B5F7-4BD8273B5105}" type="pres">
      <dgm:prSet presAssocID="{F6B59F93-EED5-4530-A784-75C5E291D586}" presName="bentUpArrow1" presStyleLbl="alignImgPlace1" presStyleIdx="0" presStyleCnt="3"/>
      <dgm:spPr/>
    </dgm:pt>
    <dgm:pt modelId="{E526827D-204B-4A6E-92D4-30455D01F0CE}" type="pres">
      <dgm:prSet presAssocID="{F6B59F93-EED5-4530-A784-75C5E291D586}" presName="ParentText" presStyleLbl="node1" presStyleIdx="0" presStyleCnt="4">
        <dgm:presLayoutVars>
          <dgm:chMax val="1"/>
          <dgm:chPref val="1"/>
          <dgm:bulletEnabled val="1"/>
        </dgm:presLayoutVars>
      </dgm:prSet>
      <dgm:spPr/>
      <dgm:t>
        <a:bodyPr/>
        <a:lstStyle/>
        <a:p>
          <a:endParaRPr lang="zh-CN" altLang="en-US"/>
        </a:p>
      </dgm:t>
    </dgm:pt>
    <dgm:pt modelId="{0FF8DD6B-7E38-48E8-8351-3953532A3342}" type="pres">
      <dgm:prSet presAssocID="{F6B59F93-EED5-4530-A784-75C5E291D586}" presName="ChildText" presStyleLbl="revTx" presStyleIdx="0" presStyleCnt="3">
        <dgm:presLayoutVars>
          <dgm:chMax val="0"/>
          <dgm:chPref val="0"/>
          <dgm:bulletEnabled val="1"/>
        </dgm:presLayoutVars>
      </dgm:prSet>
      <dgm:spPr/>
      <dgm:t>
        <a:bodyPr/>
        <a:lstStyle/>
        <a:p>
          <a:endParaRPr lang="zh-CN" altLang="en-US"/>
        </a:p>
      </dgm:t>
    </dgm:pt>
    <dgm:pt modelId="{848CB607-ADC7-474B-AF0D-1069997DE5B4}" type="pres">
      <dgm:prSet presAssocID="{CFF1CC97-D393-4775-9B25-701BCB6E43B7}" presName="sibTrans" presStyleCnt="0"/>
      <dgm:spPr/>
    </dgm:pt>
    <dgm:pt modelId="{7F6CA818-4921-413F-9DD8-3E94E37D0DEE}" type="pres">
      <dgm:prSet presAssocID="{46E45ED8-F889-45C5-9F76-BC6A968159CC}" presName="composite" presStyleCnt="0"/>
      <dgm:spPr/>
    </dgm:pt>
    <dgm:pt modelId="{96AFD7B2-BB9F-44E6-8C9A-C964DA1ED52A}" type="pres">
      <dgm:prSet presAssocID="{46E45ED8-F889-45C5-9F76-BC6A968159CC}" presName="bentUpArrow1" presStyleLbl="alignImgPlace1" presStyleIdx="1" presStyleCnt="3"/>
      <dgm:spPr/>
    </dgm:pt>
    <dgm:pt modelId="{B877D1F9-5FAF-49C9-A29D-6F072C64B5E4}" type="pres">
      <dgm:prSet presAssocID="{46E45ED8-F889-45C5-9F76-BC6A968159CC}" presName="ParentText" presStyleLbl="node1" presStyleIdx="1" presStyleCnt="4">
        <dgm:presLayoutVars>
          <dgm:chMax val="1"/>
          <dgm:chPref val="1"/>
          <dgm:bulletEnabled val="1"/>
        </dgm:presLayoutVars>
      </dgm:prSet>
      <dgm:spPr/>
      <dgm:t>
        <a:bodyPr/>
        <a:lstStyle/>
        <a:p>
          <a:endParaRPr lang="zh-CN" altLang="en-US"/>
        </a:p>
      </dgm:t>
    </dgm:pt>
    <dgm:pt modelId="{0397CAF1-AAA9-4327-B568-758BAA68A2AC}" type="pres">
      <dgm:prSet presAssocID="{46E45ED8-F889-45C5-9F76-BC6A968159CC}" presName="ChildText" presStyleLbl="revTx" presStyleIdx="1" presStyleCnt="3">
        <dgm:presLayoutVars>
          <dgm:chMax val="0"/>
          <dgm:chPref val="0"/>
          <dgm:bulletEnabled val="1"/>
        </dgm:presLayoutVars>
      </dgm:prSet>
      <dgm:spPr/>
      <dgm:t>
        <a:bodyPr/>
        <a:lstStyle/>
        <a:p>
          <a:endParaRPr lang="zh-CN" altLang="en-US"/>
        </a:p>
      </dgm:t>
    </dgm:pt>
    <dgm:pt modelId="{9C1BB0B7-7D33-456C-B843-4671C87A83DB}" type="pres">
      <dgm:prSet presAssocID="{8905D797-DFC7-47B2-91E5-92B61AAC2426}" presName="sibTrans" presStyleCnt="0"/>
      <dgm:spPr/>
    </dgm:pt>
    <dgm:pt modelId="{248FE4D7-313B-40D4-A6B9-950D5A0E2A47}" type="pres">
      <dgm:prSet presAssocID="{5056F57B-0C61-49D7-84F6-1E236B517108}" presName="composite" presStyleCnt="0"/>
      <dgm:spPr/>
    </dgm:pt>
    <dgm:pt modelId="{9319DEE4-E8B0-4505-921E-59B9FF9AC02F}" type="pres">
      <dgm:prSet presAssocID="{5056F57B-0C61-49D7-84F6-1E236B517108}" presName="bentUpArrow1" presStyleLbl="alignImgPlace1" presStyleIdx="2" presStyleCnt="3"/>
      <dgm:spPr/>
    </dgm:pt>
    <dgm:pt modelId="{DABD93D1-3C5C-413E-BCE2-4BE01A9A5082}" type="pres">
      <dgm:prSet presAssocID="{5056F57B-0C61-49D7-84F6-1E236B517108}" presName="ParentText" presStyleLbl="node1" presStyleIdx="2" presStyleCnt="4">
        <dgm:presLayoutVars>
          <dgm:chMax val="1"/>
          <dgm:chPref val="1"/>
          <dgm:bulletEnabled val="1"/>
        </dgm:presLayoutVars>
      </dgm:prSet>
      <dgm:spPr/>
      <dgm:t>
        <a:bodyPr/>
        <a:lstStyle/>
        <a:p>
          <a:endParaRPr lang="zh-CN" altLang="en-US"/>
        </a:p>
      </dgm:t>
    </dgm:pt>
    <dgm:pt modelId="{5CA55C40-7F6B-45C1-A16B-08476E7A89D5}" type="pres">
      <dgm:prSet presAssocID="{5056F57B-0C61-49D7-84F6-1E236B517108}" presName="ChildText" presStyleLbl="revTx" presStyleIdx="2" presStyleCnt="3">
        <dgm:presLayoutVars>
          <dgm:chMax val="0"/>
          <dgm:chPref val="0"/>
          <dgm:bulletEnabled val="1"/>
        </dgm:presLayoutVars>
      </dgm:prSet>
      <dgm:spPr/>
      <dgm:t>
        <a:bodyPr/>
        <a:lstStyle/>
        <a:p>
          <a:endParaRPr lang="zh-CN" altLang="en-US"/>
        </a:p>
      </dgm:t>
    </dgm:pt>
    <dgm:pt modelId="{679421E7-4A70-4472-975A-487EBD9A03AC}" type="pres">
      <dgm:prSet presAssocID="{866BF0C6-82E9-48DE-81FA-EF41E833288D}" presName="sibTrans" presStyleCnt="0"/>
      <dgm:spPr/>
    </dgm:pt>
    <dgm:pt modelId="{B785F153-3E0A-471D-89AB-28679E4A8FA9}" type="pres">
      <dgm:prSet presAssocID="{42E6EE9A-A811-411D-ADDB-A0873E3AC0A0}" presName="composite" presStyleCnt="0"/>
      <dgm:spPr/>
    </dgm:pt>
    <dgm:pt modelId="{91290873-B4F8-472B-8187-A581CFCD8E2D}" type="pres">
      <dgm:prSet presAssocID="{42E6EE9A-A811-411D-ADDB-A0873E3AC0A0}" presName="ParentText" presStyleLbl="node1" presStyleIdx="3" presStyleCnt="4">
        <dgm:presLayoutVars>
          <dgm:chMax val="1"/>
          <dgm:chPref val="1"/>
          <dgm:bulletEnabled val="1"/>
        </dgm:presLayoutVars>
      </dgm:prSet>
      <dgm:spPr/>
      <dgm:t>
        <a:bodyPr/>
        <a:lstStyle/>
        <a:p>
          <a:endParaRPr lang="zh-CN" altLang="en-US"/>
        </a:p>
      </dgm:t>
    </dgm:pt>
  </dgm:ptLst>
  <dgm:cxnLst>
    <dgm:cxn modelId="{E7E3511C-9EF3-437C-B082-5B5AA1F88FC2}" type="presOf" srcId="{B3A28819-4EB0-4B54-95FC-287BA78A7D31}" destId="{B7F52E93-A690-45A2-B808-698FC79F9E8A}" srcOrd="0" destOrd="0" presId="urn:microsoft.com/office/officeart/2005/8/layout/StepDownProcess"/>
    <dgm:cxn modelId="{FB2636D3-F0F8-4818-8289-4D32D812B32C}" srcId="{F6B59F93-EED5-4530-A784-75C5E291D586}" destId="{0251F749-C560-4099-BAEE-043CCE9F2CE3}" srcOrd="0" destOrd="0" parTransId="{EE869264-2EA1-43F7-9AF1-17143FFEA2A3}" sibTransId="{A52A9171-7C7C-4027-9381-E83D4ECBF563}"/>
    <dgm:cxn modelId="{3F901977-C0B1-4D33-877D-B85D130BE3E9}" type="presOf" srcId="{46E45ED8-F889-45C5-9F76-BC6A968159CC}" destId="{B877D1F9-5FAF-49C9-A29D-6F072C64B5E4}" srcOrd="0" destOrd="0" presId="urn:microsoft.com/office/officeart/2005/8/layout/StepDownProcess"/>
    <dgm:cxn modelId="{4C97632F-57FF-4141-B257-1DE48488C160}" type="presOf" srcId="{0251F749-C560-4099-BAEE-043CCE9F2CE3}" destId="{0FF8DD6B-7E38-48E8-8351-3953532A3342}" srcOrd="0" destOrd="0" presId="urn:microsoft.com/office/officeart/2005/8/layout/StepDownProcess"/>
    <dgm:cxn modelId="{8B3CCD10-D002-4C72-B199-FBC5B9C40055}" type="presOf" srcId="{42E6EE9A-A811-411D-ADDB-A0873E3AC0A0}" destId="{91290873-B4F8-472B-8187-A581CFCD8E2D}" srcOrd="0" destOrd="0" presId="urn:microsoft.com/office/officeart/2005/8/layout/StepDownProcess"/>
    <dgm:cxn modelId="{6D37809E-653D-463A-AAB3-2FA01AF1CA39}" srcId="{B3A28819-4EB0-4B54-95FC-287BA78A7D31}" destId="{42E6EE9A-A811-411D-ADDB-A0873E3AC0A0}" srcOrd="3" destOrd="0" parTransId="{8152280C-109D-4F1D-AA70-8646B9E4E083}" sibTransId="{3CE3EEE6-9EEF-4A23-B7D5-B35BDDEDDB94}"/>
    <dgm:cxn modelId="{1929CB7A-6FA8-41EB-B6A5-B68677890287}" srcId="{B3A28819-4EB0-4B54-95FC-287BA78A7D31}" destId="{F6B59F93-EED5-4530-A784-75C5E291D586}" srcOrd="0" destOrd="0" parTransId="{9D5CF87A-C66B-4882-BD1D-E34A31865367}" sibTransId="{CFF1CC97-D393-4775-9B25-701BCB6E43B7}"/>
    <dgm:cxn modelId="{560F805F-1E20-454D-B643-2AEEB4307629}" srcId="{B3A28819-4EB0-4B54-95FC-287BA78A7D31}" destId="{46E45ED8-F889-45C5-9F76-BC6A968159CC}" srcOrd="1" destOrd="0" parTransId="{1788B0DA-15BC-47FA-BEB0-7039F5221A63}" sibTransId="{8905D797-DFC7-47B2-91E5-92B61AAC2426}"/>
    <dgm:cxn modelId="{84474FE3-9D0F-4172-A540-D55E64490124}" type="presOf" srcId="{F6B59F93-EED5-4530-A784-75C5E291D586}" destId="{E526827D-204B-4A6E-92D4-30455D01F0CE}" srcOrd="0" destOrd="0" presId="urn:microsoft.com/office/officeart/2005/8/layout/StepDownProcess"/>
    <dgm:cxn modelId="{DD682DE0-F3C3-412F-A4FA-946BFD902075}" type="presOf" srcId="{5056F57B-0C61-49D7-84F6-1E236B517108}" destId="{DABD93D1-3C5C-413E-BCE2-4BE01A9A5082}" srcOrd="0" destOrd="0" presId="urn:microsoft.com/office/officeart/2005/8/layout/StepDownProcess"/>
    <dgm:cxn modelId="{553B682C-C8D7-49A0-8995-3583265037F3}" srcId="{B3A28819-4EB0-4B54-95FC-287BA78A7D31}" destId="{5056F57B-0C61-49D7-84F6-1E236B517108}" srcOrd="2" destOrd="0" parTransId="{74E12E7F-E7A4-4225-9B0F-6B2046FF848E}" sibTransId="{866BF0C6-82E9-48DE-81FA-EF41E833288D}"/>
    <dgm:cxn modelId="{C3EA6AA9-D54F-429F-BCDC-7553C57CA416}" type="presParOf" srcId="{B7F52E93-A690-45A2-B808-698FC79F9E8A}" destId="{7D8FFB78-AAD8-4B1F-8235-D1D4BBFA26C4}" srcOrd="0" destOrd="0" presId="urn:microsoft.com/office/officeart/2005/8/layout/StepDownProcess"/>
    <dgm:cxn modelId="{2ECA1305-29CC-4083-B2F1-964DBFA3E924}" type="presParOf" srcId="{7D8FFB78-AAD8-4B1F-8235-D1D4BBFA26C4}" destId="{B9598DEE-8764-440F-B5F7-4BD8273B5105}" srcOrd="0" destOrd="0" presId="urn:microsoft.com/office/officeart/2005/8/layout/StepDownProcess"/>
    <dgm:cxn modelId="{54B149E0-8D33-4D86-9C04-F57D618FEBE5}" type="presParOf" srcId="{7D8FFB78-AAD8-4B1F-8235-D1D4BBFA26C4}" destId="{E526827D-204B-4A6E-92D4-30455D01F0CE}" srcOrd="1" destOrd="0" presId="urn:microsoft.com/office/officeart/2005/8/layout/StepDownProcess"/>
    <dgm:cxn modelId="{E253A4BE-79D4-4E35-840F-8930A5811CBC}" type="presParOf" srcId="{7D8FFB78-AAD8-4B1F-8235-D1D4BBFA26C4}" destId="{0FF8DD6B-7E38-48E8-8351-3953532A3342}" srcOrd="2" destOrd="0" presId="urn:microsoft.com/office/officeart/2005/8/layout/StepDownProcess"/>
    <dgm:cxn modelId="{64D7DDCF-61BB-4930-8A67-E4362FE65D5B}" type="presParOf" srcId="{B7F52E93-A690-45A2-B808-698FC79F9E8A}" destId="{848CB607-ADC7-474B-AF0D-1069997DE5B4}" srcOrd="1" destOrd="0" presId="urn:microsoft.com/office/officeart/2005/8/layout/StepDownProcess"/>
    <dgm:cxn modelId="{342EF71C-BFA2-45AC-843E-1C41BBF5F3B8}" type="presParOf" srcId="{B7F52E93-A690-45A2-B808-698FC79F9E8A}" destId="{7F6CA818-4921-413F-9DD8-3E94E37D0DEE}" srcOrd="2" destOrd="0" presId="urn:microsoft.com/office/officeart/2005/8/layout/StepDownProcess"/>
    <dgm:cxn modelId="{E6AD1C23-24CD-4448-B4AF-A34C0F649D3E}" type="presParOf" srcId="{7F6CA818-4921-413F-9DD8-3E94E37D0DEE}" destId="{96AFD7B2-BB9F-44E6-8C9A-C964DA1ED52A}" srcOrd="0" destOrd="0" presId="urn:microsoft.com/office/officeart/2005/8/layout/StepDownProcess"/>
    <dgm:cxn modelId="{C14C620F-C48D-4A67-B42A-BA0DF5312AE8}" type="presParOf" srcId="{7F6CA818-4921-413F-9DD8-3E94E37D0DEE}" destId="{B877D1F9-5FAF-49C9-A29D-6F072C64B5E4}" srcOrd="1" destOrd="0" presId="urn:microsoft.com/office/officeart/2005/8/layout/StepDownProcess"/>
    <dgm:cxn modelId="{1C4CA191-361A-49E6-946F-A3DEB6ECA970}" type="presParOf" srcId="{7F6CA818-4921-413F-9DD8-3E94E37D0DEE}" destId="{0397CAF1-AAA9-4327-B568-758BAA68A2AC}" srcOrd="2" destOrd="0" presId="urn:microsoft.com/office/officeart/2005/8/layout/StepDownProcess"/>
    <dgm:cxn modelId="{436EAE1E-2181-47BD-BA95-75518743A8B2}" type="presParOf" srcId="{B7F52E93-A690-45A2-B808-698FC79F9E8A}" destId="{9C1BB0B7-7D33-456C-B843-4671C87A83DB}" srcOrd="3" destOrd="0" presId="urn:microsoft.com/office/officeart/2005/8/layout/StepDownProcess"/>
    <dgm:cxn modelId="{5F1249EC-F04F-4A51-8A11-D1104B0FFF09}" type="presParOf" srcId="{B7F52E93-A690-45A2-B808-698FC79F9E8A}" destId="{248FE4D7-313B-40D4-A6B9-950D5A0E2A47}" srcOrd="4" destOrd="0" presId="urn:microsoft.com/office/officeart/2005/8/layout/StepDownProcess"/>
    <dgm:cxn modelId="{3BCC1F28-5B1C-4341-AE22-38FC7B4775A3}" type="presParOf" srcId="{248FE4D7-313B-40D4-A6B9-950D5A0E2A47}" destId="{9319DEE4-E8B0-4505-921E-59B9FF9AC02F}" srcOrd="0" destOrd="0" presId="urn:microsoft.com/office/officeart/2005/8/layout/StepDownProcess"/>
    <dgm:cxn modelId="{FF53808D-58ED-4F3C-8C5B-CB9B54AE6ACF}" type="presParOf" srcId="{248FE4D7-313B-40D4-A6B9-950D5A0E2A47}" destId="{DABD93D1-3C5C-413E-BCE2-4BE01A9A5082}" srcOrd="1" destOrd="0" presId="urn:microsoft.com/office/officeart/2005/8/layout/StepDownProcess"/>
    <dgm:cxn modelId="{0B593B0C-9110-42EA-A889-3737BB9DB8A3}" type="presParOf" srcId="{248FE4D7-313B-40D4-A6B9-950D5A0E2A47}" destId="{5CA55C40-7F6B-45C1-A16B-08476E7A89D5}" srcOrd="2" destOrd="0" presId="urn:microsoft.com/office/officeart/2005/8/layout/StepDownProcess"/>
    <dgm:cxn modelId="{BB1D42EB-5AF7-4DB7-9C69-04F039908944}" type="presParOf" srcId="{B7F52E93-A690-45A2-B808-698FC79F9E8A}" destId="{679421E7-4A70-4472-975A-487EBD9A03AC}" srcOrd="5" destOrd="0" presId="urn:microsoft.com/office/officeart/2005/8/layout/StepDownProcess"/>
    <dgm:cxn modelId="{BD84D812-3316-4CF1-B260-0525B0D8DF84}" type="presParOf" srcId="{B7F52E93-A690-45A2-B808-698FC79F9E8A}" destId="{B785F153-3E0A-471D-89AB-28679E4A8FA9}" srcOrd="6" destOrd="0" presId="urn:microsoft.com/office/officeart/2005/8/layout/StepDownProcess"/>
    <dgm:cxn modelId="{54D582B4-CFE3-4863-8950-085B40233A13}" type="presParOf" srcId="{B785F153-3E0A-471D-89AB-28679E4A8FA9}" destId="{91290873-B4F8-472B-8187-A581CFCD8E2D}" srcOrd="0" destOrd="0" presId="urn:microsoft.com/office/officeart/2005/8/layout/StepDownProcess"/>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955C4-DC3A-4AD1-A99B-8522A62D9E47}">
      <dsp:nvSpPr>
        <dsp:cNvPr id="0" name=""/>
        <dsp:cNvSpPr/>
      </dsp:nvSpPr>
      <dsp:spPr>
        <a:xfrm>
          <a:off x="2326488" y="3657133"/>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E2D06ADC-99B3-406A-A725-424BDB6580EB}">
      <dsp:nvSpPr>
        <dsp:cNvPr id="0" name=""/>
        <dsp:cNvSpPr/>
      </dsp:nvSpPr>
      <dsp:spPr>
        <a:xfrm>
          <a:off x="2125211" y="3748912"/>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2FA57439-4B69-4190-A89B-4B53854C8CCF}">
      <dsp:nvSpPr>
        <dsp:cNvPr id="0" name=""/>
        <dsp:cNvSpPr/>
      </dsp:nvSpPr>
      <dsp:spPr>
        <a:xfrm>
          <a:off x="1917981" y="3824469"/>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48ED4557-8FA5-45C7-A489-12AE3ED5586C}">
      <dsp:nvSpPr>
        <dsp:cNvPr id="0" name=""/>
        <dsp:cNvSpPr/>
      </dsp:nvSpPr>
      <dsp:spPr>
        <a:xfrm>
          <a:off x="1704800" y="3883379"/>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5D411533-FC0B-4B2F-AC1F-46BB28858266}">
      <dsp:nvSpPr>
        <dsp:cNvPr id="0" name=""/>
        <dsp:cNvSpPr/>
      </dsp:nvSpPr>
      <dsp:spPr>
        <a:xfrm>
          <a:off x="3267408" y="2890458"/>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57C320A0-DE98-4CE1-B2EC-4CF61803F039}">
      <dsp:nvSpPr>
        <dsp:cNvPr id="0" name=""/>
        <dsp:cNvSpPr/>
      </dsp:nvSpPr>
      <dsp:spPr>
        <a:xfrm>
          <a:off x="3804148" y="1765632"/>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1E01E006-87BB-4BEC-B01A-5BE5A5513311}">
      <dsp:nvSpPr>
        <dsp:cNvPr id="0" name=""/>
        <dsp:cNvSpPr/>
      </dsp:nvSpPr>
      <dsp:spPr>
        <a:xfrm>
          <a:off x="3659142" y="362054"/>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A1F1D6B0-5D23-4D51-BC3D-99326F7FEC0B}">
      <dsp:nvSpPr>
        <dsp:cNvPr id="0" name=""/>
        <dsp:cNvSpPr/>
      </dsp:nvSpPr>
      <dsp:spPr>
        <a:xfrm>
          <a:off x="3787916" y="270702"/>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B1CB06EE-FC02-43FF-9374-C89F608F45A3}">
      <dsp:nvSpPr>
        <dsp:cNvPr id="0" name=""/>
        <dsp:cNvSpPr/>
      </dsp:nvSpPr>
      <dsp:spPr>
        <a:xfrm>
          <a:off x="3916691" y="179349"/>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16B96965-6204-464C-AFA2-44ABD8C1B05F}">
      <dsp:nvSpPr>
        <dsp:cNvPr id="0" name=""/>
        <dsp:cNvSpPr/>
      </dsp:nvSpPr>
      <dsp:spPr>
        <a:xfrm>
          <a:off x="4045465" y="270702"/>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225D288B-64DB-4FF8-AA5C-A1EF32FC433B}">
      <dsp:nvSpPr>
        <dsp:cNvPr id="0" name=""/>
        <dsp:cNvSpPr/>
      </dsp:nvSpPr>
      <dsp:spPr>
        <a:xfrm>
          <a:off x="4174781" y="362054"/>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3A686338-A800-4999-84F2-E30BEED28130}">
      <dsp:nvSpPr>
        <dsp:cNvPr id="0" name=""/>
        <dsp:cNvSpPr/>
      </dsp:nvSpPr>
      <dsp:spPr>
        <a:xfrm>
          <a:off x="3916691" y="372299"/>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3D598BFC-2E2C-4FE6-8834-DAAB33FD160C}">
      <dsp:nvSpPr>
        <dsp:cNvPr id="0" name=""/>
        <dsp:cNvSpPr/>
      </dsp:nvSpPr>
      <dsp:spPr>
        <a:xfrm>
          <a:off x="3916691" y="565248"/>
          <a:ext cx="90358" cy="90358"/>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sp>
    <dsp:sp modelId="{FB8B3927-0DB1-413B-B017-C3BDBAFE961B}">
      <dsp:nvSpPr>
        <dsp:cNvPr id="0" name=""/>
        <dsp:cNvSpPr/>
      </dsp:nvSpPr>
      <dsp:spPr>
        <a:xfrm>
          <a:off x="1189431" y="4064732"/>
          <a:ext cx="1945143" cy="52164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1722"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div</a:t>
          </a:r>
          <a:endParaRPr lang="zh-CN" altLang="en-US" sz="2100" kern="1200" dirty="0"/>
        </a:p>
      </dsp:txBody>
      <dsp:txXfrm>
        <a:off x="1214896" y="4090197"/>
        <a:ext cx="1894213" cy="470716"/>
      </dsp:txXfrm>
    </dsp:sp>
    <dsp:sp modelId="{BA13AA25-A812-4695-8FF6-5EFCC6BF8419}">
      <dsp:nvSpPr>
        <dsp:cNvPr id="0" name=""/>
        <dsp:cNvSpPr/>
      </dsp:nvSpPr>
      <dsp:spPr>
        <a:xfrm>
          <a:off x="650256" y="3553118"/>
          <a:ext cx="901962" cy="901995"/>
        </a:xfrm>
        <a:prstGeom prst="ellipse">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1335C7F2-93A0-42BC-9E6F-99C8A6F3B140}">
      <dsp:nvSpPr>
        <dsp:cNvPr id="0" name=""/>
        <dsp:cNvSpPr/>
      </dsp:nvSpPr>
      <dsp:spPr>
        <a:xfrm>
          <a:off x="2935462" y="3435086"/>
          <a:ext cx="1945143" cy="52164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1722"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body</a:t>
          </a:r>
          <a:endParaRPr lang="zh-CN" altLang="en-US" sz="2100" kern="1200" dirty="0"/>
        </a:p>
      </dsp:txBody>
      <dsp:txXfrm>
        <a:off x="2960927" y="3460551"/>
        <a:ext cx="1894213" cy="470716"/>
      </dsp:txXfrm>
    </dsp:sp>
    <dsp:sp modelId="{A52295F9-30A0-4E24-9D7C-6399939AA3CF}">
      <dsp:nvSpPr>
        <dsp:cNvPr id="0" name=""/>
        <dsp:cNvSpPr/>
      </dsp:nvSpPr>
      <dsp:spPr>
        <a:xfrm>
          <a:off x="2396286" y="2923471"/>
          <a:ext cx="901962" cy="901995"/>
        </a:xfrm>
        <a:prstGeom prst="ellipse">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22097BFE-FF37-40BE-849D-077CD17522EF}">
      <dsp:nvSpPr>
        <dsp:cNvPr id="0" name=""/>
        <dsp:cNvSpPr/>
      </dsp:nvSpPr>
      <dsp:spPr>
        <a:xfrm>
          <a:off x="3678891" y="2442165"/>
          <a:ext cx="1945143" cy="52164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1722"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html</a:t>
          </a:r>
          <a:endParaRPr lang="zh-CN" altLang="en-US" sz="2100" kern="1200" dirty="0"/>
        </a:p>
      </dsp:txBody>
      <dsp:txXfrm>
        <a:off x="3704356" y="2467630"/>
        <a:ext cx="1894213" cy="470716"/>
      </dsp:txXfrm>
    </dsp:sp>
    <dsp:sp modelId="{2E3020BD-BEB2-436F-AFA9-E2683DF11FA4}">
      <dsp:nvSpPr>
        <dsp:cNvPr id="0" name=""/>
        <dsp:cNvSpPr/>
      </dsp:nvSpPr>
      <dsp:spPr>
        <a:xfrm>
          <a:off x="3139715" y="1930551"/>
          <a:ext cx="901962" cy="901995"/>
        </a:xfrm>
        <a:prstGeom prst="ellipse">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735901A9-DD1F-4F06-A7F0-66CB9E835D05}">
      <dsp:nvSpPr>
        <dsp:cNvPr id="0" name=""/>
        <dsp:cNvSpPr/>
      </dsp:nvSpPr>
      <dsp:spPr>
        <a:xfrm>
          <a:off x="4005155" y="1259283"/>
          <a:ext cx="1945143" cy="521646"/>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1722"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document</a:t>
          </a:r>
          <a:endParaRPr lang="zh-CN" altLang="en-US" sz="2100" kern="1200" dirty="0"/>
        </a:p>
      </dsp:txBody>
      <dsp:txXfrm>
        <a:off x="4030620" y="1284748"/>
        <a:ext cx="1894213" cy="470716"/>
      </dsp:txXfrm>
    </dsp:sp>
    <dsp:sp modelId="{0DD00C7C-1594-45DF-B394-0268ABB512D1}">
      <dsp:nvSpPr>
        <dsp:cNvPr id="0" name=""/>
        <dsp:cNvSpPr/>
      </dsp:nvSpPr>
      <dsp:spPr>
        <a:xfrm>
          <a:off x="3465980" y="747669"/>
          <a:ext cx="901962" cy="901995"/>
        </a:xfrm>
        <a:prstGeom prst="ellipse">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98DEE-8764-440F-B5F7-4BD8273B5105}">
      <dsp:nvSpPr>
        <dsp:cNvPr id="0" name=""/>
        <dsp:cNvSpPr/>
      </dsp:nvSpPr>
      <dsp:spPr>
        <a:xfrm rot="5400000">
          <a:off x="847138" y="808134"/>
          <a:ext cx="709718" cy="80798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E526827D-204B-4A6E-92D4-30455D01F0CE}">
      <dsp:nvSpPr>
        <dsp:cNvPr id="0" name=""/>
        <dsp:cNvSpPr/>
      </dsp:nvSpPr>
      <dsp:spPr>
        <a:xfrm>
          <a:off x="659106" y="21398"/>
          <a:ext cx="1194747" cy="836284"/>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document</a:t>
          </a:r>
          <a:endParaRPr lang="zh-CN" altLang="en-US" sz="1800" kern="1200" dirty="0"/>
        </a:p>
      </dsp:txBody>
      <dsp:txXfrm>
        <a:off x="699937" y="62229"/>
        <a:ext cx="1113085" cy="754622"/>
      </dsp:txXfrm>
    </dsp:sp>
    <dsp:sp modelId="{0FF8DD6B-7E38-48E8-8351-3953532A3342}">
      <dsp:nvSpPr>
        <dsp:cNvPr id="0" name=""/>
        <dsp:cNvSpPr/>
      </dsp:nvSpPr>
      <dsp:spPr>
        <a:xfrm>
          <a:off x="1853853" y="101156"/>
          <a:ext cx="868945" cy="675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endParaRPr lang="zh-CN" altLang="en-US" sz="1400" kern="1200" dirty="0"/>
        </a:p>
      </dsp:txBody>
      <dsp:txXfrm>
        <a:off x="1853853" y="101156"/>
        <a:ext cx="868945" cy="675921"/>
      </dsp:txXfrm>
    </dsp:sp>
    <dsp:sp modelId="{96AFD7B2-BB9F-44E6-8C9A-C964DA1ED52A}">
      <dsp:nvSpPr>
        <dsp:cNvPr id="0" name=""/>
        <dsp:cNvSpPr/>
      </dsp:nvSpPr>
      <dsp:spPr>
        <a:xfrm rot="5400000">
          <a:off x="1837711" y="1747558"/>
          <a:ext cx="709718" cy="80798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B877D1F9-5FAF-49C9-A29D-6F072C64B5E4}">
      <dsp:nvSpPr>
        <dsp:cNvPr id="0" name=""/>
        <dsp:cNvSpPr/>
      </dsp:nvSpPr>
      <dsp:spPr>
        <a:xfrm>
          <a:off x="1649678" y="960821"/>
          <a:ext cx="1194747" cy="836284"/>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html</a:t>
          </a:r>
          <a:endParaRPr lang="zh-CN" altLang="en-US" sz="1800" kern="1200" dirty="0"/>
        </a:p>
      </dsp:txBody>
      <dsp:txXfrm>
        <a:off x="1690509" y="1001652"/>
        <a:ext cx="1113085" cy="754622"/>
      </dsp:txXfrm>
    </dsp:sp>
    <dsp:sp modelId="{0397CAF1-AAA9-4327-B568-758BAA68A2AC}">
      <dsp:nvSpPr>
        <dsp:cNvPr id="0" name=""/>
        <dsp:cNvSpPr/>
      </dsp:nvSpPr>
      <dsp:spPr>
        <a:xfrm>
          <a:off x="2844426" y="1040580"/>
          <a:ext cx="868945" cy="675921"/>
        </a:xfrm>
        <a:prstGeom prst="rect">
          <a:avLst/>
        </a:prstGeom>
        <a:noFill/>
        <a:ln>
          <a:noFill/>
        </a:ln>
        <a:effectLst/>
      </dsp:spPr>
      <dsp:style>
        <a:lnRef idx="0">
          <a:scrgbClr r="0" g="0" b="0"/>
        </a:lnRef>
        <a:fillRef idx="0">
          <a:scrgbClr r="0" g="0" b="0"/>
        </a:fillRef>
        <a:effectRef idx="0">
          <a:scrgbClr r="0" g="0" b="0"/>
        </a:effectRef>
        <a:fontRef idx="minor"/>
      </dsp:style>
    </dsp:sp>
    <dsp:sp modelId="{9319DEE4-E8B0-4505-921E-59B9FF9AC02F}">
      <dsp:nvSpPr>
        <dsp:cNvPr id="0" name=""/>
        <dsp:cNvSpPr/>
      </dsp:nvSpPr>
      <dsp:spPr>
        <a:xfrm rot="5400000">
          <a:off x="2828283" y="2686981"/>
          <a:ext cx="709718" cy="80798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DABD93D1-3C5C-413E-BCE2-4BE01A9A5082}">
      <dsp:nvSpPr>
        <dsp:cNvPr id="0" name=""/>
        <dsp:cNvSpPr/>
      </dsp:nvSpPr>
      <dsp:spPr>
        <a:xfrm>
          <a:off x="2640251" y="1900244"/>
          <a:ext cx="1194747" cy="836284"/>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body</a:t>
          </a:r>
          <a:endParaRPr lang="zh-CN" altLang="en-US" sz="1800" kern="1200" dirty="0"/>
        </a:p>
      </dsp:txBody>
      <dsp:txXfrm>
        <a:off x="2681082" y="1941075"/>
        <a:ext cx="1113085" cy="754622"/>
      </dsp:txXfrm>
    </dsp:sp>
    <dsp:sp modelId="{5CA55C40-7F6B-45C1-A16B-08476E7A89D5}">
      <dsp:nvSpPr>
        <dsp:cNvPr id="0" name=""/>
        <dsp:cNvSpPr/>
      </dsp:nvSpPr>
      <dsp:spPr>
        <a:xfrm>
          <a:off x="3834999" y="1980003"/>
          <a:ext cx="868945" cy="675921"/>
        </a:xfrm>
        <a:prstGeom prst="rect">
          <a:avLst/>
        </a:prstGeom>
        <a:noFill/>
        <a:ln>
          <a:noFill/>
        </a:ln>
        <a:effectLst/>
      </dsp:spPr>
      <dsp:style>
        <a:lnRef idx="0">
          <a:scrgbClr r="0" g="0" b="0"/>
        </a:lnRef>
        <a:fillRef idx="0">
          <a:scrgbClr r="0" g="0" b="0"/>
        </a:fillRef>
        <a:effectRef idx="0">
          <a:scrgbClr r="0" g="0" b="0"/>
        </a:effectRef>
        <a:fontRef idx="minor"/>
      </dsp:style>
    </dsp:sp>
    <dsp:sp modelId="{91290873-B4F8-472B-8187-A581CFCD8E2D}">
      <dsp:nvSpPr>
        <dsp:cNvPr id="0" name=""/>
        <dsp:cNvSpPr/>
      </dsp:nvSpPr>
      <dsp:spPr>
        <a:xfrm>
          <a:off x="3630824" y="2839668"/>
          <a:ext cx="1194747" cy="836284"/>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div</a:t>
          </a:r>
          <a:endParaRPr lang="zh-CN" altLang="en-US" sz="1800" kern="1200" dirty="0"/>
        </a:p>
      </dsp:txBody>
      <dsp:txXfrm>
        <a:off x="3671655" y="2880499"/>
        <a:ext cx="1113085" cy="754622"/>
      </dsp:txXfrm>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1257A-5DFE-4633-A0BB-C99232679E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2CD54-E2AF-448C-ABED-44A09A249B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b="-69"/>
          </a:stretch>
        </a:blipFill>
        <a:effectLst/>
      </p:bgPr>
    </p:bg>
    <p:spTree>
      <p:nvGrpSpPr>
        <p:cNvPr id="1" name=""/>
        <p:cNvGrpSpPr/>
        <p:nvPr/>
      </p:nvGrpSpPr>
      <p:grpSpPr/>
      <p:pic>
        <p:nvPicPr>
          <p:cNvPr id="2050" name="图片 2049" descr="1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3024717" y="3286125"/>
            <a:ext cx="8636000" cy="1038225"/>
          </a:xfrm>
          <a:prstGeom prst="rect">
            <a:avLst/>
          </a:prstGeom>
          <a:noFill/>
          <a:ln w="9525">
            <a:noFill/>
          </a:ln>
        </p:spPr>
        <p:txBody>
          <a:bodyPr anchor="ctr"/>
          <a:lstStyle>
            <a:lvl1pPr lvl="0">
              <a:defRPr kern="12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3024717" y="4365625"/>
            <a:ext cx="8534400" cy="766763"/>
          </a:xfrm>
          <a:prstGeom prst="rect">
            <a:avLst/>
          </a:prstGeom>
          <a:noFill/>
          <a:ln w="9525">
            <a:noFill/>
          </a:ln>
        </p:spPr>
        <p:txBody>
          <a:bodyPr anchor="t"/>
          <a:lstStyle>
            <a:lvl1pPr marL="0" lvl="0" indent="0" algn="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endParaRPr lang="zh-CN" altLang="en-US" dirty="0"/>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endParaRPr lang="zh-CN" altLang="en-US" dirty="0"/>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9A0DB2DC-4C9A-4742-B13C-FB6460FD3503}" type="slidenum">
              <a:rPr lang="zh-CN"/>
            </a:fld>
            <a:endParaRPr lang="zh-CN"/>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pic>
        <p:nvPicPr>
          <p:cNvPr id="1026" name="图片 1025" descr="1-1副本"/>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标题 1026"/>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p>
        </p:txBody>
      </p:sp>
      <p:sp>
        <p:nvSpPr>
          <p:cNvPr id="1030" name="页脚占位符 1029"/>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p>
        </p:txBody>
      </p:sp>
      <p:sp>
        <p:nvSpPr>
          <p:cNvPr id="1031" name="灯片编号占位符 1030"/>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JavaScript</a:t>
            </a:r>
            <a:r>
              <a:rPr lang="zh-CN" altLang="en-US" dirty="0" smtClean="0"/>
              <a:t>事件</a:t>
            </a:r>
            <a:endParaRPr lang="zh-CN"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3481917" y="97367"/>
            <a:ext cx="8536516" cy="1140884"/>
          </a:xfrm>
        </p:spPr>
        <p:txBody>
          <a:bodyPr wrap="square" lIns="0" tIns="0" rIns="0" bIns="0" anchor="ctr"/>
          <a:p>
            <a:pPr lvl="0" eaLnBrk="1" hangingPunct="1"/>
            <a:r>
              <a:rPr lang="zh-CN" altLang="en-US" sz="5335">
                <a:ea typeface="宋体" charset="-122"/>
              </a:rPr>
              <a:t>事件及事件处理程序</a:t>
            </a:r>
            <a:r>
              <a:rPr lang="zh-CN" altLang="en-US">
                <a:ea typeface="宋体" charset="-122"/>
              </a:rPr>
              <a:t>  </a:t>
            </a:r>
            <a:endParaRPr lang="zh-CN" altLang="en-US">
              <a:ea typeface="宋体" charset="-122"/>
            </a:endParaRPr>
          </a:p>
        </p:txBody>
      </p:sp>
      <p:sp>
        <p:nvSpPr>
          <p:cNvPr id="15362" name="Rectangle 3"/>
          <p:cNvSpPr>
            <a:spLocks noGrp="1"/>
          </p:cNvSpPr>
          <p:nvPr>
            <p:ph type="body" sz="half"/>
          </p:nvPr>
        </p:nvSpPr>
        <p:spPr>
          <a:xfrm>
            <a:off x="609600" y="1604433"/>
            <a:ext cx="10957984" cy="4525433"/>
          </a:xfrm>
        </p:spPr>
        <p:txBody>
          <a:bodyPr wrap="square" lIns="0" tIns="0" rIns="0" bIns="0"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182245" eaLnBrk="1" hangingPunct="1">
              <a:buClr>
                <a:srgbClr val="000000"/>
              </a:buClr>
              <a:buFont typeface="Times New Roman" pitchFamily="2" charset="0"/>
              <a:buChar char="•"/>
            </a:pPr>
            <a:r>
              <a:rPr lang="zh-CN" altLang="en-US" sz="2665" dirty="0">
                <a:latin typeface="Times New Roman" pitchFamily="2" charset="0"/>
              </a:rPr>
              <a:t>用</a:t>
            </a:r>
            <a:r>
              <a:rPr lang="en-US" altLang="x-none" sz="2665" dirty="0">
                <a:latin typeface="Times New Roman" pitchFamily="2" charset="0"/>
              </a:rPr>
              <a:t>JavaScript</a:t>
            </a:r>
            <a:r>
              <a:rPr lang="zh-CN" altLang="en-US" sz="2665" dirty="0">
                <a:latin typeface="Times New Roman" pitchFamily="2" charset="0"/>
              </a:rPr>
              <a:t>处理事件 </a:t>
            </a:r>
            <a:endParaRPr lang="zh-CN" altLang="en-US" sz="2665" dirty="0">
              <a:latin typeface="Times New Roman" pitchFamily="2" charset="0"/>
            </a:endParaRPr>
          </a:p>
          <a:p>
            <a:pPr lvl="1" indent="-285750" eaLnBrk="1" hangingPunct="1">
              <a:lnSpc>
                <a:spcPct val="150000"/>
              </a:lnSpc>
              <a:buClr>
                <a:srgbClr val="000000"/>
              </a:buClr>
              <a:buFont typeface="Times New Roman" pitchFamily="2" charset="0"/>
              <a:buChar char="•"/>
            </a:pPr>
            <a:r>
              <a:rPr lang="zh-CN" altLang="en-US" sz="2665" dirty="0">
                <a:latin typeface="Times New Roman" pitchFamily="2" charset="0"/>
              </a:rPr>
              <a:t>对事件进行处理的程序或函数我们叫做事件处理程序。</a:t>
            </a:r>
            <a:endParaRPr lang="zh-CN" altLang="en-US" sz="2665" dirty="0">
              <a:latin typeface="Times New Roman" pitchFamily="2" charset="0"/>
            </a:endParaRPr>
          </a:p>
          <a:p>
            <a:pPr lvl="0" indent="-182245" eaLnBrk="1" hangingPunct="1">
              <a:buClr>
                <a:srgbClr val="000000"/>
              </a:buClr>
              <a:buFont typeface="Times New Roman" pitchFamily="2" charset="0"/>
              <a:buChar char="•"/>
            </a:pPr>
            <a:r>
              <a:rPr lang="en-US" altLang="x-none" sz="2665" dirty="0">
                <a:latin typeface="Times New Roman" pitchFamily="2" charset="0"/>
              </a:rPr>
              <a:t>JavaScrip</a:t>
            </a:r>
            <a:r>
              <a:rPr lang="zh-CN" altLang="en-US" sz="2665" dirty="0">
                <a:latin typeface="Times New Roman" pitchFamily="2" charset="0"/>
              </a:rPr>
              <a:t>语言与</a:t>
            </a:r>
            <a:r>
              <a:rPr lang="en-US" altLang="x-none" sz="2665" dirty="0">
                <a:latin typeface="Times New Roman" pitchFamily="2" charset="0"/>
              </a:rPr>
              <a:t>HTML</a:t>
            </a:r>
            <a:r>
              <a:rPr lang="zh-CN" altLang="en-US" sz="2665" dirty="0">
                <a:latin typeface="Times New Roman" pitchFamily="2" charset="0"/>
              </a:rPr>
              <a:t>文档的关联主要通过事件，语法规则如下：</a:t>
            </a:r>
            <a:endParaRPr lang="zh-CN" altLang="en-US" sz="2665" dirty="0">
              <a:latin typeface="Times New Roman" pitchFamily="2" charset="0"/>
            </a:endParaRPr>
          </a:p>
          <a:p>
            <a:pPr lvl="1" indent="-285750" eaLnBrk="1" hangingPunct="1">
              <a:lnSpc>
                <a:spcPct val="150000"/>
              </a:lnSpc>
              <a:buClr>
                <a:srgbClr val="000000"/>
              </a:buClr>
              <a:buFont typeface="Times New Roman" pitchFamily="2" charset="0"/>
              <a:buChar char="•"/>
            </a:pPr>
            <a:r>
              <a:rPr lang="zh-CN" altLang="en-US" sz="2665" dirty="0">
                <a:latin typeface="Times New Roman" pitchFamily="2" charset="0"/>
              </a:rPr>
              <a:t>事件 </a:t>
            </a:r>
            <a:r>
              <a:rPr lang="en-US" altLang="x-none" sz="2665" dirty="0">
                <a:latin typeface="Times New Roman" pitchFamily="2" charset="0"/>
              </a:rPr>
              <a:t>= </a:t>
            </a:r>
            <a:r>
              <a:rPr lang="en-US" altLang="x-none" sz="2665" dirty="0"/>
              <a:t>“</a:t>
            </a:r>
            <a:r>
              <a:rPr lang="zh-CN" altLang="en-US" sz="2665" dirty="0">
                <a:latin typeface="Times New Roman" pitchFamily="2" charset="0"/>
              </a:rPr>
              <a:t>函数名（</a:t>
            </a:r>
            <a:r>
              <a:rPr lang="en-US" altLang="x-none" sz="2665" dirty="0">
                <a:latin typeface="Times New Roman" pitchFamily="2" charset="0"/>
              </a:rPr>
              <a:t>[</a:t>
            </a:r>
            <a:r>
              <a:rPr lang="zh-CN" altLang="en-US" sz="2665" dirty="0">
                <a:latin typeface="Times New Roman" pitchFamily="2" charset="0"/>
              </a:rPr>
              <a:t>参数</a:t>
            </a:r>
            <a:r>
              <a:rPr lang="en-US" altLang="x-none" sz="2665" dirty="0">
                <a:latin typeface="Times New Roman" pitchFamily="2" charset="0"/>
              </a:rPr>
              <a:t>1,] [,</a:t>
            </a:r>
            <a:r>
              <a:rPr lang="zh-CN" altLang="en-US" sz="2665" dirty="0">
                <a:latin typeface="Times New Roman" pitchFamily="2" charset="0"/>
              </a:rPr>
              <a:t>参数</a:t>
            </a:r>
            <a:r>
              <a:rPr lang="en-US" altLang="x-none" sz="2665" dirty="0">
                <a:latin typeface="Times New Roman" pitchFamily="2" charset="0"/>
              </a:rPr>
              <a:t>2]… </a:t>
            </a:r>
            <a:r>
              <a:rPr lang="zh-CN" altLang="en-US" sz="2665" dirty="0">
                <a:latin typeface="Times New Roman" pitchFamily="2" charset="0"/>
              </a:rPr>
              <a:t>）</a:t>
            </a:r>
            <a:r>
              <a:rPr lang="zh-CN" altLang="en-US" sz="2665" dirty="0"/>
              <a:t>”</a:t>
            </a:r>
            <a:endParaRPr lang="zh-CN" altLang="en-US" sz="2665" dirty="0">
              <a:latin typeface="Times New Roman" pitchFamily="2" charset="0"/>
            </a:endParaRPr>
          </a:p>
        </p:txBody>
      </p:sp>
    </p:spTree>
    <p:custDataLst>
      <p:tags r:id="rId1"/>
    </p:custData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2"/>
          <p:cNvSpPr txBox="1"/>
          <p:nvPr/>
        </p:nvSpPr>
        <p:spPr>
          <a:xfrm>
            <a:off x="1102784" y="740833"/>
            <a:ext cx="10187516" cy="350520"/>
          </a:xfrm>
          <a:prstGeom prst="rect">
            <a:avLst/>
          </a:prstGeom>
          <a:noFill/>
          <a:ln w="9525">
            <a:noFill/>
            <a:miter/>
          </a:ln>
        </p:spPr>
        <p:txBody>
          <a:bodyPr wrap="square" anchor="t">
            <a:spAutoFit/>
          </a:bodyPr>
          <a:p>
            <a:pPr lvl="0"/>
            <a:r>
              <a:rPr lang="zh-CN" altLang="en-US" sz="1735">
                <a:latin typeface="Arial" charset="0"/>
                <a:ea typeface="黑体" pitchFamily="49" charset="-122"/>
              </a:rPr>
              <a:t>事件绑定方式：</a:t>
            </a:r>
            <a:endParaRPr lang="zh-CN" altLang="en-US" sz="1735">
              <a:latin typeface="Arial" charset="0"/>
              <a:ea typeface="黑体" pitchFamily="49" charset="-122"/>
            </a:endParaRPr>
          </a:p>
        </p:txBody>
      </p:sp>
      <p:sp>
        <p:nvSpPr>
          <p:cNvPr id="16386" name="矩形 4"/>
          <p:cNvSpPr/>
          <p:nvPr/>
        </p:nvSpPr>
        <p:spPr>
          <a:xfrm>
            <a:off x="1007533" y="1509184"/>
            <a:ext cx="10104967" cy="5196416"/>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121920" tIns="60960" rIns="121920" bIns="60960" anchor="t"/>
          <a:p>
            <a:pPr lvl="0" defTabSz="914400" eaLnBrk="0" hangingPunct="0">
              <a:buFont typeface="Arial" pitchFamily="34" charset="0"/>
              <a:buNone/>
            </a:pPr>
            <a:r>
              <a:rPr lang="en-US" altLang="zh-CN" sz="2400">
                <a:latin typeface="Arial" pitchFamily="34" charset="0"/>
                <a:ea typeface="黑体" pitchFamily="49" charset="-122"/>
              </a:rPr>
              <a:t>1.</a:t>
            </a:r>
            <a:r>
              <a:rPr lang="zh-CN" altLang="en-US" sz="2400">
                <a:latin typeface="Arial" pitchFamily="34" charset="0"/>
                <a:ea typeface="黑体" pitchFamily="49" charset="-122"/>
              </a:rPr>
              <a:t>在</a:t>
            </a:r>
            <a:r>
              <a:rPr lang="en-US" altLang="zh-CN" sz="2400">
                <a:latin typeface="Arial" pitchFamily="34" charset="0"/>
                <a:ea typeface="黑体" pitchFamily="49" charset="-122"/>
              </a:rPr>
              <a:t>HTML</a:t>
            </a:r>
            <a:r>
              <a:rPr lang="zh-CN" altLang="en-US" sz="2400">
                <a:latin typeface="Arial" pitchFamily="34" charset="0"/>
                <a:ea typeface="黑体" pitchFamily="49" charset="-122"/>
              </a:rPr>
              <a:t>标签中内联执行代码；</a:t>
            </a:r>
            <a:endParaRPr lang="zh-CN" altLang="en-US" sz="2400">
              <a:latin typeface="Arial" pitchFamily="34" charset="0"/>
              <a:ea typeface="黑体" pitchFamily="49" charset="-122"/>
            </a:endParaRPr>
          </a:p>
          <a:p>
            <a:pPr lvl="0" defTabSz="914400" eaLnBrk="0" hangingPunct="0">
              <a:buFont typeface="Arial" pitchFamily="34" charset="0"/>
              <a:buNone/>
            </a:pPr>
            <a:endParaRPr lang="zh-CN" altLang="en-US" sz="2400">
              <a:latin typeface="Arial" pitchFamily="34" charset="0"/>
              <a:ea typeface="黑体" pitchFamily="49" charset="-122"/>
            </a:endParaRPr>
          </a:p>
          <a:p>
            <a:pPr lvl="0" defTabSz="914400" eaLnBrk="0" hangingPunct="0">
              <a:buFont typeface="Arial" pitchFamily="34" charset="0"/>
              <a:buNone/>
            </a:pPr>
            <a:r>
              <a:rPr lang="en-US" altLang="zh-CN" sz="2400">
                <a:latin typeface="Arial" pitchFamily="34" charset="0"/>
                <a:ea typeface="黑体" pitchFamily="49" charset="-122"/>
              </a:rPr>
              <a:t>&lt;div id="div3" class="color3" onclick="alert('a');alert('b')"&gt;&lt;/div&gt;</a:t>
            </a:r>
            <a:endParaRPr lang="en-US" altLang="zh-CN" sz="2400">
              <a:latin typeface="Arial" pitchFamily="34" charset="0"/>
              <a:ea typeface="黑体" pitchFamily="49" charset="-122"/>
            </a:endParaRPr>
          </a:p>
          <a:p>
            <a:pPr lvl="0" defTabSz="914400" eaLnBrk="0" hangingPunct="0">
              <a:buFont typeface="Arial" pitchFamily="34" charset="0"/>
              <a:buNone/>
            </a:pPr>
            <a:endParaRPr lang="en-US" altLang="zh-CN" sz="2400">
              <a:latin typeface="Arial" pitchFamily="34" charset="0"/>
              <a:ea typeface="黑体" pitchFamily="49" charset="-122"/>
            </a:endParaRPr>
          </a:p>
          <a:p>
            <a:pPr lvl="0" defTabSz="914400" eaLnBrk="0" hangingPunct="0">
              <a:buFont typeface="Arial" pitchFamily="34" charset="0"/>
              <a:buNone/>
            </a:pPr>
            <a:r>
              <a:rPr lang="en-US" altLang="zh-CN" sz="2400">
                <a:latin typeface="Arial" pitchFamily="34" charset="0"/>
                <a:ea typeface="黑体" pitchFamily="49" charset="-122"/>
              </a:rPr>
              <a:t>2. </a:t>
            </a:r>
            <a:r>
              <a:rPr lang="zh-CN" altLang="en-US" sz="2400">
                <a:latin typeface="Arial" pitchFamily="34" charset="0"/>
                <a:ea typeface="黑体" pitchFamily="49" charset="-122"/>
              </a:rPr>
              <a:t>在</a:t>
            </a:r>
            <a:r>
              <a:rPr lang="en-US" altLang="zh-CN" sz="2400">
                <a:latin typeface="Arial" pitchFamily="34" charset="0"/>
                <a:ea typeface="黑体" pitchFamily="49" charset="-122"/>
              </a:rPr>
              <a:t>HTML</a:t>
            </a:r>
            <a:r>
              <a:rPr lang="zh-CN" altLang="en-US" sz="2400">
                <a:latin typeface="Arial" pitchFamily="34" charset="0"/>
                <a:ea typeface="黑体" pitchFamily="49" charset="-122"/>
              </a:rPr>
              <a:t>标签中内联执行方法。</a:t>
            </a:r>
            <a:endParaRPr lang="zh-CN" altLang="en-US" sz="2400">
              <a:latin typeface="Arial" pitchFamily="34" charset="0"/>
              <a:ea typeface="黑体" pitchFamily="49" charset="-122"/>
            </a:endParaRPr>
          </a:p>
          <a:p>
            <a:pPr lvl="0" defTabSz="914400" eaLnBrk="0" hangingPunct="0">
              <a:buFont typeface="Arial" pitchFamily="34" charset="0"/>
              <a:buNone/>
            </a:pPr>
            <a:r>
              <a:rPr lang="en-US" altLang="zh-CN" sz="2400">
                <a:latin typeface="Arial" pitchFamily="34" charset="0"/>
                <a:ea typeface="黑体" pitchFamily="49" charset="-122"/>
                <a:sym typeface="Arial" charset="0"/>
              </a:rPr>
              <a:t>&lt;div id="div3" class="color3" onclick="fn()"&gt;&lt;/div&gt;</a:t>
            </a:r>
            <a:endParaRPr lang="en-US" altLang="zh-CN" sz="2400">
              <a:latin typeface="Arial" pitchFamily="34" charset="0"/>
              <a:ea typeface="黑体" pitchFamily="49" charset="-122"/>
              <a:sym typeface="Arial" charset="0"/>
            </a:endParaRPr>
          </a:p>
          <a:p>
            <a:pPr lvl="0" defTabSz="914400" eaLnBrk="0" hangingPunct="0">
              <a:buFont typeface="Arial" pitchFamily="34" charset="0"/>
              <a:buNone/>
            </a:pPr>
            <a:endParaRPr lang="zh-CN" altLang="en-US" sz="2400">
              <a:latin typeface="Arial" pitchFamily="34" charset="0"/>
              <a:ea typeface="黑体" pitchFamily="49" charset="-122"/>
            </a:endParaRPr>
          </a:p>
          <a:p>
            <a:pPr lvl="0" defTabSz="914400" eaLnBrk="0" hangingPunct="0">
              <a:buFont typeface="Arial" pitchFamily="34" charset="0"/>
              <a:buNone/>
            </a:pPr>
            <a:r>
              <a:rPr lang="en-US" altLang="zh-CN" sz="2400">
                <a:latin typeface="Arial" pitchFamily="34" charset="0"/>
                <a:ea typeface="黑体" pitchFamily="49" charset="-122"/>
              </a:rPr>
              <a:t>3. </a:t>
            </a:r>
            <a:r>
              <a:rPr lang="zh-CN" altLang="en-US" sz="2400">
                <a:latin typeface="Arial" pitchFamily="34" charset="0"/>
                <a:ea typeface="黑体" pitchFamily="49" charset="-122"/>
              </a:rPr>
              <a:t>在</a:t>
            </a:r>
            <a:r>
              <a:rPr lang="en-US" altLang="zh-CN" sz="2400">
                <a:latin typeface="Arial" pitchFamily="34" charset="0"/>
                <a:ea typeface="黑体" pitchFamily="49" charset="-122"/>
              </a:rPr>
              <a:t>javascript</a:t>
            </a:r>
            <a:r>
              <a:rPr lang="zh-CN" altLang="en-US" sz="2400">
                <a:latin typeface="Arial" pitchFamily="34" charset="0"/>
                <a:ea typeface="黑体" pitchFamily="49" charset="-122"/>
              </a:rPr>
              <a:t>代码中绑定</a:t>
            </a:r>
            <a:endParaRPr lang="zh-CN" altLang="en-US" sz="2400">
              <a:latin typeface="Arial" pitchFamily="34" charset="0"/>
              <a:ea typeface="黑体" pitchFamily="49" charset="-122"/>
            </a:endParaRPr>
          </a:p>
          <a:p>
            <a:pPr lvl="0" defTabSz="914400" eaLnBrk="0" hangingPunct="0">
              <a:buFont typeface="Arial" pitchFamily="34" charset="0"/>
              <a:buNone/>
            </a:pPr>
            <a:r>
              <a:rPr lang="en-US" altLang="zh-CN" sz="2400">
                <a:latin typeface="Arial" pitchFamily="34" charset="0"/>
                <a:ea typeface="黑体" pitchFamily="49" charset="-122"/>
              </a:rPr>
              <a:t>	window.onload=function(){</a:t>
            </a:r>
            <a:endParaRPr lang="en-US" altLang="zh-CN" sz="2400">
              <a:latin typeface="Arial" pitchFamily="34" charset="0"/>
              <a:ea typeface="黑体" pitchFamily="49" charset="-122"/>
            </a:endParaRPr>
          </a:p>
          <a:p>
            <a:pPr lvl="0" defTabSz="914400" eaLnBrk="0" hangingPunct="0">
              <a:buFont typeface="Arial" pitchFamily="34" charset="0"/>
              <a:buNone/>
            </a:pPr>
            <a:r>
              <a:rPr lang="en-US" altLang="zh-CN" sz="2400">
                <a:latin typeface="Arial" pitchFamily="34" charset="0"/>
                <a:ea typeface="黑体" pitchFamily="49" charset="-122"/>
              </a:rPr>
              <a:t>		alert("a");    }</a:t>
            </a:r>
            <a:endParaRPr lang="en-US" altLang="zh-CN" sz="2400">
              <a:latin typeface="Arial" pitchFamily="34" charset="0"/>
              <a:ea typeface="黑体" pitchFamily="49" charset="-122"/>
            </a:endParaRPr>
          </a:p>
          <a:p>
            <a:pPr lvl="0" defTabSz="914400" eaLnBrk="0" hangingPunct="0">
              <a:buFont typeface="Arial" pitchFamily="34" charset="0"/>
              <a:buNone/>
            </a:pPr>
            <a:r>
              <a:rPr lang="en-US" altLang="zh-CN" sz="2400">
                <a:latin typeface="Arial" pitchFamily="34" charset="0"/>
                <a:ea typeface="黑体" pitchFamily="49" charset="-122"/>
              </a:rPr>
              <a:t>4.</a:t>
            </a:r>
            <a:r>
              <a:rPr lang="en-US" altLang="zh-CN" sz="2400">
                <a:latin typeface="Arial" pitchFamily="34" charset="0"/>
                <a:ea typeface="黑体" pitchFamily="49" charset="-122"/>
                <a:sym typeface="Arial" charset="0"/>
              </a:rPr>
              <a:t>window.onload=fn</a:t>
            </a:r>
            <a:r>
              <a:rPr lang="zh-CN" altLang="en-US" sz="2400">
                <a:latin typeface="Arial" pitchFamily="34" charset="0"/>
                <a:ea typeface="黑体" pitchFamily="49" charset="-122"/>
                <a:sym typeface="Arial" charset="0"/>
              </a:rPr>
              <a:t>；</a:t>
            </a:r>
            <a:endParaRPr lang="zh-CN" altLang="en-US" sz="2400">
              <a:latin typeface="Arial" pitchFamily="34" charset="0"/>
              <a:ea typeface="黑体" pitchFamily="49" charset="-122"/>
              <a:sym typeface="Arial" charset="0"/>
            </a:endParaRPr>
          </a:p>
          <a:p>
            <a:pPr lvl="0" defTabSz="914400" eaLnBrk="0" hangingPunct="0">
              <a:buFont typeface="Arial" pitchFamily="34" charset="0"/>
              <a:buNone/>
            </a:pPr>
            <a:r>
              <a:rPr lang="zh-CN" altLang="en-US" sz="2400">
                <a:latin typeface="Arial" pitchFamily="34" charset="0"/>
                <a:ea typeface="黑体" pitchFamily="49" charset="-122"/>
                <a:sym typeface="Arial" charset="0"/>
              </a:rPr>
              <a:t>  </a:t>
            </a:r>
            <a:r>
              <a:rPr lang="en-US" altLang="zh-CN" sz="2400">
                <a:latin typeface="Arial" pitchFamily="34" charset="0"/>
                <a:ea typeface="黑体" pitchFamily="49" charset="-122"/>
                <a:sym typeface="Arial" charset="0"/>
              </a:rPr>
              <a:t>function fn(){  alert("a");}</a:t>
            </a:r>
            <a:endParaRPr lang="en-US" altLang="zh-CN" sz="2400">
              <a:latin typeface="Arial" pitchFamily="34" charset="0"/>
              <a:ea typeface="黑体" pitchFamily="49" charset="-122"/>
              <a:sym typeface="Arial" charset="0"/>
            </a:endParaRPr>
          </a:p>
          <a:p>
            <a:pPr lvl="0" defTabSz="914400" eaLnBrk="0" hangingPunct="0">
              <a:buFont typeface="Arial" pitchFamily="34" charset="0"/>
              <a:buNone/>
            </a:pPr>
            <a:r>
              <a:rPr lang="en-US" altLang="zh-CN" sz="2400">
                <a:latin typeface="Arial" pitchFamily="34" charset="0"/>
                <a:ea typeface="黑体" pitchFamily="49" charset="-122"/>
              </a:rPr>
              <a:t>	</a:t>
            </a:r>
            <a:endParaRPr lang="en-US" altLang="zh-CN" sz="2400">
              <a:latin typeface="Arial" pitchFamily="34" charset="0"/>
              <a:ea typeface="黑体" pitchFamily="49" charset="-122"/>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TextBox 5"/>
          <p:cNvSpPr/>
          <p:nvPr/>
        </p:nvSpPr>
        <p:spPr>
          <a:xfrm>
            <a:off x="1645920" y="615527"/>
            <a:ext cx="6303433" cy="459740"/>
          </a:xfrm>
          <a:prstGeom prst="rect">
            <a:avLst/>
          </a:prstGeom>
          <a:noFill/>
          <a:ln w="9525">
            <a:noFill/>
            <a:miter/>
          </a:ln>
        </p:spPr>
        <p:txBody>
          <a:bodyPr wrap="square" anchor="t">
            <a:spAutoFit/>
          </a:bodyPr>
          <a:p>
            <a:pPr lvl="0" eaLnBrk="0" hangingPunct="0"/>
            <a:r>
              <a:rPr lang="zh-CN" altLang="zh-CN" sz="2400" dirty="0">
                <a:solidFill>
                  <a:schemeClr val="tx1"/>
                </a:solidFill>
                <a:latin typeface="Verdana" pitchFamily="2" charset="0"/>
                <a:ea typeface="宋体" charset="-122"/>
                <a:sym typeface="Verdana" pitchFamily="2" charset="0"/>
              </a:rPr>
              <a:t>事件对象</a:t>
            </a:r>
            <a:r>
              <a:rPr lang="en-US" altLang="zh-CN" sz="2400" dirty="0">
                <a:solidFill>
                  <a:schemeClr val="tx1"/>
                </a:solidFill>
                <a:latin typeface="Verdana" pitchFamily="2" charset="0"/>
                <a:ea typeface="宋体" charset="-122"/>
                <a:sym typeface="Verdana" pitchFamily="2" charset="0"/>
              </a:rPr>
              <a:t>Event</a:t>
            </a:r>
            <a:endParaRPr lang="en-US" altLang="zh-CN" sz="2400" dirty="0">
              <a:solidFill>
                <a:schemeClr val="tx1"/>
              </a:solidFill>
              <a:latin typeface="Verdana" pitchFamily="2" charset="0"/>
              <a:ea typeface="宋体" charset="-122"/>
              <a:sym typeface="Verdana" pitchFamily="2" charset="0"/>
            </a:endParaRPr>
          </a:p>
        </p:txBody>
      </p:sp>
      <p:sp>
        <p:nvSpPr>
          <p:cNvPr id="2" name="文本框 1"/>
          <p:cNvSpPr txBox="1"/>
          <p:nvPr/>
        </p:nvSpPr>
        <p:spPr>
          <a:xfrm>
            <a:off x="1557867" y="1540933"/>
            <a:ext cx="9338733" cy="822960"/>
          </a:xfrm>
          <a:prstGeom prst="rect">
            <a:avLst/>
          </a:prstGeom>
          <a:noFill/>
        </p:spPr>
        <p:txBody>
          <a:bodyPr wrap="square" rtlCol="0">
            <a:spAutoFit/>
          </a:bodyPr>
          <a:p>
            <a:r>
              <a:rPr lang="zh-CN" altLang="en-US" sz="2400"/>
              <a:t>在触发</a:t>
            </a:r>
            <a:r>
              <a:rPr lang="en-US" altLang="zh-CN" sz="2400"/>
              <a:t>DOM</a:t>
            </a:r>
            <a:r>
              <a:rPr lang="zh-CN" altLang="en-US" sz="2400"/>
              <a:t>上的某个事件时，会产生一个事件对象</a:t>
            </a:r>
            <a:r>
              <a:rPr lang="en-US" altLang="zh-CN" sz="2400"/>
              <a:t>event</a:t>
            </a:r>
            <a:r>
              <a:rPr lang="zh-CN" altLang="en-US" sz="2400"/>
              <a:t>，这个对象中包含着所有与事件有关的信息。</a:t>
            </a:r>
            <a:endParaRPr lang="zh-CN" altLang="en-US" sz="2400"/>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95605" y="657860"/>
            <a:ext cx="11412220" cy="57918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clientX	返回当事件被触发时，鼠标指针的水平坐标。 参照物为浏览器窗口</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clientY	返回当事件被触发时，鼠标指针的垂直坐标。</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screenX	返回当某个事件被触发时，鼠标指针的水平坐标。 参照物为屏幕</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screenY	返回当某个事件被触发时，鼠标指针的垂直坐标。</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bubbles	</a:t>
            </a:r>
            <a:r>
              <a:rPr kumimoji="0" lang="en-US" altLang="zh-CN" sz="1800" b="0" i="0" u="none" strike="noStrike" cap="none" normalizeH="0" baseline="0" smtClean="0">
                <a:ln>
                  <a:noFill/>
                </a:ln>
                <a:solidFill>
                  <a:schemeClr val="tx1"/>
                </a:solidFill>
                <a:effectLst/>
                <a:latin typeface="Arial" pitchFamily="34" charset="0"/>
                <a:ea typeface="黑体" pitchFamily="49" charset="-122"/>
              </a:rPr>
              <a:t>	</a:t>
            </a:r>
            <a:r>
              <a:rPr kumimoji="0" lang="zh-CN" altLang="en-US" sz="1800" b="0" i="0" u="none" strike="noStrike" cap="none" normalizeH="0" baseline="0" smtClean="0">
                <a:ln>
                  <a:noFill/>
                </a:ln>
                <a:solidFill>
                  <a:schemeClr val="tx1"/>
                </a:solidFill>
                <a:effectLst/>
                <a:latin typeface="Arial" pitchFamily="34" charset="0"/>
                <a:ea typeface="黑体" pitchFamily="49" charset="-122"/>
              </a:rPr>
              <a:t>返回布尔值，指示事件是否是起泡事件类型。</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cancelable	返回布尔值，指示事件是否可拥可取消的默认动作。</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currentTarget	返回其事件监听器触发该事件的元素。</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eventPhase	返回事件传播的当前阶段。</a:t>
            </a:r>
            <a:r>
              <a:rPr lang="en-US" altLang="zh-CN" smtClean="0">
                <a:ln>
                  <a:noFill/>
                </a:ln>
                <a:latin typeface="Arial" pitchFamily="34" charset="0"/>
                <a:ea typeface="黑体" pitchFamily="49" charset="-122"/>
                <a:sym typeface="+mn-ea"/>
              </a:rPr>
              <a:t>1 </a:t>
            </a:r>
            <a:r>
              <a:rPr lang="zh-CN" altLang="en-US" smtClean="0">
                <a:ln>
                  <a:noFill/>
                </a:ln>
                <a:latin typeface="Arial" pitchFamily="34" charset="0"/>
                <a:ea typeface="黑体" pitchFamily="49" charset="-122"/>
                <a:sym typeface="+mn-ea"/>
              </a:rPr>
              <a:t>捕获  </a:t>
            </a:r>
            <a:r>
              <a:rPr lang="en-US" altLang="zh-CN" smtClean="0">
                <a:ln>
                  <a:noFill/>
                </a:ln>
                <a:latin typeface="Arial" pitchFamily="34" charset="0"/>
                <a:ea typeface="黑体" pitchFamily="49" charset="-122"/>
                <a:sym typeface="+mn-ea"/>
              </a:rPr>
              <a:t>2  </a:t>
            </a:r>
            <a:r>
              <a:rPr lang="zh-CN" altLang="en-US" smtClean="0">
                <a:ln>
                  <a:noFill/>
                </a:ln>
                <a:latin typeface="Arial" pitchFamily="34" charset="0"/>
                <a:ea typeface="黑体" pitchFamily="49" charset="-122"/>
                <a:sym typeface="+mn-ea"/>
              </a:rPr>
              <a:t>目标  </a:t>
            </a:r>
            <a:r>
              <a:rPr lang="en-US" altLang="zh-CN" smtClean="0">
                <a:ln>
                  <a:noFill/>
                </a:ln>
                <a:latin typeface="Arial" pitchFamily="34" charset="0"/>
                <a:ea typeface="黑体" pitchFamily="49" charset="-122"/>
                <a:sym typeface="+mn-ea"/>
              </a:rPr>
              <a:t>3 </a:t>
            </a:r>
            <a:r>
              <a:rPr lang="zh-CN" altLang="en-US" smtClean="0">
                <a:ln>
                  <a:noFill/>
                </a:ln>
                <a:latin typeface="Arial" pitchFamily="34" charset="0"/>
                <a:ea typeface="黑体" pitchFamily="49" charset="-122"/>
                <a:sym typeface="+mn-ea"/>
              </a:rPr>
              <a:t>冒泡</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target	</a:t>
            </a:r>
            <a:r>
              <a:rPr kumimoji="0" lang="en-US" altLang="zh-CN" sz="1800" b="0" i="0" u="none" strike="noStrike" cap="none" normalizeH="0" baseline="0" smtClean="0">
                <a:ln>
                  <a:noFill/>
                </a:ln>
                <a:solidFill>
                  <a:schemeClr val="tx1"/>
                </a:solidFill>
                <a:effectLst/>
                <a:latin typeface="Arial" pitchFamily="34" charset="0"/>
                <a:ea typeface="黑体" pitchFamily="49" charset="-122"/>
              </a:rPr>
              <a:t>	</a:t>
            </a:r>
            <a:r>
              <a:rPr kumimoji="0" lang="zh-CN" altLang="en-US" sz="1800" b="0" i="0" u="none" strike="noStrike" cap="none" normalizeH="0" baseline="0" smtClean="0">
                <a:ln>
                  <a:noFill/>
                </a:ln>
                <a:solidFill>
                  <a:schemeClr val="tx1"/>
                </a:solidFill>
                <a:effectLst/>
                <a:latin typeface="Arial" pitchFamily="34" charset="0"/>
                <a:ea typeface="黑体" pitchFamily="49" charset="-122"/>
              </a:rPr>
              <a:t>返回触发此事件的元素（事件的目标节点）。</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type	</a:t>
            </a:r>
            <a:r>
              <a:rPr kumimoji="0" lang="en-US" altLang="zh-CN" sz="1800" b="0" i="0" u="none" strike="noStrike" cap="none" normalizeH="0" baseline="0" smtClean="0">
                <a:ln>
                  <a:noFill/>
                </a:ln>
                <a:solidFill>
                  <a:schemeClr val="tx1"/>
                </a:solidFill>
                <a:effectLst/>
                <a:latin typeface="Arial" pitchFamily="34" charset="0"/>
                <a:ea typeface="黑体" pitchFamily="49" charset="-122"/>
              </a:rPr>
              <a:t>	</a:t>
            </a:r>
            <a:r>
              <a:rPr kumimoji="0" lang="zh-CN" altLang="en-US" sz="1800" b="0" i="0" u="none" strike="noStrike" cap="none" normalizeH="0" baseline="0" smtClean="0">
                <a:ln>
                  <a:noFill/>
                </a:ln>
                <a:solidFill>
                  <a:schemeClr val="tx1"/>
                </a:solidFill>
                <a:effectLst/>
                <a:latin typeface="Arial" pitchFamily="34" charset="0"/>
                <a:ea typeface="黑体" pitchFamily="49" charset="-122"/>
              </a:rPr>
              <a:t>返回当前 Event 对象表示的事件的名称。</a:t>
            </a: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sz="1800" b="0" i="0" u="none" strike="noStrike" cap="none" normalizeH="0" baseline="0" smtClean="0">
                <a:ln>
                  <a:noFill/>
                </a:ln>
                <a:solidFill>
                  <a:schemeClr val="tx1"/>
                </a:solidFill>
                <a:effectLst/>
                <a:latin typeface="Arial" pitchFamily="34" charset="0"/>
                <a:ea typeface="黑体" pitchFamily="49" charset="-122"/>
              </a:rPr>
              <a:t>preventDefault()	</a:t>
            </a:r>
            <a:r>
              <a:rPr kumimoji="0" lang="en-US" sz="1800" b="0" i="0" u="none" strike="noStrike" cap="none" normalizeH="0" baseline="0" smtClean="0">
                <a:ln>
                  <a:noFill/>
                </a:ln>
                <a:solidFill>
                  <a:schemeClr val="tx1"/>
                </a:solidFill>
                <a:effectLst/>
                <a:latin typeface="Arial" pitchFamily="34" charset="0"/>
                <a:ea typeface="黑体" pitchFamily="49" charset="-122"/>
              </a:rPr>
              <a:t>	</a:t>
            </a:r>
            <a:r>
              <a:rPr kumimoji="0" sz="1800" b="0" i="0" u="none" strike="noStrike" cap="none" normalizeH="0" baseline="0" smtClean="0">
                <a:ln>
                  <a:noFill/>
                </a:ln>
                <a:solidFill>
                  <a:schemeClr val="tx1"/>
                </a:solidFill>
                <a:effectLst/>
                <a:latin typeface="Arial" pitchFamily="34" charset="0"/>
                <a:ea typeface="黑体" pitchFamily="49" charset="-122"/>
              </a:rPr>
              <a:t>通知浏览器不要执行与事件关联的默认动作。</a:t>
            </a:r>
            <a:endParaRPr kumimoji="0"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sz="1800" b="0" i="0" u="none" strike="noStrike" cap="none" normalizeH="0" baseline="0" smtClean="0">
                <a:ln>
                  <a:noFill/>
                </a:ln>
                <a:solidFill>
                  <a:schemeClr val="tx1"/>
                </a:solidFill>
                <a:effectLst/>
                <a:latin typeface="Arial" pitchFamily="34" charset="0"/>
                <a:ea typeface="黑体" pitchFamily="49" charset="-122"/>
              </a:rPr>
              <a:t>stopPropagation()	</a:t>
            </a:r>
            <a:r>
              <a:rPr kumimoji="0" lang="en-US" sz="1800" b="0" i="0" u="none" strike="noStrike" cap="none" normalizeH="0" baseline="0" smtClean="0">
                <a:ln>
                  <a:noFill/>
                </a:ln>
                <a:solidFill>
                  <a:schemeClr val="tx1"/>
                </a:solidFill>
                <a:effectLst/>
                <a:latin typeface="Arial" pitchFamily="34" charset="0"/>
                <a:ea typeface="黑体" pitchFamily="49" charset="-122"/>
              </a:rPr>
              <a:t>	</a:t>
            </a:r>
            <a:r>
              <a:rPr kumimoji="0" sz="1800" b="0" i="0" u="none" strike="noStrike" cap="none" normalizeH="0" baseline="0" smtClean="0">
                <a:ln>
                  <a:noFill/>
                </a:ln>
                <a:solidFill>
                  <a:schemeClr val="tx1"/>
                </a:solidFill>
                <a:effectLst/>
                <a:latin typeface="Arial" pitchFamily="34" charset="0"/>
                <a:ea typeface="黑体" pitchFamily="49" charset="-122"/>
              </a:rPr>
              <a:t>不再派发事件</a:t>
            </a:r>
            <a:r>
              <a:rPr kumimoji="0" lang="zh-CN" sz="1800" b="0" i="0" u="none" strike="noStrike" cap="none" normalizeH="0" baseline="0" smtClean="0">
                <a:ln>
                  <a:noFill/>
                </a:ln>
                <a:solidFill>
                  <a:schemeClr val="tx1"/>
                </a:solidFill>
                <a:effectLst/>
                <a:latin typeface="Arial" pitchFamily="34" charset="0"/>
                <a:ea typeface="黑体" pitchFamily="49" charset="-122"/>
              </a:rPr>
              <a:t>，（冒泡）</a:t>
            </a:r>
            <a:r>
              <a:rPr kumimoji="0" sz="1800" b="0" i="0" u="none" strike="noStrike" cap="none" normalizeH="0" baseline="0" smtClean="0">
                <a:ln>
                  <a:noFill/>
                </a:ln>
                <a:solidFill>
                  <a:schemeClr val="tx1"/>
                </a:solidFill>
                <a:effectLst/>
                <a:latin typeface="Arial" pitchFamily="34" charset="0"/>
                <a:ea typeface="黑体" pitchFamily="49" charset="-122"/>
              </a:rPr>
              <a:t>。</a:t>
            </a:r>
            <a:endParaRPr kumimoji="0" sz="18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42900" y="552450"/>
            <a:ext cx="11728450" cy="59893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en-US" altLang="zh-CN" sz="2000" b="0" i="0" u="none" strike="noStrike" cap="none" normalizeH="0" baseline="0" smtClean="0">
                <a:ln>
                  <a:noFill/>
                </a:ln>
                <a:solidFill>
                  <a:schemeClr val="tx1"/>
                </a:solidFill>
                <a:effectLst/>
                <a:latin typeface="Arial" pitchFamily="34" charset="0"/>
                <a:ea typeface="黑体" pitchFamily="49" charset="-122"/>
              </a:rPr>
              <a:t>IE</a:t>
            </a:r>
            <a:r>
              <a:rPr kumimoji="0" lang="zh-CN" altLang="en-US" sz="2000" b="0" i="0" u="none" strike="noStrike" cap="none" normalizeH="0" baseline="0" smtClean="0">
                <a:ln>
                  <a:noFill/>
                </a:ln>
                <a:solidFill>
                  <a:schemeClr val="tx1"/>
                </a:solidFill>
                <a:effectLst/>
                <a:latin typeface="Arial" pitchFamily="34" charset="0"/>
                <a:ea typeface="黑体" pitchFamily="49" charset="-122"/>
              </a:rPr>
              <a:t>支持属性：</a:t>
            </a: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en-US" altLang="zh-CN"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2000" b="0" i="0" u="none" strike="noStrike" cap="none" normalizeH="0" baseline="0" smtClean="0">
                <a:ln>
                  <a:noFill/>
                </a:ln>
                <a:solidFill>
                  <a:schemeClr val="tx1"/>
                </a:solidFill>
                <a:effectLst/>
                <a:latin typeface="Arial" pitchFamily="34" charset="0"/>
                <a:ea typeface="黑体" pitchFamily="49" charset="-122"/>
              </a:rPr>
              <a:t>cancelBubble   如果事件句柄想阻止事件传播到包容对象，必须把该属性设为 true。</a:t>
            </a: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2000" b="0" i="0" u="none" strike="noStrike" cap="none" normalizeH="0" baseline="0" smtClean="0">
                <a:ln>
                  <a:noFill/>
                </a:ln>
                <a:solidFill>
                  <a:schemeClr val="tx1"/>
                </a:solidFill>
                <a:effectLst/>
                <a:latin typeface="Arial" pitchFamily="34" charset="0"/>
                <a:ea typeface="黑体" pitchFamily="49" charset="-122"/>
              </a:rPr>
              <a:t>fromElement	对于 mouseover 和 mouseout 事件，fromElement 引用移出鼠标的元素。</a:t>
            </a: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2000" b="0" i="0" u="none" strike="noStrike" cap="none" normalizeH="0" baseline="0" smtClean="0">
                <a:ln>
                  <a:noFill/>
                </a:ln>
                <a:solidFill>
                  <a:schemeClr val="tx1"/>
                </a:solidFill>
                <a:effectLst/>
                <a:latin typeface="Arial" pitchFamily="34" charset="0"/>
                <a:ea typeface="黑体" pitchFamily="49" charset="-122"/>
              </a:rPr>
              <a:t>keyCode	对于 keypress 事件，该属性声明了被敲击的键生成的 Unicode 字符码。对于 keydown   </a:t>
            </a:r>
            <a:r>
              <a:rPr kumimoji="0" lang="en-US" altLang="zh-CN" sz="2000" b="0" i="0" u="none" strike="noStrike" cap="none" normalizeH="0" baseline="0" smtClean="0">
                <a:ln>
                  <a:noFill/>
                </a:ln>
                <a:solidFill>
                  <a:schemeClr val="tx1"/>
                </a:solidFill>
                <a:effectLst/>
                <a:latin typeface="Arial" pitchFamily="34" charset="0"/>
                <a:ea typeface="黑体" pitchFamily="49" charset="-122"/>
              </a:rPr>
              <a:t>		</a:t>
            </a:r>
            <a:r>
              <a:rPr kumimoji="0" lang="zh-CN" altLang="en-US" sz="2000" b="0" i="0" u="none" strike="noStrike" cap="none" normalizeH="0" baseline="0" smtClean="0">
                <a:ln>
                  <a:noFill/>
                </a:ln>
                <a:solidFill>
                  <a:schemeClr val="tx1"/>
                </a:solidFill>
                <a:effectLst/>
                <a:latin typeface="Arial" pitchFamily="34" charset="0"/>
                <a:ea typeface="黑体" pitchFamily="49" charset="-122"/>
              </a:rPr>
              <a:t>和 keyup 事件，它指定了被敲击的键的虚拟键盘码。虚拟键盘码可能和使用的键盘的布</a:t>
            </a:r>
            <a:r>
              <a:rPr kumimoji="0" lang="en-US" altLang="zh-CN" sz="2000" b="0" i="0" u="none" strike="noStrike" cap="none" normalizeH="0" baseline="0" smtClean="0">
                <a:ln>
                  <a:noFill/>
                </a:ln>
                <a:solidFill>
                  <a:schemeClr val="tx1"/>
                </a:solidFill>
                <a:effectLst/>
                <a:latin typeface="Arial" pitchFamily="34" charset="0"/>
                <a:ea typeface="黑体" pitchFamily="49" charset="-122"/>
              </a:rPr>
              <a:t>		</a:t>
            </a:r>
            <a:r>
              <a:rPr kumimoji="0" lang="zh-CN" altLang="en-US" sz="2000" b="0" i="0" u="none" strike="noStrike" cap="none" normalizeH="0" baseline="0" smtClean="0">
                <a:ln>
                  <a:noFill/>
                </a:ln>
                <a:solidFill>
                  <a:schemeClr val="tx1"/>
                </a:solidFill>
                <a:effectLst/>
                <a:latin typeface="Arial" pitchFamily="34" charset="0"/>
                <a:ea typeface="黑体" pitchFamily="49" charset="-122"/>
              </a:rPr>
              <a:t>局相关。</a:t>
            </a: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2000" b="0" i="0" u="none" strike="noStrike" cap="none" normalizeH="0" baseline="0" smtClean="0">
                <a:ln>
                  <a:noFill/>
                </a:ln>
                <a:solidFill>
                  <a:schemeClr val="tx1"/>
                </a:solidFill>
                <a:effectLst/>
                <a:latin typeface="Arial" pitchFamily="34" charset="0"/>
                <a:ea typeface="黑体" pitchFamily="49" charset="-122"/>
              </a:rPr>
              <a:t>offsetX,offsetY	发生事件的地点在事件源元素的坐标系统中的 x 坐标和 y 坐标。</a:t>
            </a: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2000" b="0" i="0" u="none" strike="noStrike" cap="none" normalizeH="0" baseline="0" smtClean="0">
                <a:ln>
                  <a:noFill/>
                </a:ln>
                <a:solidFill>
                  <a:schemeClr val="tx1"/>
                </a:solidFill>
                <a:effectLst/>
                <a:latin typeface="Arial" pitchFamily="34" charset="0"/>
                <a:ea typeface="黑体" pitchFamily="49" charset="-122"/>
              </a:rPr>
              <a:t>srcElement	对于生成事件的 Window 对象、Document 对象或 Element 对象的引用。</a:t>
            </a: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2000" b="0" i="0" u="none" strike="noStrike" cap="none" normalizeH="0" baseline="0" smtClean="0">
                <a:ln>
                  <a:noFill/>
                </a:ln>
                <a:solidFill>
                  <a:schemeClr val="tx1"/>
                </a:solidFill>
                <a:effectLst/>
                <a:latin typeface="Arial" pitchFamily="34" charset="0"/>
                <a:ea typeface="黑体" pitchFamily="49" charset="-122"/>
              </a:rPr>
              <a:t>toElement	对于 mouseover 和 mouseout 事件，该属性引用移入鼠标的元素。</a:t>
            </a: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a:p>
            <a:pPr marL="0" marR="0" indent="0" algn="l" defTabSz="914400" rtl="0" eaLnBrk="0" fontAlgn="base" latinLnBrk="0" hangingPunct="0">
              <a:spcBef>
                <a:spcPct val="0"/>
              </a:spcBef>
              <a:spcAft>
                <a:spcPct val="0"/>
              </a:spcAft>
              <a:buClrTx/>
              <a:buSzTx/>
              <a:buFont typeface="Arial" pitchFamily="34" charset="0"/>
              <a:buNone/>
            </a:pPr>
            <a:r>
              <a:rPr kumimoji="0" lang="zh-CN" altLang="en-US" sz="2000" b="0" i="0" u="none" strike="noStrike" cap="none" normalizeH="0" baseline="0" smtClean="0">
                <a:ln>
                  <a:noFill/>
                </a:ln>
                <a:solidFill>
                  <a:schemeClr val="tx1"/>
                </a:solidFill>
                <a:effectLst/>
                <a:latin typeface="Arial" pitchFamily="34" charset="0"/>
                <a:ea typeface="黑体" pitchFamily="49" charset="-122"/>
              </a:rPr>
              <a:t>x,y	</a:t>
            </a:r>
            <a:r>
              <a:rPr kumimoji="0" lang="en-US" altLang="zh-CN" sz="2000" b="0" i="0" u="none" strike="noStrike" cap="none" normalizeH="0" baseline="0" smtClean="0">
                <a:ln>
                  <a:noFill/>
                </a:ln>
                <a:solidFill>
                  <a:schemeClr val="tx1"/>
                </a:solidFill>
                <a:effectLst/>
                <a:latin typeface="Arial" pitchFamily="34" charset="0"/>
                <a:ea typeface="黑体" pitchFamily="49" charset="-122"/>
              </a:rPr>
              <a:t>	</a:t>
            </a:r>
            <a:r>
              <a:rPr kumimoji="0" lang="zh-CN" altLang="en-US" sz="2000" b="0" i="0" u="none" strike="noStrike" cap="none" normalizeH="0" baseline="0" smtClean="0">
                <a:ln>
                  <a:noFill/>
                </a:ln>
                <a:solidFill>
                  <a:schemeClr val="tx1"/>
                </a:solidFill>
                <a:effectLst/>
                <a:latin typeface="Arial" pitchFamily="34" charset="0"/>
                <a:ea typeface="黑体" pitchFamily="49" charset="-122"/>
              </a:rPr>
              <a:t>事件发生的位置的 x 坐标和 y 坐标，它们相对于用CSS动态定位的最内层包容元素。</a:t>
            </a:r>
            <a:endParaRPr kumimoji="0" lang="zh-CN" altLang="en-US" sz="2000" b="0" i="0" u="none" strike="noStrike" cap="none" normalizeH="0" baseline="0" smtClean="0">
              <a:ln>
                <a:noFill/>
              </a:ln>
              <a:solidFill>
                <a:schemeClr val="tx1"/>
              </a:solidFill>
              <a:effectLst/>
              <a:latin typeface="Arial" pitchFamily="34" charset="0"/>
              <a:ea typeface="黑体" pitchFamily="49"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2990" y="967740"/>
            <a:ext cx="10542905" cy="1737360"/>
          </a:xfrm>
          <a:prstGeom prst="rect">
            <a:avLst/>
          </a:prstGeom>
          <a:noFill/>
        </p:spPr>
        <p:txBody>
          <a:bodyPr wrap="square" rtlCol="0" anchor="t">
            <a:spAutoFit/>
          </a:bodyPr>
          <a:p>
            <a:r>
              <a:rPr lang="zh-CN" altLang="en-US">
                <a:sym typeface="+mn-ea"/>
              </a:rPr>
              <a:t>document.addEventListener("mousemove",fn,false)</a:t>
            </a:r>
            <a:endParaRPr lang="zh-CN" altLang="en-US"/>
          </a:p>
          <a:p>
            <a:pPr lvl="1"/>
            <a:r>
              <a:rPr lang="zh-CN" altLang="en-US">
                <a:sym typeface="+mn-ea"/>
              </a:rPr>
              <a:t>第一个参数</a:t>
            </a:r>
            <a:endParaRPr lang="zh-CN" altLang="en-US"/>
          </a:p>
          <a:p>
            <a:pPr lvl="1"/>
            <a:r>
              <a:rPr lang="zh-CN" altLang="en-US">
                <a:sym typeface="+mn-ea"/>
              </a:rPr>
              <a:t>第二个</a:t>
            </a:r>
            <a:endParaRPr lang="zh-CN" altLang="en-US"/>
          </a:p>
          <a:p>
            <a:pPr lvl="1"/>
            <a:r>
              <a:rPr lang="zh-CN" altLang="en-US">
                <a:sym typeface="+mn-ea"/>
              </a:rPr>
              <a:t>第三个</a:t>
            </a:r>
            <a:endParaRPr lang="zh-CN" altLang="en-US">
              <a:sym typeface="+mn-ea"/>
            </a:endParaRPr>
          </a:p>
          <a:p>
            <a:pPr lvl="1"/>
            <a:endParaRPr lang="zh-CN" altLang="en-US"/>
          </a:p>
          <a:p>
            <a:pPr lvl="1"/>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事件冒泡</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事件冒泡（</a:t>
            </a:r>
            <a:r>
              <a:rPr lang="en-US" altLang="zh-CN" dirty="0" smtClean="0">
                <a:latin typeface="微软雅黑" pitchFamily="34" charset="-122"/>
                <a:ea typeface="微软雅黑" pitchFamily="34" charset="-122"/>
                <a:cs typeface="Arial" pitchFamily="34" charset="0"/>
              </a:rPr>
              <a:t>event bubbling</a:t>
            </a:r>
            <a:r>
              <a:rPr lang="zh-CN" altLang="en-US" dirty="0" smtClean="0">
                <a:latin typeface="微软雅黑" pitchFamily="34" charset="-122"/>
                <a:ea typeface="微软雅黑" pitchFamily="34" charset="-122"/>
                <a:cs typeface="Arial" pitchFamily="34" charset="0"/>
              </a:rPr>
              <a:t>）是由最具体的元素接收，然后逐级向上传播到较为不具体的节点。</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从</a:t>
            </a:r>
            <a:r>
              <a:rPr lang="en-US" altLang="zh-CN" dirty="0" smtClean="0">
                <a:latin typeface="微软雅黑" pitchFamily="34" charset="-122"/>
                <a:ea typeface="微软雅黑" pitchFamily="34" charset="-122"/>
                <a:cs typeface="Arial" pitchFamily="34" charset="0"/>
              </a:rPr>
              <a:t>p</a:t>
            </a:r>
            <a:r>
              <a:rPr lang="zh-CN" altLang="en-US" dirty="0" smtClean="0">
                <a:latin typeface="微软雅黑" pitchFamily="34" charset="-122"/>
                <a:ea typeface="微软雅黑" pitchFamily="34" charset="-122"/>
                <a:cs typeface="Arial" pitchFamily="34" charset="0"/>
              </a:rPr>
              <a:t>标签一直冒泡到</a:t>
            </a:r>
            <a:r>
              <a:rPr lang="en-US" altLang="zh-CN" dirty="0" smtClean="0">
                <a:latin typeface="微软雅黑" pitchFamily="34" charset="-122"/>
                <a:ea typeface="微软雅黑" pitchFamily="34" charset="-122"/>
                <a:cs typeface="Arial" pitchFamily="34" charset="0"/>
              </a:rPr>
              <a:t>document</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IE9</a:t>
            </a:r>
            <a:r>
              <a:rPr lang="zh-CN" altLang="en-US" dirty="0" smtClean="0">
                <a:latin typeface="微软雅黑" pitchFamily="34" charset="-122"/>
                <a:ea typeface="微软雅黑" pitchFamily="34" charset="-122"/>
                <a:cs typeface="Arial" pitchFamily="34" charset="0"/>
              </a:rPr>
              <a:t>、火狐、</a:t>
            </a:r>
            <a:r>
              <a:rPr lang="en-US" altLang="zh-CN" dirty="0" smtClean="0">
                <a:latin typeface="微软雅黑" pitchFamily="34" charset="-122"/>
                <a:ea typeface="微软雅黑" pitchFamily="34" charset="-122"/>
                <a:cs typeface="Arial" pitchFamily="34" charset="0"/>
              </a:rPr>
              <a:t>chrome</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Safari</a:t>
            </a:r>
            <a:r>
              <a:rPr lang="zh-CN" altLang="en-US" dirty="0" smtClean="0">
                <a:latin typeface="微软雅黑" pitchFamily="34" charset="-122"/>
                <a:ea typeface="微软雅黑" pitchFamily="34" charset="-122"/>
                <a:cs typeface="Arial" pitchFamily="34" charset="0"/>
              </a:rPr>
              <a:t>一直</a:t>
            </a:r>
            <a:endParaRPr lang="en-US" altLang="zh-CN" dirty="0" smtClean="0">
              <a:latin typeface="微软雅黑" pitchFamily="34" charset="-122"/>
              <a:ea typeface="微软雅黑" pitchFamily="34" charset="-122"/>
              <a:cs typeface="Arial" pitchFamily="34" charset="0"/>
            </a:endParaRPr>
          </a:p>
          <a:p>
            <a:pPr marL="0" lvl="1" indent="0">
              <a:lnSpc>
                <a:spcPct val="200000"/>
              </a:lnSpc>
              <a:buNone/>
            </a:pPr>
            <a:r>
              <a:rPr lang="zh-CN" altLang="en-US" dirty="0" smtClean="0">
                <a:latin typeface="微软雅黑" pitchFamily="34" charset="-122"/>
                <a:ea typeface="微软雅黑" pitchFamily="34" charset="-122"/>
                <a:cs typeface="Arial" pitchFamily="34" charset="0"/>
              </a:rPr>
              <a:t>冒泡到</a:t>
            </a:r>
            <a:r>
              <a:rPr lang="en-US" altLang="zh-CN" dirty="0" smtClean="0">
                <a:latin typeface="微软雅黑" pitchFamily="34" charset="-122"/>
                <a:ea typeface="微软雅黑" pitchFamily="34" charset="-122"/>
                <a:cs typeface="Arial" pitchFamily="34" charset="0"/>
              </a:rPr>
              <a:t>window</a:t>
            </a:r>
            <a:r>
              <a:rPr lang="zh-CN" altLang="en-US" dirty="0" smtClean="0">
                <a:latin typeface="微软雅黑" pitchFamily="34" charset="-122"/>
                <a:ea typeface="微软雅黑" pitchFamily="34" charset="-122"/>
                <a:cs typeface="Arial" pitchFamily="34" charset="0"/>
              </a:rPr>
              <a:t>对象。</a:t>
            </a:r>
            <a:endParaRPr lang="en-US" altLang="zh-CN" dirty="0" smtClean="0">
              <a:latin typeface="微软雅黑" pitchFamily="34" charset="-122"/>
              <a:ea typeface="微软雅黑" pitchFamily="34" charset="-122"/>
              <a:cs typeface="Arial" pitchFamily="34" charset="0"/>
            </a:endParaRPr>
          </a:p>
        </p:txBody>
      </p:sp>
      <p:graphicFrame>
        <p:nvGraphicFramePr>
          <p:cNvPr id="4" name="图示 3"/>
          <p:cNvGraphicFramePr/>
          <p:nvPr/>
        </p:nvGraphicFramePr>
        <p:xfrm>
          <a:off x="5891078" y="2076773"/>
          <a:ext cx="6600556" cy="47657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事件捕获</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事件捕获（</a:t>
            </a:r>
            <a:r>
              <a:rPr lang="en-US" altLang="zh-CN" dirty="0" smtClean="0">
                <a:latin typeface="微软雅黑" pitchFamily="34" charset="-122"/>
                <a:ea typeface="微软雅黑" pitchFamily="34" charset="-122"/>
                <a:cs typeface="Arial" pitchFamily="34" charset="0"/>
              </a:rPr>
              <a:t>event capturing</a:t>
            </a:r>
            <a:r>
              <a:rPr lang="zh-CN" altLang="en-US" dirty="0" smtClean="0">
                <a:latin typeface="微软雅黑" pitchFamily="34" charset="-122"/>
                <a:ea typeface="微软雅黑" pitchFamily="34" charset="-122"/>
                <a:cs typeface="Arial" pitchFamily="34" charset="0"/>
              </a:rPr>
              <a:t>）是由不具体的元素接收事件，而最具体的元素最后接收到事件，也就是说事件捕获是向下传递的。</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由于事件捕获老版浏览器不兼容，所以很少使用。</a:t>
            </a:r>
            <a:endParaRPr lang="en-US" altLang="zh-CN" dirty="0" smtClean="0">
              <a:latin typeface="微软雅黑" pitchFamily="34" charset="-122"/>
              <a:ea typeface="微软雅黑" pitchFamily="34" charset="-122"/>
              <a:cs typeface="Arial" pitchFamily="34" charset="0"/>
            </a:endParaRPr>
          </a:p>
        </p:txBody>
      </p:sp>
      <p:graphicFrame>
        <p:nvGraphicFramePr>
          <p:cNvPr id="5" name="图示 4"/>
          <p:cNvGraphicFramePr/>
          <p:nvPr/>
        </p:nvGraphicFramePr>
        <p:xfrm>
          <a:off x="6986291" y="2928175"/>
          <a:ext cx="5484678" cy="36973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smtClean="0"/>
              <a:t>DOM</a:t>
            </a:r>
            <a:r>
              <a:rPr lang="zh-CN" altLang="en-US" dirty="0" smtClean="0"/>
              <a:t>级事件</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smtClean="0">
                <a:latin typeface="微软雅黑" pitchFamily="34" charset="-122"/>
                <a:ea typeface="微软雅黑" pitchFamily="34" charset="-122"/>
                <a:cs typeface="Arial" pitchFamily="34" charset="0"/>
              </a:rPr>
              <a:t>DOM0</a:t>
            </a:r>
            <a:r>
              <a:rPr lang="zh-CN" altLang="en-US" dirty="0" smtClean="0">
                <a:latin typeface="微软雅黑" pitchFamily="34" charset="-122"/>
                <a:ea typeface="微软雅黑" pitchFamily="34" charset="-122"/>
                <a:cs typeface="Arial" pitchFamily="34" charset="0"/>
              </a:rPr>
              <a:t>级事件通过一个函数赋值给事件处理程序属性。该方法得到所有浏览器支持，因为其具有简单性、跨浏览器的优势。</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对象</a:t>
            </a:r>
            <a:r>
              <a:rPr lang="en-US" altLang="zh-CN"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onclick</a:t>
            </a:r>
            <a:r>
              <a:rPr lang="en-US" altLang="zh-CN" dirty="0" smtClean="0">
                <a:latin typeface="微软雅黑" pitchFamily="34" charset="-122"/>
                <a:ea typeface="微软雅黑" pitchFamily="34" charset="-122"/>
                <a:cs typeface="Arial" pitchFamily="34" charset="0"/>
              </a:rPr>
              <a:t> = </a:t>
            </a:r>
            <a:r>
              <a:rPr lang="en-US" altLang="zh-CN" dirty="0" err="1" smtClean="0">
                <a:latin typeface="微软雅黑" pitchFamily="34" charset="-122"/>
                <a:ea typeface="微软雅黑" pitchFamily="34" charset="-122"/>
                <a:cs typeface="Arial" pitchFamily="34" charset="0"/>
              </a:rPr>
              <a:t>func</a:t>
            </a:r>
            <a:r>
              <a:rPr lang="en-US" altLang="zh-CN" dirty="0" smtClean="0">
                <a:latin typeface="微软雅黑" pitchFamily="34" charset="-122"/>
                <a:ea typeface="微软雅黑" pitchFamily="34" charset="-122"/>
                <a:cs typeface="Arial" pitchFamily="34" charset="0"/>
              </a:rPr>
              <a:t>)</a:t>
            </a:r>
            <a:endParaRPr lang="en-US" altLang="zh-CN" dirty="0" smtClean="0">
              <a:solidFill>
                <a:srgbClr val="FF0000"/>
              </a:solidFill>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smtClean="0"/>
              <a:t>DOM2</a:t>
            </a:r>
            <a:r>
              <a:rPr lang="zh-CN" altLang="en-US" dirty="0" smtClean="0"/>
              <a:t>级事件</a:t>
            </a:r>
            <a:r>
              <a:rPr lang="en-US" altLang="zh-CN" dirty="0" smtClean="0"/>
              <a:t>-</a:t>
            </a:r>
            <a:r>
              <a:rPr lang="zh-CN" altLang="en-US" dirty="0" smtClean="0"/>
              <a:t>非</a:t>
            </a:r>
            <a:r>
              <a:rPr lang="en-US" altLang="zh-CN" dirty="0" smtClean="0"/>
              <a:t>IE</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非</a:t>
            </a:r>
            <a:r>
              <a:rPr lang="en-US" altLang="zh-CN" dirty="0" smtClean="0">
                <a:latin typeface="微软雅黑" pitchFamily="34" charset="-122"/>
                <a:ea typeface="微软雅黑" pitchFamily="34" charset="-122"/>
                <a:cs typeface="Arial" pitchFamily="34" charset="0"/>
              </a:rPr>
              <a:t>IEDOM2</a:t>
            </a:r>
            <a:r>
              <a:rPr lang="zh-CN" altLang="en-US" dirty="0" smtClean="0">
                <a:latin typeface="微软雅黑" pitchFamily="34" charset="-122"/>
                <a:ea typeface="微软雅黑" pitchFamily="34" charset="-122"/>
                <a:cs typeface="Arial" pitchFamily="34" charset="0"/>
              </a:rPr>
              <a:t>级事件：</a:t>
            </a:r>
            <a:r>
              <a:rPr lang="en-US" altLang="zh-CN" dirty="0" err="1" smtClean="0">
                <a:latin typeface="微软雅黑" pitchFamily="34" charset="-122"/>
                <a:ea typeface="微软雅黑" pitchFamily="34" charset="-122"/>
                <a:cs typeface="Arial" pitchFamily="34" charset="0"/>
              </a:rPr>
              <a:t>addEventListener</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与</a:t>
            </a:r>
            <a:r>
              <a:rPr lang="en-US" altLang="zh-CN" dirty="0" err="1" smtClean="0">
                <a:latin typeface="微软雅黑" pitchFamily="34" charset="-122"/>
                <a:ea typeface="微软雅黑" pitchFamily="34" charset="-122"/>
                <a:cs typeface="Arial" pitchFamily="34" charset="0"/>
              </a:rPr>
              <a:t>removeEventListener</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节点中都包含这个两个方法，它们接收三个参数：事件名</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无</a:t>
            </a:r>
            <a:r>
              <a:rPr lang="en-US" altLang="zh-CN" dirty="0" smtClean="0">
                <a:latin typeface="微软雅黑" pitchFamily="34" charset="-122"/>
                <a:ea typeface="微软雅黑" pitchFamily="34" charset="-122"/>
                <a:cs typeface="Arial" pitchFamily="34" charset="0"/>
              </a:rPr>
              <a:t>on</a:t>
            </a:r>
            <a:r>
              <a:rPr lang="zh-CN" altLang="en-US" dirty="0" smtClean="0">
                <a:latin typeface="微软雅黑" pitchFamily="34" charset="-122"/>
                <a:ea typeface="微软雅黑" pitchFamily="34" charset="-122"/>
                <a:cs typeface="Arial" pitchFamily="34" charset="0"/>
              </a:rPr>
              <a:t>前缀</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、处理函数、捕获和冒泡</a:t>
            </a:r>
            <a:r>
              <a:rPr lang="en-US" altLang="zh-CN" dirty="0" smtClean="0">
                <a:latin typeface="微软雅黑" pitchFamily="34" charset="-122"/>
                <a:ea typeface="微软雅黑" pitchFamily="34" charset="-122"/>
                <a:cs typeface="Arial" pitchFamily="34" charset="0"/>
              </a:rPr>
              <a:t>(true\false)</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通过</a:t>
            </a:r>
            <a:r>
              <a:rPr lang="en-US" altLang="zh-CN" dirty="0" err="1" smtClean="0">
                <a:latin typeface="微软雅黑" pitchFamily="34" charset="-122"/>
                <a:ea typeface="微软雅黑" pitchFamily="34" charset="-122"/>
                <a:cs typeface="Arial" pitchFamily="34" charset="0"/>
              </a:rPr>
              <a:t>addEventListenter</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添加的事件必须通过</a:t>
            </a:r>
            <a:r>
              <a:rPr lang="en-US" altLang="zh-CN" dirty="0" err="1" smtClean="0">
                <a:latin typeface="微软雅黑" pitchFamily="34" charset="-122"/>
                <a:ea typeface="微软雅黑" pitchFamily="34" charset="-122"/>
                <a:cs typeface="Arial" pitchFamily="34" charset="0"/>
              </a:rPr>
              <a:t>removeEventListener</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来移除，使用移除事件时参数必须与添加事件时一致，否则无法移除，使用匿名函数也无法移除。</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solidFill>
                  <a:srgbClr val="FF0000"/>
                </a:solidFill>
                <a:latin typeface="微软雅黑" pitchFamily="34" charset="-122"/>
                <a:ea typeface="微软雅黑" pitchFamily="34" charset="-122"/>
                <a:cs typeface="Arial" pitchFamily="34" charset="0"/>
              </a:rPr>
              <a:t>DOM2</a:t>
            </a:r>
            <a:r>
              <a:rPr lang="zh-CN" altLang="en-US" dirty="0" smtClean="0">
                <a:solidFill>
                  <a:srgbClr val="FF0000"/>
                </a:solidFill>
                <a:latin typeface="微软雅黑" pitchFamily="34" charset="-122"/>
                <a:ea typeface="微软雅黑" pitchFamily="34" charset="-122"/>
                <a:cs typeface="Arial" pitchFamily="34" charset="0"/>
              </a:rPr>
              <a:t>级事件的优势可以在同一个节点上绑定多个事件处理函数。</a:t>
            </a:r>
            <a:endParaRPr lang="en-US" altLang="zh-CN" dirty="0" smtClean="0">
              <a:solidFill>
                <a:srgbClr val="FF0000"/>
              </a:solidFill>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3"/>
          <p:cNvSpPr/>
          <p:nvPr/>
        </p:nvSpPr>
        <p:spPr>
          <a:xfrm>
            <a:off x="762000" y="3905251"/>
            <a:ext cx="10668000" cy="1066800"/>
          </a:xfrm>
          <a:prstGeom prst="rect">
            <a:avLst/>
          </a:prstGeom>
          <a:noFill/>
          <a:ln w="9525">
            <a:noFill/>
            <a:miter/>
          </a:ln>
        </p:spPr>
        <p:txBody>
          <a:bodyPr anchor="t">
            <a:spAutoFit/>
          </a:bodyPr>
          <a:p>
            <a:pPr lvl="0" algn="ctr" eaLnBrk="0" hangingPunct="0"/>
            <a:r>
              <a:rPr lang="en-US" altLang="x-none" sz="6400" b="1" dirty="0">
                <a:solidFill>
                  <a:srgbClr val="000000"/>
                </a:solidFill>
                <a:latin typeface="黑体" pitchFamily="49" charset="-122"/>
                <a:ea typeface="黑体" pitchFamily="49" charset="-122"/>
                <a:sym typeface="Arial Unicode MS" pitchFamily="2" charset="-122"/>
              </a:rPr>
              <a:t> </a:t>
            </a:r>
            <a:r>
              <a:rPr lang="zh-CN" altLang="en-US" sz="6400" b="1" dirty="0">
                <a:solidFill>
                  <a:srgbClr val="000000"/>
                </a:solidFill>
                <a:latin typeface="黑体" pitchFamily="49" charset="-122"/>
                <a:ea typeface="黑体" pitchFamily="49" charset="-122"/>
                <a:sym typeface="Arial Unicode MS" pitchFamily="2" charset="-122"/>
              </a:rPr>
              <a:t>事件驱动机制</a:t>
            </a:r>
            <a:endParaRPr lang="zh-CN" altLang="en-US" sz="6400" b="1" dirty="0">
              <a:solidFill>
                <a:srgbClr val="000000"/>
              </a:solidFill>
              <a:latin typeface="黑体" pitchFamily="49" charset="-122"/>
              <a:ea typeface="黑体" pitchFamily="49" charset="-122"/>
              <a:sym typeface="Arial Unicode MS" pitchFamily="2" charset="-122"/>
            </a:endParaRP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smtClean="0"/>
              <a:t>DOM2</a:t>
            </a:r>
            <a:r>
              <a:rPr lang="zh-CN" altLang="en-US" dirty="0" smtClean="0"/>
              <a:t>级事件</a:t>
            </a:r>
            <a:r>
              <a:rPr lang="en-US" altLang="zh-CN" dirty="0" smtClean="0"/>
              <a:t>-IE</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smtClean="0">
                <a:latin typeface="微软雅黑" pitchFamily="34" charset="-122"/>
                <a:ea typeface="微软雅黑" pitchFamily="34" charset="-122"/>
                <a:cs typeface="Arial" pitchFamily="34" charset="0"/>
              </a:rPr>
              <a:t>IEDOM2</a:t>
            </a:r>
            <a:r>
              <a:rPr lang="zh-CN" altLang="en-US" dirty="0" smtClean="0">
                <a:latin typeface="微软雅黑" pitchFamily="34" charset="-122"/>
                <a:ea typeface="微软雅黑" pitchFamily="34" charset="-122"/>
                <a:cs typeface="Arial" pitchFamily="34" charset="0"/>
              </a:rPr>
              <a:t>级事件：</a:t>
            </a:r>
            <a:r>
              <a:rPr lang="en-US" altLang="zh-CN" dirty="0" err="1" smtClean="0">
                <a:latin typeface="微软雅黑" pitchFamily="34" charset="-122"/>
                <a:ea typeface="微软雅黑" pitchFamily="34" charset="-122"/>
                <a:cs typeface="Arial" pitchFamily="34" charset="0"/>
              </a:rPr>
              <a:t>attachEvent</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与</a:t>
            </a:r>
            <a:r>
              <a:rPr lang="en-US" altLang="zh-CN" dirty="0" err="1" smtClean="0">
                <a:latin typeface="微软雅黑" pitchFamily="34" charset="-122"/>
                <a:ea typeface="微软雅黑" pitchFamily="34" charset="-122"/>
                <a:cs typeface="Arial" pitchFamily="34" charset="0"/>
              </a:rPr>
              <a:t>detachEvent</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节点中都包含这个两个方法，它们接收两个参数：事件名</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注意加</a:t>
            </a:r>
            <a:r>
              <a:rPr lang="en-US" altLang="zh-CN" dirty="0" smtClean="0">
                <a:latin typeface="微软雅黑" pitchFamily="34" charset="-122"/>
                <a:ea typeface="微软雅黑" pitchFamily="34" charset="-122"/>
                <a:cs typeface="Arial" pitchFamily="34" charset="0"/>
              </a:rPr>
              <a:t>on</a:t>
            </a:r>
            <a:r>
              <a:rPr lang="zh-CN" altLang="en-US" dirty="0" smtClean="0">
                <a:latin typeface="微软雅黑" pitchFamily="34" charset="-122"/>
                <a:ea typeface="微软雅黑" pitchFamily="34" charset="-122"/>
                <a:cs typeface="Arial" pitchFamily="34" charset="0"/>
              </a:rPr>
              <a:t>前缀</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、处理函数。</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通过</a:t>
            </a:r>
            <a:r>
              <a:rPr lang="en-US" altLang="zh-CN" dirty="0" err="1">
                <a:latin typeface="微软雅黑" pitchFamily="34" charset="-122"/>
                <a:ea typeface="微软雅黑" pitchFamily="34" charset="-122"/>
                <a:cs typeface="Arial" pitchFamily="34" charset="0"/>
              </a:rPr>
              <a:t>attachEvent</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添加的事件必须通过</a:t>
            </a:r>
            <a:r>
              <a:rPr lang="en-US" altLang="zh-CN" dirty="0" err="1">
                <a:latin typeface="微软雅黑" pitchFamily="34" charset="-122"/>
                <a:ea typeface="微软雅黑" pitchFamily="34" charset="-122"/>
                <a:cs typeface="Arial" pitchFamily="34" charset="0"/>
              </a:rPr>
              <a:t>detachEvent</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来移除，使用移除事件时参数必须与添加事件时一致，否则无法移除，使用匿名函数也无法移除。</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latin typeface="微软雅黑" pitchFamily="34" charset="-122"/>
                <a:ea typeface="微软雅黑" pitchFamily="34" charset="-122"/>
                <a:cs typeface="Arial" pitchFamily="34" charset="0"/>
              </a:rPr>
              <a:t>IE</a:t>
            </a:r>
            <a:r>
              <a:rPr lang="zh-CN" altLang="en-US" dirty="0" smtClean="0">
                <a:latin typeface="微软雅黑" pitchFamily="34" charset="-122"/>
                <a:ea typeface="微软雅黑" pitchFamily="34" charset="-122"/>
                <a:cs typeface="Arial" pitchFamily="34" charset="0"/>
              </a:rPr>
              <a:t>低版本中绑定事件处理函数后执行顺序与绑定顺序相反。</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solidFill>
                  <a:srgbClr val="FF0000"/>
                </a:solidFill>
                <a:latin typeface="微软雅黑" pitchFamily="34" charset="-122"/>
                <a:ea typeface="微软雅黑" pitchFamily="34" charset="-122"/>
                <a:cs typeface="Arial" pitchFamily="34" charset="0"/>
              </a:rPr>
              <a:t>DOM2</a:t>
            </a:r>
            <a:r>
              <a:rPr lang="zh-CN" altLang="en-US" dirty="0" smtClean="0">
                <a:solidFill>
                  <a:srgbClr val="FF0000"/>
                </a:solidFill>
                <a:latin typeface="微软雅黑" pitchFamily="34" charset="-122"/>
                <a:ea typeface="微软雅黑" pitchFamily="34" charset="-122"/>
                <a:cs typeface="Arial" pitchFamily="34" charset="0"/>
              </a:rPr>
              <a:t>级事件的优势可以在同一个节点上绑定多个事件处理函数。但要注意事件处理程序作用域不属于元素</a:t>
            </a:r>
            <a:r>
              <a:rPr lang="en-US" altLang="zh-CN" dirty="0" smtClean="0">
                <a:solidFill>
                  <a:srgbClr val="FF0000"/>
                </a:solidFill>
                <a:latin typeface="微软雅黑" pitchFamily="34" charset="-122"/>
                <a:ea typeface="微软雅黑" pitchFamily="34" charset="-122"/>
                <a:cs typeface="Arial" pitchFamily="34" charset="0"/>
              </a:rPr>
              <a:t>(this</a:t>
            </a:r>
            <a:r>
              <a:rPr lang="zh-CN" altLang="en-US" dirty="0" smtClean="0">
                <a:solidFill>
                  <a:srgbClr val="FF0000"/>
                </a:solidFill>
                <a:latin typeface="微软雅黑" pitchFamily="34" charset="-122"/>
                <a:ea typeface="微软雅黑" pitchFamily="34" charset="-122"/>
                <a:cs typeface="Arial" pitchFamily="34" charset="0"/>
              </a:rPr>
              <a:t>指向问题，可以使用</a:t>
            </a:r>
            <a:r>
              <a:rPr lang="en-US" altLang="zh-CN" dirty="0" smtClean="0">
                <a:solidFill>
                  <a:srgbClr val="FF0000"/>
                </a:solidFill>
                <a:latin typeface="微软雅黑" pitchFamily="34" charset="-122"/>
                <a:ea typeface="微软雅黑" pitchFamily="34" charset="-122"/>
                <a:cs typeface="Arial" pitchFamily="34" charset="0"/>
              </a:rPr>
              <a:t>target</a:t>
            </a:r>
            <a:r>
              <a:rPr lang="zh-CN" altLang="en-US" dirty="0" smtClean="0">
                <a:solidFill>
                  <a:srgbClr val="FF0000"/>
                </a:solidFill>
                <a:latin typeface="微软雅黑" pitchFamily="34" charset="-122"/>
                <a:ea typeface="微软雅黑" pitchFamily="34" charset="-122"/>
                <a:cs typeface="Arial" pitchFamily="34" charset="0"/>
              </a:rPr>
              <a:t>或</a:t>
            </a:r>
            <a:r>
              <a:rPr lang="en-US" altLang="zh-CN" dirty="0" err="1" smtClean="0">
                <a:solidFill>
                  <a:srgbClr val="FF0000"/>
                </a:solidFill>
                <a:latin typeface="微软雅黑" pitchFamily="34" charset="-122"/>
                <a:ea typeface="微软雅黑" pitchFamily="34" charset="-122"/>
                <a:cs typeface="Arial" pitchFamily="34" charset="0"/>
              </a:rPr>
              <a:t>srcElement</a:t>
            </a:r>
            <a:r>
              <a:rPr lang="en-US" altLang="zh-CN" dirty="0" smtClean="0">
                <a:solidFill>
                  <a:srgbClr val="FF0000"/>
                </a:solidFill>
                <a:latin typeface="微软雅黑" pitchFamily="34" charset="-122"/>
                <a:ea typeface="微软雅黑" pitchFamily="34" charset="-122"/>
                <a:cs typeface="Arial" pitchFamily="34" charset="0"/>
              </a:rPr>
              <a:t>)</a:t>
            </a:r>
            <a:r>
              <a:rPr lang="zh-CN" altLang="en-US" dirty="0" smtClean="0">
                <a:solidFill>
                  <a:srgbClr val="FF0000"/>
                </a:solidFill>
                <a:latin typeface="微软雅黑" pitchFamily="34" charset="-122"/>
                <a:ea typeface="微软雅黑" pitchFamily="34" charset="-122"/>
                <a:cs typeface="Arial" pitchFamily="34" charset="0"/>
              </a:rPr>
              <a:t>。</a:t>
            </a:r>
            <a:endParaRPr lang="en-US" altLang="zh-CN" dirty="0" smtClean="0">
              <a:solidFill>
                <a:srgbClr val="FF0000"/>
              </a:solidFill>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事件对象</a:t>
            </a:r>
            <a:r>
              <a:rPr lang="en-US" altLang="zh-CN" dirty="0" smtClean="0"/>
              <a:t>-event</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DOM0</a:t>
            </a:r>
            <a:r>
              <a:rPr lang="zh-CN" altLang="en-US" dirty="0" smtClean="0">
                <a:latin typeface="微软雅黑" pitchFamily="34" charset="-122"/>
                <a:ea typeface="微软雅黑" pitchFamily="34" charset="-122"/>
                <a:cs typeface="Arial" pitchFamily="34" charset="0"/>
              </a:rPr>
              <a:t>级与</a:t>
            </a:r>
            <a:r>
              <a:rPr lang="en-US" altLang="zh-CN" dirty="0" smtClean="0">
                <a:latin typeface="微软雅黑" pitchFamily="34" charset="-122"/>
                <a:ea typeface="微软雅黑" pitchFamily="34" charset="-122"/>
                <a:cs typeface="Arial" pitchFamily="34" charset="0"/>
              </a:rPr>
              <a:t>DOM2</a:t>
            </a:r>
            <a:r>
              <a:rPr lang="zh-CN" altLang="en-US" dirty="0" smtClean="0">
                <a:latin typeface="微软雅黑" pitchFamily="34" charset="-122"/>
                <a:ea typeface="微软雅黑" pitchFamily="34" charset="-122"/>
                <a:cs typeface="Arial" pitchFamily="34" charset="0"/>
              </a:rPr>
              <a:t>级事件）在触发某个事件时，会产生一个事件对象</a:t>
            </a:r>
            <a:r>
              <a:rPr lang="en-US" altLang="zh-CN" dirty="0" smtClean="0">
                <a:latin typeface="微软雅黑" pitchFamily="34" charset="-122"/>
                <a:ea typeface="微软雅黑" pitchFamily="34" charset="-122"/>
                <a:cs typeface="Arial" pitchFamily="34" charset="0"/>
              </a:rPr>
              <a:t>event</a:t>
            </a:r>
            <a:r>
              <a:rPr lang="zh-CN" altLang="en-US" dirty="0" smtClean="0">
                <a:latin typeface="微软雅黑" pitchFamily="34" charset="-122"/>
                <a:ea typeface="微软雅黑" pitchFamily="34" charset="-122"/>
                <a:cs typeface="Arial" pitchFamily="34" charset="0"/>
              </a:rPr>
              <a:t>，这个对象中包含着所有与事件有关的信息。</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solidFill>
                  <a:srgbClr val="FF0000"/>
                </a:solidFill>
                <a:latin typeface="微软雅黑" pitchFamily="34" charset="-122"/>
                <a:ea typeface="微软雅黑" pitchFamily="34" charset="-122"/>
                <a:cs typeface="Arial" pitchFamily="34" charset="0"/>
              </a:rPr>
              <a:t>事件对象中包含的信息（属性、方法）会与事件类型相关，如鼠标、键盘都会包含各自的信息。</a:t>
            </a:r>
            <a:endParaRPr lang="en-US" altLang="zh-CN" dirty="0" smtClean="0">
              <a:solidFill>
                <a:srgbClr val="FF0000"/>
              </a:solidFill>
              <a:latin typeface="微软雅黑" pitchFamily="34" charset="-122"/>
              <a:ea typeface="微软雅黑" pitchFamily="34" charset="-122"/>
              <a:cs typeface="Arial" pitchFamily="34" charset="0"/>
            </a:endParaRPr>
          </a:p>
          <a:p>
            <a:pPr marL="285750" lvl="1">
              <a:lnSpc>
                <a:spcPct val="200000"/>
              </a:lnSpc>
            </a:pPr>
            <a:r>
              <a:rPr lang="zh-CN" altLang="en-US" dirty="0" smtClean="0">
                <a:solidFill>
                  <a:srgbClr val="FF0000"/>
                </a:solidFill>
                <a:latin typeface="微软雅黑" pitchFamily="34" charset="-122"/>
                <a:ea typeface="微软雅黑" pitchFamily="34" charset="-122"/>
                <a:cs typeface="Arial" pitchFamily="34" charset="0"/>
              </a:rPr>
              <a:t>所有浏览器中都支持</a:t>
            </a:r>
            <a:r>
              <a:rPr lang="en-US" altLang="zh-CN" dirty="0" smtClean="0">
                <a:solidFill>
                  <a:srgbClr val="FF0000"/>
                </a:solidFill>
                <a:latin typeface="微软雅黑" pitchFamily="34" charset="-122"/>
                <a:ea typeface="微软雅黑" pitchFamily="34" charset="-122"/>
                <a:cs typeface="Arial" pitchFamily="34" charset="0"/>
              </a:rPr>
              <a:t>event</a:t>
            </a:r>
            <a:r>
              <a:rPr lang="zh-CN" altLang="en-US" dirty="0" smtClean="0">
                <a:solidFill>
                  <a:srgbClr val="FF0000"/>
                </a:solidFill>
                <a:latin typeface="微软雅黑" pitchFamily="34" charset="-122"/>
                <a:ea typeface="微软雅黑" pitchFamily="34" charset="-122"/>
                <a:cs typeface="Arial" pitchFamily="34" charset="0"/>
              </a:rPr>
              <a:t>对象，但支持的方式不同（</a:t>
            </a:r>
            <a:r>
              <a:rPr lang="en-US" altLang="zh-CN" dirty="0" smtClean="0">
                <a:solidFill>
                  <a:srgbClr val="FF0000"/>
                </a:solidFill>
                <a:latin typeface="微软雅黑" pitchFamily="34" charset="-122"/>
                <a:ea typeface="微软雅黑" pitchFamily="34" charset="-122"/>
                <a:cs typeface="Arial" pitchFamily="34" charset="0"/>
              </a:rPr>
              <a:t>IE</a:t>
            </a:r>
            <a:r>
              <a:rPr lang="zh-CN" altLang="en-US" dirty="0" smtClean="0">
                <a:solidFill>
                  <a:srgbClr val="FF0000"/>
                </a:solidFill>
                <a:latin typeface="微软雅黑" pitchFamily="34" charset="-122"/>
                <a:ea typeface="微软雅黑" pitchFamily="34" charset="-122"/>
                <a:cs typeface="Arial" pitchFamily="34" charset="0"/>
              </a:rPr>
              <a:t>采用</a:t>
            </a:r>
            <a:r>
              <a:rPr lang="en-US" altLang="zh-CN" dirty="0" smtClean="0">
                <a:solidFill>
                  <a:srgbClr val="FF0000"/>
                </a:solidFill>
                <a:latin typeface="微软雅黑" pitchFamily="34" charset="-122"/>
                <a:ea typeface="微软雅黑" pitchFamily="34" charset="-122"/>
                <a:cs typeface="Arial" pitchFamily="34" charset="0"/>
              </a:rPr>
              <a:t>event</a:t>
            </a:r>
            <a:r>
              <a:rPr lang="zh-CN" altLang="en-US" dirty="0" smtClean="0">
                <a:solidFill>
                  <a:srgbClr val="FF0000"/>
                </a:solidFill>
                <a:latin typeface="微软雅黑" pitchFamily="34" charset="-122"/>
                <a:ea typeface="微软雅黑" pitchFamily="34" charset="-122"/>
                <a:cs typeface="Arial" pitchFamily="34" charset="0"/>
              </a:rPr>
              <a:t>、非</a:t>
            </a:r>
            <a:r>
              <a:rPr lang="en-US" altLang="zh-CN" dirty="0" smtClean="0">
                <a:solidFill>
                  <a:srgbClr val="FF0000"/>
                </a:solidFill>
                <a:latin typeface="微软雅黑" pitchFamily="34" charset="-122"/>
                <a:ea typeface="微软雅黑" pitchFamily="34" charset="-122"/>
                <a:cs typeface="Arial" pitchFamily="34" charset="0"/>
              </a:rPr>
              <a:t>IE</a:t>
            </a:r>
            <a:r>
              <a:rPr lang="zh-CN" altLang="en-US" dirty="0" smtClean="0">
                <a:solidFill>
                  <a:srgbClr val="FF0000"/>
                </a:solidFill>
                <a:latin typeface="微软雅黑" pitchFamily="34" charset="-122"/>
                <a:ea typeface="微软雅黑" pitchFamily="34" charset="-122"/>
                <a:cs typeface="Arial" pitchFamily="34" charset="0"/>
              </a:rPr>
              <a:t>采用事件处理函数传参）。</a:t>
            </a:r>
            <a:endParaRPr lang="en-US" altLang="zh-CN" dirty="0" smtClean="0">
              <a:solidFill>
                <a:srgbClr val="FF0000"/>
              </a:solidFill>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51848"/>
            <a:ext cx="10018713" cy="864031"/>
          </a:xfrm>
          <a:solidFill>
            <a:schemeClr val="accent2"/>
          </a:solidFill>
        </p:spPr>
        <p:txBody>
          <a:bodyPr/>
          <a:lstStyle/>
          <a:p>
            <a:r>
              <a:rPr lang="zh-CN" altLang="en-US" dirty="0" smtClean="0"/>
              <a:t>非</a:t>
            </a:r>
            <a:r>
              <a:rPr lang="en-US" altLang="zh-CN" dirty="0" smtClean="0"/>
              <a:t>IE</a:t>
            </a:r>
            <a:r>
              <a:rPr lang="zh-CN" altLang="en-US" dirty="0" smtClean="0"/>
              <a:t>的事件对象属性、方法</a:t>
            </a:r>
            <a:endParaRPr lang="zh-CN" altLang="en-US" dirty="0"/>
          </a:p>
        </p:txBody>
      </p:sp>
      <p:graphicFrame>
        <p:nvGraphicFramePr>
          <p:cNvPr id="4" name="表格 3"/>
          <p:cNvGraphicFramePr>
            <a:graphicFrameLocks noGrp="1"/>
          </p:cNvGraphicFramePr>
          <p:nvPr/>
        </p:nvGraphicFramePr>
        <p:xfrm>
          <a:off x="1484310" y="1277604"/>
          <a:ext cx="10018714" cy="3947168"/>
        </p:xfrm>
        <a:graphic>
          <a:graphicData uri="http://schemas.openxmlformats.org/drawingml/2006/table">
            <a:tbl>
              <a:tblPr firstRow="1" bandRow="1">
                <a:tableStyleId>{21E4AEA4-8DFA-4A89-87EB-49C32662AFE0}</a:tableStyleId>
              </a:tblPr>
              <a:tblGrid>
                <a:gridCol w="2870714"/>
                <a:gridCol w="7148000"/>
              </a:tblGrid>
              <a:tr h="527946">
                <a:tc>
                  <a:txBody>
                    <a:bodyPr/>
                    <a:lstStyle/>
                    <a:p>
                      <a:pPr algn="ctr"/>
                      <a:r>
                        <a:rPr lang="zh-CN" altLang="en-US" sz="2000" dirty="0" smtClean="0"/>
                        <a:t>属性名</a:t>
                      </a:r>
                      <a:endParaRPr lang="zh-CN" altLang="en-US" sz="2000" dirty="0"/>
                    </a:p>
                  </a:txBody>
                  <a:tcPr/>
                </a:tc>
                <a:tc>
                  <a:txBody>
                    <a:bodyPr/>
                    <a:lstStyle/>
                    <a:p>
                      <a:pPr algn="ctr"/>
                      <a:r>
                        <a:rPr lang="zh-CN" altLang="en-US" sz="2000" dirty="0" smtClean="0"/>
                        <a:t>作用</a:t>
                      </a:r>
                      <a:endParaRPr lang="zh-CN" altLang="en-US" sz="2000" dirty="0"/>
                    </a:p>
                  </a:txBody>
                  <a:tcPr/>
                </a:tc>
              </a:tr>
              <a:tr h="948702">
                <a:tc>
                  <a:txBody>
                    <a:bodyPr/>
                    <a:lstStyle/>
                    <a:p>
                      <a:pPr algn="ctr"/>
                      <a:r>
                        <a:rPr lang="en-US" altLang="zh-CN" sz="2000" dirty="0" smtClean="0"/>
                        <a:t>bubbles</a:t>
                      </a:r>
                      <a:endParaRPr lang="zh-CN" altLang="en-US" sz="2000" dirty="0"/>
                    </a:p>
                  </a:txBody>
                  <a:tcPr/>
                </a:tc>
                <a:tc>
                  <a:txBody>
                    <a:bodyPr/>
                    <a:lstStyle/>
                    <a:p>
                      <a:pPr algn="l"/>
                      <a:r>
                        <a:rPr lang="zh-CN" altLang="en-US" sz="2000" dirty="0" smtClean="0"/>
                        <a:t>表明事件是否冒泡</a:t>
                      </a:r>
                      <a:endParaRPr lang="zh-CN" altLang="en-US" sz="2000" dirty="0"/>
                    </a:p>
                  </a:txBody>
                  <a:tcPr/>
                </a:tc>
              </a:tr>
              <a:tr h="494104">
                <a:tc>
                  <a:txBody>
                    <a:bodyPr/>
                    <a:lstStyle/>
                    <a:p>
                      <a:pPr algn="ctr"/>
                      <a:r>
                        <a:rPr lang="en-US" altLang="zh-CN" sz="2000" dirty="0" smtClean="0"/>
                        <a:t>target</a:t>
                      </a:r>
                      <a:endParaRPr lang="zh-CN" altLang="en-US" sz="2000" dirty="0"/>
                    </a:p>
                  </a:txBody>
                  <a:tcPr/>
                </a:tc>
                <a:tc>
                  <a:txBody>
                    <a:bodyPr/>
                    <a:lstStyle/>
                    <a:p>
                      <a:pPr algn="l"/>
                      <a:r>
                        <a:rPr lang="zh-CN" altLang="en-US" sz="2000" dirty="0" smtClean="0"/>
                        <a:t>事件目标</a:t>
                      </a:r>
                      <a:endParaRPr lang="zh-CN" altLang="en-US" sz="2000" dirty="0"/>
                    </a:p>
                  </a:txBody>
                  <a:tcPr/>
                </a:tc>
              </a:tr>
              <a:tr h="494104">
                <a:tc>
                  <a:txBody>
                    <a:bodyPr/>
                    <a:lstStyle/>
                    <a:p>
                      <a:pPr algn="ctr"/>
                      <a:r>
                        <a:rPr lang="en-US" altLang="zh-CN" sz="2000" dirty="0" smtClean="0"/>
                        <a:t>type</a:t>
                      </a:r>
                      <a:endParaRPr lang="zh-CN" altLang="en-US" sz="2000" dirty="0"/>
                    </a:p>
                  </a:txBody>
                  <a:tcPr/>
                </a:tc>
                <a:tc>
                  <a:txBody>
                    <a:bodyPr/>
                    <a:lstStyle/>
                    <a:p>
                      <a:pPr algn="l"/>
                      <a:r>
                        <a:rPr lang="zh-CN" altLang="en-US" sz="2000" dirty="0" smtClean="0"/>
                        <a:t>被触发事件的类型</a:t>
                      </a:r>
                      <a:endParaRPr lang="zh-CN" altLang="en-US" sz="2000" dirty="0"/>
                    </a:p>
                  </a:txBody>
                  <a:tcPr/>
                </a:tc>
              </a:tr>
              <a:tr h="494104">
                <a:tc>
                  <a:txBody>
                    <a:bodyPr/>
                    <a:lstStyle/>
                    <a:p>
                      <a:pPr algn="ctr"/>
                      <a:r>
                        <a:rPr lang="en-US" altLang="zh-CN" sz="2000" dirty="0" smtClean="0"/>
                        <a:t>cancelable</a:t>
                      </a:r>
                      <a:endParaRPr lang="zh-CN" altLang="en-US" sz="2000" dirty="0"/>
                    </a:p>
                  </a:txBody>
                  <a:tcPr/>
                </a:tc>
                <a:tc>
                  <a:txBody>
                    <a:bodyPr/>
                    <a:lstStyle/>
                    <a:p>
                      <a:pPr algn="l"/>
                      <a:r>
                        <a:rPr lang="zh-CN" altLang="en-US" sz="2000" dirty="0" smtClean="0"/>
                        <a:t>表明是否可以取消事件的默认行为</a:t>
                      </a:r>
                      <a:endParaRPr lang="zh-CN" altLang="en-US" sz="2000" dirty="0"/>
                    </a:p>
                  </a:txBody>
                  <a:tcPr/>
                </a:tc>
              </a:tr>
              <a:tr h="494104">
                <a:tc>
                  <a:txBody>
                    <a:bodyPr/>
                    <a:lstStyle/>
                    <a:p>
                      <a:pPr algn="ctr"/>
                      <a:r>
                        <a:rPr lang="en-US" altLang="zh-CN" sz="2000" dirty="0" err="1" smtClean="0"/>
                        <a:t>preventDefault</a:t>
                      </a:r>
                      <a:r>
                        <a:rPr lang="en-US" altLang="zh-CN" sz="2000" dirty="0" smtClean="0"/>
                        <a:t>()</a:t>
                      </a:r>
                      <a:endParaRPr lang="zh-CN" altLang="en-US" sz="2000" dirty="0"/>
                    </a:p>
                  </a:txBody>
                  <a:tcPr/>
                </a:tc>
                <a:tc>
                  <a:txBody>
                    <a:bodyPr/>
                    <a:lstStyle/>
                    <a:p>
                      <a:pPr algn="l"/>
                      <a:r>
                        <a:rPr lang="zh-CN" altLang="en-US" sz="2000" dirty="0" smtClean="0"/>
                        <a:t>阻止事件默的默认行为，</a:t>
                      </a:r>
                      <a:r>
                        <a:rPr lang="en-US" altLang="zh-CN" sz="2000" dirty="0" smtClean="0"/>
                        <a:t>cancelable=true</a:t>
                      </a:r>
                      <a:endParaRPr lang="zh-CN" altLang="en-US" sz="2000" dirty="0"/>
                    </a:p>
                  </a:txBody>
                  <a:tcPr/>
                </a:tc>
              </a:tr>
              <a:tr h="494104">
                <a:tc>
                  <a:txBody>
                    <a:bodyPr/>
                    <a:lstStyle/>
                    <a:p>
                      <a:pPr algn="ctr"/>
                      <a:r>
                        <a:rPr lang="en-US" altLang="zh-CN" sz="2000" dirty="0" err="1" smtClean="0"/>
                        <a:t>stopPropagation</a:t>
                      </a:r>
                      <a:r>
                        <a:rPr lang="en-US" altLang="zh-CN" sz="2000" dirty="0" smtClean="0"/>
                        <a:t>()</a:t>
                      </a:r>
                      <a:endParaRPr lang="zh-CN" altLang="en-US" sz="2000" dirty="0"/>
                    </a:p>
                  </a:txBody>
                  <a:tcPr/>
                </a:tc>
                <a:tc>
                  <a:txBody>
                    <a:bodyPr/>
                    <a:lstStyle/>
                    <a:p>
                      <a:pPr algn="l"/>
                      <a:r>
                        <a:rPr lang="zh-CN" altLang="en-US" sz="2000" dirty="0" smtClean="0"/>
                        <a:t>取消事件进一步冒泡或捕获，</a:t>
                      </a:r>
                      <a:r>
                        <a:rPr lang="en-US" altLang="zh-CN" sz="2000" dirty="0" smtClean="0"/>
                        <a:t>bubbles=true</a:t>
                      </a:r>
                      <a:endParaRPr lang="zh-CN" altLang="en-US" sz="20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51848"/>
            <a:ext cx="10018713" cy="864031"/>
          </a:xfrm>
          <a:solidFill>
            <a:schemeClr val="accent2"/>
          </a:solidFill>
        </p:spPr>
        <p:txBody>
          <a:bodyPr/>
          <a:lstStyle/>
          <a:p>
            <a:r>
              <a:rPr lang="en-US" altLang="zh-CN" dirty="0" smtClean="0"/>
              <a:t>IE</a:t>
            </a:r>
            <a:r>
              <a:rPr lang="zh-CN" altLang="en-US" dirty="0" smtClean="0"/>
              <a:t>的事件对象属性、方法</a:t>
            </a:r>
            <a:endParaRPr lang="zh-CN" altLang="en-US" dirty="0"/>
          </a:p>
        </p:txBody>
      </p:sp>
      <p:graphicFrame>
        <p:nvGraphicFramePr>
          <p:cNvPr id="4" name="表格 3"/>
          <p:cNvGraphicFramePr>
            <a:graphicFrameLocks noGrp="1"/>
          </p:cNvGraphicFramePr>
          <p:nvPr/>
        </p:nvGraphicFramePr>
        <p:xfrm>
          <a:off x="1484310" y="1277604"/>
          <a:ext cx="10019030" cy="3166110"/>
        </p:xfrm>
        <a:graphic>
          <a:graphicData uri="http://schemas.openxmlformats.org/drawingml/2006/table">
            <a:tbl>
              <a:tblPr firstRow="1" bandRow="1">
                <a:tableStyleId>{21E4AEA4-8DFA-4A89-87EB-49C32662AFE0}</a:tableStyleId>
              </a:tblPr>
              <a:tblGrid>
                <a:gridCol w="2870714"/>
                <a:gridCol w="7148000"/>
              </a:tblGrid>
              <a:tr h="527946">
                <a:tc>
                  <a:txBody>
                    <a:bodyPr/>
                    <a:lstStyle/>
                    <a:p>
                      <a:pPr algn="ctr"/>
                      <a:r>
                        <a:rPr lang="zh-CN" altLang="en-US" sz="2000" dirty="0" smtClean="0"/>
                        <a:t>属性名</a:t>
                      </a:r>
                      <a:endParaRPr lang="zh-CN" altLang="en-US" sz="2000" dirty="0"/>
                    </a:p>
                  </a:txBody>
                  <a:tcPr/>
                </a:tc>
                <a:tc>
                  <a:txBody>
                    <a:bodyPr/>
                    <a:lstStyle/>
                    <a:p>
                      <a:pPr algn="ctr"/>
                      <a:r>
                        <a:rPr lang="zh-CN" altLang="en-US" sz="2000" dirty="0" smtClean="0"/>
                        <a:t>作用</a:t>
                      </a:r>
                      <a:endParaRPr lang="zh-CN" altLang="en-US" sz="2000" dirty="0"/>
                    </a:p>
                  </a:txBody>
                  <a:tcPr/>
                </a:tc>
              </a:tr>
              <a:tr h="948690">
                <a:tc>
                  <a:txBody>
                    <a:bodyPr/>
                    <a:lstStyle/>
                    <a:p>
                      <a:pPr algn="ctr"/>
                      <a:r>
                        <a:rPr lang="en-US" altLang="zh-CN" sz="2000" dirty="0" err="1" smtClean="0"/>
                        <a:t>cancelBubble</a:t>
                      </a:r>
                      <a:endParaRPr lang="zh-CN" altLang="en-US" sz="2000" dirty="0"/>
                    </a:p>
                  </a:txBody>
                  <a:tcPr/>
                </a:tc>
                <a:tc>
                  <a:txBody>
                    <a:bodyPr/>
                    <a:lstStyle/>
                    <a:p>
                      <a:pPr algn="l"/>
                      <a:r>
                        <a:rPr lang="zh-CN" altLang="en-US" sz="2000" dirty="0" smtClean="0"/>
                        <a:t>默认值为</a:t>
                      </a:r>
                      <a:r>
                        <a:rPr lang="en-US" altLang="zh-CN" sz="2000" dirty="0" smtClean="0"/>
                        <a:t>false</a:t>
                      </a:r>
                      <a:r>
                        <a:rPr lang="zh-CN" altLang="en-US" sz="2000" dirty="0" smtClean="0"/>
                        <a:t>，将其设置成</a:t>
                      </a:r>
                      <a:r>
                        <a:rPr lang="en-US" altLang="zh-CN" sz="2000" dirty="0" smtClean="0"/>
                        <a:t>true</a:t>
                      </a:r>
                      <a:r>
                        <a:rPr lang="zh-CN" altLang="en-US" sz="2000" dirty="0" smtClean="0"/>
                        <a:t>可以阻止事件冒泡，与</a:t>
                      </a:r>
                      <a:r>
                        <a:rPr lang="en-US" altLang="zh-CN" sz="2000" dirty="0" err="1" smtClean="0"/>
                        <a:t>stopPropagation</a:t>
                      </a:r>
                      <a:r>
                        <a:rPr lang="en-US" altLang="zh-CN" sz="2000" dirty="0" smtClean="0"/>
                        <a:t>()</a:t>
                      </a:r>
                      <a:r>
                        <a:rPr lang="zh-CN" altLang="en-US" sz="2000" dirty="0" smtClean="0"/>
                        <a:t>方法作用相同。</a:t>
                      </a:r>
                      <a:endParaRPr lang="zh-CN" altLang="en-US" sz="2000" dirty="0"/>
                    </a:p>
                  </a:txBody>
                  <a:tcPr/>
                </a:tc>
              </a:tr>
              <a:tr h="687705">
                <a:tc>
                  <a:txBody>
                    <a:bodyPr/>
                    <a:lstStyle/>
                    <a:p>
                      <a:pPr algn="ctr"/>
                      <a:r>
                        <a:rPr lang="en-US" altLang="zh-CN" sz="2000" dirty="0" err="1" smtClean="0"/>
                        <a:t>returnValue</a:t>
                      </a:r>
                      <a:endParaRPr lang="zh-CN" altLang="en-US" sz="2000" dirty="0"/>
                    </a:p>
                  </a:txBody>
                  <a:tcPr/>
                </a:tc>
                <a:tc>
                  <a:txBody>
                    <a:bodyPr/>
                    <a:lstStyle/>
                    <a:p>
                      <a:pPr algn="l"/>
                      <a:r>
                        <a:rPr lang="zh-CN" altLang="en-US" sz="2000" dirty="0" smtClean="0"/>
                        <a:t>默认值为</a:t>
                      </a:r>
                      <a:r>
                        <a:rPr lang="en-US" altLang="zh-CN" sz="2000" dirty="0" smtClean="0"/>
                        <a:t>true</a:t>
                      </a:r>
                      <a:r>
                        <a:rPr lang="zh-CN" altLang="en-US" sz="2000" dirty="0" smtClean="0"/>
                        <a:t>，将其设置成</a:t>
                      </a:r>
                      <a:r>
                        <a:rPr lang="en-US" altLang="zh-CN" sz="2000" dirty="0" smtClean="0"/>
                        <a:t>false</a:t>
                      </a:r>
                      <a:r>
                        <a:rPr lang="zh-CN" altLang="en-US" sz="2000" dirty="0" smtClean="0"/>
                        <a:t>可以阻止默认行为，与</a:t>
                      </a:r>
                      <a:r>
                        <a:rPr lang="en-US" altLang="zh-CN" sz="2000" dirty="0" err="1" smtClean="0"/>
                        <a:t>preventDefault</a:t>
                      </a:r>
                      <a:r>
                        <a:rPr lang="en-US" altLang="zh-CN" sz="2000" dirty="0" smtClean="0"/>
                        <a:t>()</a:t>
                      </a:r>
                      <a:r>
                        <a:rPr lang="zh-CN" altLang="en-US" sz="2000" dirty="0" smtClean="0"/>
                        <a:t>方法作用相同。</a:t>
                      </a:r>
                      <a:endParaRPr lang="zh-CN" altLang="en-US" sz="2000" dirty="0"/>
                    </a:p>
                  </a:txBody>
                  <a:tcPr/>
                </a:tc>
              </a:tr>
              <a:tr h="494104">
                <a:tc>
                  <a:txBody>
                    <a:bodyPr/>
                    <a:lstStyle/>
                    <a:p>
                      <a:pPr algn="ctr"/>
                      <a:r>
                        <a:rPr lang="en-US" altLang="zh-CN" sz="2000" dirty="0" err="1" smtClean="0"/>
                        <a:t>srcElement</a:t>
                      </a:r>
                      <a:endParaRPr lang="zh-CN" altLang="en-US" sz="2000" dirty="0"/>
                    </a:p>
                  </a:txBody>
                  <a:tcPr/>
                </a:tc>
                <a:tc>
                  <a:txBody>
                    <a:bodyPr/>
                    <a:lstStyle/>
                    <a:p>
                      <a:pPr algn="l"/>
                      <a:r>
                        <a:rPr lang="zh-CN" altLang="en-US" sz="2000" dirty="0" smtClean="0"/>
                        <a:t>事件的目标与</a:t>
                      </a:r>
                      <a:r>
                        <a:rPr lang="en-US" altLang="zh-CN" sz="2000" dirty="0" smtClean="0"/>
                        <a:t>target</a:t>
                      </a:r>
                      <a:r>
                        <a:rPr lang="zh-CN" altLang="en-US" sz="2000" dirty="0" smtClean="0"/>
                        <a:t>作用相同</a:t>
                      </a:r>
                      <a:endParaRPr lang="zh-CN" altLang="en-US" sz="2000" dirty="0"/>
                    </a:p>
                  </a:txBody>
                  <a:tcPr/>
                </a:tc>
              </a:tr>
              <a:tr h="494030">
                <a:tc>
                  <a:txBody>
                    <a:bodyPr/>
                    <a:lstStyle/>
                    <a:p>
                      <a:pPr algn="ctr"/>
                      <a:r>
                        <a:rPr lang="en-US" altLang="zh-CN" sz="2000" dirty="0" smtClean="0"/>
                        <a:t>type</a:t>
                      </a:r>
                      <a:endParaRPr lang="zh-CN" altLang="en-US" sz="2000" dirty="0"/>
                    </a:p>
                  </a:txBody>
                  <a:tcPr/>
                </a:tc>
                <a:tc>
                  <a:txBody>
                    <a:bodyPr/>
                    <a:lstStyle/>
                    <a:p>
                      <a:pPr algn="l"/>
                      <a:r>
                        <a:rPr lang="zh-CN" altLang="en-US" sz="2000" dirty="0" smtClean="0"/>
                        <a:t>被触发的事件类型</a:t>
                      </a:r>
                      <a:endParaRPr lang="zh-CN" altLang="en-US" sz="20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阻止浏览器中的右键菜单</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smtClean="0">
                <a:latin typeface="微软雅黑" pitchFamily="34" charset="-122"/>
                <a:ea typeface="微软雅黑" pitchFamily="34" charset="-122"/>
                <a:cs typeface="Arial" pitchFamily="34" charset="0"/>
              </a:rPr>
              <a:t>document.oncontextmenu </a:t>
            </a:r>
            <a:r>
              <a:rPr lang="en-US" altLang="zh-CN" dirty="0" smtClean="0">
                <a:latin typeface="微软雅黑" pitchFamily="34" charset="-122"/>
                <a:ea typeface="微软雅黑" pitchFamily="34" charset="-122"/>
                <a:cs typeface="Arial" pitchFamily="34" charset="0"/>
              </a:rPr>
              <a:t>= function(){  return false; }</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客户区坐标位置</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err="1" smtClean="0">
                <a:latin typeface="微软雅黑" pitchFamily="34" charset="-122"/>
                <a:ea typeface="微软雅黑" pitchFamily="34" charset="-122"/>
                <a:cs typeface="Arial" pitchFamily="34" charset="0"/>
              </a:rPr>
              <a:t>clientX</a:t>
            </a: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与 </a:t>
            </a:r>
            <a:r>
              <a:rPr lang="en-US" altLang="zh-CN" dirty="0" err="1" smtClean="0">
                <a:latin typeface="微软雅黑" pitchFamily="34" charset="-122"/>
                <a:ea typeface="微软雅黑" pitchFamily="34" charset="-122"/>
                <a:cs typeface="Arial" pitchFamily="34" charset="0"/>
              </a:rPr>
              <a:t>clientY</a:t>
            </a:r>
            <a:r>
              <a:rPr lang="zh-CN" altLang="en-US" dirty="0" smtClean="0">
                <a:latin typeface="微软雅黑" pitchFamily="34" charset="-122"/>
                <a:ea typeface="微软雅黑" pitchFamily="34" charset="-122"/>
                <a:cs typeface="Arial" pitchFamily="34" charset="0"/>
              </a:rPr>
              <a:t>属性，所有浏览器都支持，它们的值表示事件发生时鼠标指针在客户端可见区域的水平和垂直坐标。</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页面坐标位置</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err="1" smtClean="0">
                <a:latin typeface="微软雅黑" pitchFamily="34" charset="-122"/>
                <a:ea typeface="微软雅黑" pitchFamily="34" charset="-122"/>
                <a:cs typeface="Arial" pitchFamily="34" charset="0"/>
              </a:rPr>
              <a:t>pageX</a:t>
            </a: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与 </a:t>
            </a:r>
            <a:r>
              <a:rPr lang="en-US" altLang="zh-CN" dirty="0" err="1">
                <a:latin typeface="微软雅黑" pitchFamily="34" charset="-122"/>
                <a:ea typeface="微软雅黑" pitchFamily="34" charset="-122"/>
                <a:cs typeface="Arial" pitchFamily="34" charset="0"/>
              </a:rPr>
              <a:t>page</a:t>
            </a:r>
            <a:r>
              <a:rPr lang="en-US" altLang="zh-CN" dirty="0" err="1" smtClean="0">
                <a:latin typeface="微软雅黑" pitchFamily="34" charset="-122"/>
                <a:ea typeface="微软雅黑" pitchFamily="34" charset="-122"/>
                <a:cs typeface="Arial" pitchFamily="34" charset="0"/>
              </a:rPr>
              <a:t>Y</a:t>
            </a:r>
            <a:r>
              <a:rPr lang="zh-CN" altLang="en-US" dirty="0" smtClean="0">
                <a:latin typeface="微软雅黑" pitchFamily="34" charset="-122"/>
                <a:ea typeface="微软雅黑" pitchFamily="34" charset="-122"/>
                <a:cs typeface="Arial" pitchFamily="34" charset="0"/>
              </a:rPr>
              <a:t>属性，当页面没有滚动条的情况下，</a:t>
            </a:r>
            <a:r>
              <a:rPr lang="en-US" altLang="zh-CN" dirty="0" err="1" smtClean="0">
                <a:latin typeface="微软雅黑" pitchFamily="34" charset="-122"/>
                <a:ea typeface="微软雅黑" pitchFamily="34" charset="-122"/>
                <a:cs typeface="Arial" pitchFamily="34" charset="0"/>
              </a:rPr>
              <a:t>pageX</a:t>
            </a:r>
            <a:r>
              <a:rPr lang="zh-CN" altLang="en-US" dirty="0" smtClean="0">
                <a:latin typeface="微软雅黑" pitchFamily="34" charset="-122"/>
                <a:ea typeface="微软雅黑" pitchFamily="34" charset="-122"/>
                <a:cs typeface="Arial" pitchFamily="34" charset="0"/>
              </a:rPr>
              <a:t>与</a:t>
            </a:r>
            <a:r>
              <a:rPr lang="en-US" altLang="zh-CN" dirty="0" err="1" smtClean="0">
                <a:latin typeface="微软雅黑" pitchFamily="34" charset="-122"/>
                <a:ea typeface="微软雅黑" pitchFamily="34" charset="-122"/>
                <a:cs typeface="Arial" pitchFamily="34" charset="0"/>
              </a:rPr>
              <a:t>pageY</a:t>
            </a:r>
            <a:r>
              <a:rPr lang="zh-CN" altLang="en-US" dirty="0" smtClean="0">
                <a:latin typeface="微软雅黑" pitchFamily="34" charset="-122"/>
                <a:ea typeface="微软雅黑" pitchFamily="34" charset="-122"/>
                <a:cs typeface="Arial" pitchFamily="34" charset="0"/>
              </a:rPr>
              <a:t>的值与</a:t>
            </a:r>
            <a:r>
              <a:rPr lang="en-US" altLang="zh-CN" dirty="0" err="1" smtClean="0">
                <a:latin typeface="微软雅黑" pitchFamily="34" charset="-122"/>
                <a:ea typeface="微软雅黑" pitchFamily="34" charset="-122"/>
                <a:cs typeface="Arial" pitchFamily="34" charset="0"/>
              </a:rPr>
              <a:t>clientX</a:t>
            </a:r>
            <a:r>
              <a:rPr lang="zh-CN" altLang="en-US" dirty="0" smtClean="0">
                <a:latin typeface="微软雅黑" pitchFamily="34" charset="-122"/>
                <a:ea typeface="微软雅黑" pitchFamily="34" charset="-122"/>
                <a:cs typeface="Arial" pitchFamily="34" charset="0"/>
              </a:rPr>
              <a:t>与</a:t>
            </a:r>
            <a:r>
              <a:rPr lang="en-US" altLang="zh-CN" dirty="0" err="1" smtClean="0">
                <a:latin typeface="微软雅黑" pitchFamily="34" charset="-122"/>
                <a:ea typeface="微软雅黑" pitchFamily="34" charset="-122"/>
                <a:cs typeface="Arial" pitchFamily="34" charset="0"/>
              </a:rPr>
              <a:t>clientY</a:t>
            </a:r>
            <a:r>
              <a:rPr lang="zh-CN" altLang="en-US" dirty="0" smtClean="0">
                <a:latin typeface="微软雅黑" pitchFamily="34" charset="-122"/>
                <a:ea typeface="微软雅黑" pitchFamily="34" charset="-122"/>
                <a:cs typeface="Arial" pitchFamily="34" charset="0"/>
              </a:rPr>
              <a:t>的值相等。</a:t>
            </a:r>
            <a:r>
              <a:rPr lang="en-US" altLang="zh-CN" dirty="0" smtClean="0">
                <a:latin typeface="微软雅黑" pitchFamily="34" charset="-122"/>
                <a:ea typeface="微软雅黑" pitchFamily="34" charset="-122"/>
                <a:cs typeface="Arial" pitchFamily="34" charset="0"/>
              </a:rPr>
              <a:t>IE8</a:t>
            </a:r>
            <a:r>
              <a:rPr lang="zh-CN" altLang="en-US" dirty="0" smtClean="0">
                <a:latin typeface="微软雅黑" pitchFamily="34" charset="-122"/>
                <a:ea typeface="微软雅黑" pitchFamily="34" charset="-122"/>
                <a:cs typeface="Arial" pitchFamily="34" charset="0"/>
              </a:rPr>
              <a:t>及更早版本不支持该属性，但可以使用客户区坐标与滚动条卷曲数值相加而计算出与</a:t>
            </a:r>
            <a:r>
              <a:rPr lang="en-US" altLang="zh-CN" dirty="0" err="1" smtClean="0">
                <a:latin typeface="微软雅黑" pitchFamily="34" charset="-122"/>
                <a:ea typeface="微软雅黑" pitchFamily="34" charset="-122"/>
                <a:cs typeface="Arial" pitchFamily="34" charset="0"/>
              </a:rPr>
              <a:t>pageX</a:t>
            </a:r>
            <a:r>
              <a:rPr lang="zh-CN" altLang="en-US" dirty="0" smtClean="0">
                <a:latin typeface="微软雅黑" pitchFamily="34" charset="-122"/>
                <a:ea typeface="微软雅黑" pitchFamily="34" charset="-122"/>
                <a:cs typeface="Arial" pitchFamily="34" charset="0"/>
              </a:rPr>
              <a:t>与</a:t>
            </a:r>
            <a:r>
              <a:rPr lang="en-US" altLang="zh-CN" dirty="0" err="1" smtClean="0">
                <a:latin typeface="微软雅黑" pitchFamily="34" charset="-122"/>
                <a:ea typeface="微软雅黑" pitchFamily="34" charset="-122"/>
                <a:cs typeface="Arial" pitchFamily="34" charset="0"/>
              </a:rPr>
              <a:t>pageY</a:t>
            </a:r>
            <a:r>
              <a:rPr lang="zh-CN" altLang="en-US" dirty="0" smtClean="0">
                <a:latin typeface="微软雅黑" pitchFamily="34" charset="-122"/>
                <a:ea typeface="微软雅黑" pitchFamily="34" charset="-122"/>
                <a:cs typeface="Arial" pitchFamily="34" charset="0"/>
              </a:rPr>
              <a:t>相等的值。</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屏幕坐标位置</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err="1">
                <a:latin typeface="微软雅黑" pitchFamily="34" charset="-122"/>
                <a:ea typeface="微软雅黑" pitchFamily="34" charset="-122"/>
                <a:cs typeface="Arial" pitchFamily="34" charset="0"/>
              </a:rPr>
              <a:t>screen</a:t>
            </a:r>
            <a:r>
              <a:rPr lang="en-US" altLang="zh-CN" dirty="0" err="1" smtClean="0">
                <a:latin typeface="微软雅黑" pitchFamily="34" charset="-122"/>
                <a:ea typeface="微软雅黑" pitchFamily="34" charset="-122"/>
                <a:cs typeface="Arial" pitchFamily="34" charset="0"/>
              </a:rPr>
              <a:t>X</a:t>
            </a: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与 </a:t>
            </a:r>
            <a:r>
              <a:rPr lang="en-US" altLang="zh-CN" dirty="0" err="1" smtClean="0">
                <a:latin typeface="微软雅黑" pitchFamily="34" charset="-122"/>
                <a:ea typeface="微软雅黑" pitchFamily="34" charset="-122"/>
                <a:cs typeface="Arial" pitchFamily="34" charset="0"/>
              </a:rPr>
              <a:t>screenY</a:t>
            </a:r>
            <a:r>
              <a:rPr lang="zh-CN" altLang="en-US" dirty="0" smtClean="0">
                <a:latin typeface="微软雅黑" pitchFamily="34" charset="-122"/>
                <a:ea typeface="微软雅黑" pitchFamily="34" charset="-122"/>
                <a:cs typeface="Arial" pitchFamily="34" charset="0"/>
              </a:rPr>
              <a:t>属性可以确定鼠标事件发生时鼠标指针相对于整个屏幕的坐标信息。</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屏幕坐标位置</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err="1" smtClean="0">
                <a:latin typeface="微软雅黑" pitchFamily="34" charset="-122"/>
                <a:ea typeface="微软雅黑" pitchFamily="34" charset="-122"/>
                <a:cs typeface="Arial" pitchFamily="34" charset="0"/>
              </a:rPr>
              <a:t>offsetX</a:t>
            </a: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与 </a:t>
            </a:r>
            <a:r>
              <a:rPr lang="en-US" altLang="zh-CN" dirty="0" err="1" smtClean="0">
                <a:latin typeface="微软雅黑" pitchFamily="34" charset="-122"/>
                <a:ea typeface="微软雅黑" pitchFamily="34" charset="-122"/>
                <a:cs typeface="Arial" pitchFamily="34" charset="0"/>
              </a:rPr>
              <a:t>offsetY</a:t>
            </a:r>
            <a:r>
              <a:rPr lang="zh-CN" altLang="en-US" dirty="0" smtClean="0">
                <a:latin typeface="微软雅黑" pitchFamily="34" charset="-122"/>
                <a:ea typeface="微软雅黑" pitchFamily="34" charset="-122"/>
                <a:cs typeface="Arial" pitchFamily="34" charset="0"/>
              </a:rPr>
              <a:t>属性可以获得事件源对象的偏移量，也就是元素的相对坐标。</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键盘事件</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err="1" smtClean="0">
                <a:latin typeface="微软雅黑" pitchFamily="34" charset="-122"/>
                <a:ea typeface="微软雅黑" pitchFamily="34" charset="-122"/>
                <a:cs typeface="Arial" pitchFamily="34" charset="0"/>
              </a:rPr>
              <a:t>onkeydown</a:t>
            </a:r>
            <a:r>
              <a:rPr lang="zh-CN" altLang="en-US" dirty="0" smtClean="0">
                <a:latin typeface="微软雅黑" pitchFamily="34" charset="-122"/>
                <a:ea typeface="微软雅黑" pitchFamily="34" charset="-122"/>
                <a:cs typeface="Arial" pitchFamily="34" charset="0"/>
              </a:rPr>
              <a:t>：用户按下键盘上任意键时触发，而且如果按住不放的话，会重复触发。</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err="1" smtClean="0">
                <a:latin typeface="微软雅黑" pitchFamily="34" charset="-122"/>
                <a:ea typeface="微软雅黑" pitchFamily="34" charset="-122"/>
                <a:cs typeface="Arial" pitchFamily="34" charset="0"/>
              </a:rPr>
              <a:t>onkeyup</a:t>
            </a:r>
            <a:r>
              <a:rPr lang="zh-CN" altLang="en-US" dirty="0" smtClean="0">
                <a:latin typeface="微软雅黑" pitchFamily="34" charset="-122"/>
                <a:ea typeface="微软雅黑" pitchFamily="34" charset="-122"/>
                <a:cs typeface="Arial" pitchFamily="34" charset="0"/>
              </a:rPr>
              <a:t>：用户释放键盘按键时触发。</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err="1" smtClean="0">
                <a:latin typeface="微软雅黑" pitchFamily="34" charset="-122"/>
                <a:ea typeface="微软雅黑" pitchFamily="34" charset="-122"/>
                <a:cs typeface="Arial" pitchFamily="34" charset="0"/>
              </a:rPr>
              <a:t>onkeypress</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当用户按下键盘上的字符键时触发，而且如果按住不放的话，会重复触发。按下</a:t>
            </a:r>
            <a:r>
              <a:rPr lang="en-US" altLang="zh-CN" dirty="0" smtClean="0">
                <a:latin typeface="微软雅黑" pitchFamily="34" charset="-122"/>
                <a:ea typeface="微软雅黑" pitchFamily="34" charset="-122"/>
                <a:cs typeface="Arial" pitchFamily="34" charset="0"/>
              </a:rPr>
              <a:t>ESC</a:t>
            </a:r>
            <a:r>
              <a:rPr lang="zh-CN" altLang="en-US" dirty="0" smtClean="0">
                <a:latin typeface="微软雅黑" pitchFamily="34" charset="-122"/>
                <a:ea typeface="微软雅黑" pitchFamily="34" charset="-122"/>
                <a:cs typeface="Arial" pitchFamily="34" charset="0"/>
              </a:rPr>
              <a:t>键时同样触发。</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键码：</a:t>
            </a:r>
            <a:r>
              <a:rPr lang="en-US" altLang="zh-CN" dirty="0" err="1" smtClean="0">
                <a:latin typeface="微软雅黑" pitchFamily="34" charset="-122"/>
                <a:ea typeface="微软雅黑" pitchFamily="34" charset="-122"/>
                <a:cs typeface="Arial" pitchFamily="34" charset="0"/>
              </a:rPr>
              <a:t>keyCode</a:t>
            </a:r>
            <a:r>
              <a:rPr lang="zh-CN" altLang="en-US" dirty="0" smtClean="0">
                <a:latin typeface="微软雅黑" pitchFamily="34" charset="-122"/>
                <a:ea typeface="微软雅黑" pitchFamily="34" charset="-122"/>
                <a:cs typeface="Arial" pitchFamily="34" charset="0"/>
              </a:rPr>
              <a:t>属性包含一个代码，对应数字与字母键与</a:t>
            </a:r>
            <a:r>
              <a:rPr lang="en-US" altLang="zh-CN" dirty="0" smtClean="0">
                <a:latin typeface="微软雅黑" pitchFamily="34" charset="-122"/>
                <a:ea typeface="微软雅黑" pitchFamily="34" charset="-122"/>
                <a:cs typeface="Arial" pitchFamily="34" charset="0"/>
              </a:rPr>
              <a:t>ASCII</a:t>
            </a:r>
            <a:r>
              <a:rPr lang="zh-CN" altLang="en-US" dirty="0" smtClean="0">
                <a:latin typeface="微软雅黑" pitchFamily="34" charset="-122"/>
                <a:ea typeface="微软雅黑" pitchFamily="34" charset="-122"/>
                <a:cs typeface="Arial" pitchFamily="34" charset="0"/>
              </a:rPr>
              <a:t>码中小写字母或数字的编码相同。（详见键码表）</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err="1" smtClean="0">
                <a:latin typeface="微软雅黑" pitchFamily="34" charset="-122"/>
                <a:ea typeface="微软雅黑" pitchFamily="34" charset="-122"/>
                <a:cs typeface="Arial" pitchFamily="34" charset="0"/>
              </a:rPr>
              <a:t>e.shiftKey</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e.ctrlKey</a:t>
            </a:r>
            <a:r>
              <a:rPr lang="zh-CN" altLang="en-US" dirty="0" smtClean="0">
                <a:latin typeface="微软雅黑" pitchFamily="34" charset="-122"/>
                <a:ea typeface="微软雅黑" pitchFamily="34" charset="-122"/>
                <a:cs typeface="Arial" pitchFamily="34" charset="0"/>
              </a:rPr>
              <a:t>，</a:t>
            </a:r>
            <a:r>
              <a:rPr lang="en-US" altLang="zh-CN" smtClean="0">
                <a:latin typeface="微软雅黑" pitchFamily="34" charset="-122"/>
                <a:ea typeface="微软雅黑" pitchFamily="34" charset="-122"/>
                <a:cs typeface="Arial" pitchFamily="34" charset="0"/>
              </a:rPr>
              <a:t>e.altKey</a:t>
            </a:r>
            <a:r>
              <a:rPr lang="zh-CN" altLang="en-US" dirty="0" smtClean="0">
                <a:latin typeface="微软雅黑" pitchFamily="34" charset="-122"/>
                <a:ea typeface="微软雅黑" pitchFamily="34" charset="-122"/>
                <a:cs typeface="Arial" pitchFamily="34" charset="0"/>
              </a:rPr>
              <a:t>组合</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smtClean="0"/>
              <a:t>JavaScript</a:t>
            </a:r>
            <a:r>
              <a:rPr lang="zh-CN" altLang="en-US" dirty="0" smtClean="0"/>
              <a:t>事件</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smtClean="0">
                <a:latin typeface="微软雅黑" pitchFamily="34" charset="-122"/>
                <a:ea typeface="微软雅黑" pitchFamily="34" charset="-122"/>
                <a:cs typeface="Arial" pitchFamily="34" charset="0"/>
              </a:rPr>
              <a:t>JavaScript</a:t>
            </a:r>
            <a:r>
              <a:rPr lang="zh-CN" altLang="en-US" dirty="0" smtClean="0">
                <a:latin typeface="微软雅黑" pitchFamily="34" charset="-122"/>
                <a:ea typeface="微软雅黑" pitchFamily="34" charset="-122"/>
                <a:cs typeface="Arial" pitchFamily="34" charset="0"/>
              </a:rPr>
              <a:t>与</a:t>
            </a:r>
            <a:r>
              <a:rPr lang="en-US" altLang="zh-CN" dirty="0" smtClean="0">
                <a:latin typeface="微软雅黑" pitchFamily="34" charset="-122"/>
                <a:ea typeface="微软雅黑" pitchFamily="34" charset="-122"/>
                <a:cs typeface="Arial" pitchFamily="34" charset="0"/>
              </a:rPr>
              <a:t>HTML</a:t>
            </a:r>
            <a:r>
              <a:rPr lang="zh-CN" altLang="en-US" dirty="0" smtClean="0">
                <a:latin typeface="微软雅黑" pitchFamily="34" charset="-122"/>
                <a:ea typeface="微软雅黑" pitchFamily="34" charset="-122"/>
                <a:cs typeface="Arial" pitchFamily="34" charset="0"/>
              </a:rPr>
              <a:t>之间的交互通过事件实现的，也可以说是</a:t>
            </a:r>
            <a:r>
              <a:rPr lang="en-US" altLang="zh-CN" dirty="0" smtClean="0">
                <a:latin typeface="微软雅黑" pitchFamily="34" charset="-122"/>
                <a:ea typeface="微软雅黑" pitchFamily="34" charset="-122"/>
                <a:cs typeface="Arial" pitchFamily="34" charset="0"/>
              </a:rPr>
              <a:t>JavaScript</a:t>
            </a:r>
            <a:r>
              <a:rPr lang="zh-CN" altLang="en-US" dirty="0" smtClean="0">
                <a:latin typeface="微软雅黑" pitchFamily="34" charset="-122"/>
                <a:ea typeface="微软雅黑" pitchFamily="34" charset="-122"/>
                <a:cs typeface="Arial" pitchFamily="34" charset="0"/>
              </a:rPr>
              <a:t>是基于事件驱动的。</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事件可以理解为浏览器中发生的一些特定的交互瞬间。</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a:latin typeface="微软雅黑" pitchFamily="34" charset="-122"/>
                <a:ea typeface="微软雅黑" pitchFamily="34" charset="-122"/>
                <a:cs typeface="Arial" pitchFamily="34" charset="0"/>
              </a:rPr>
              <a:t>事件</a:t>
            </a:r>
            <a:r>
              <a:rPr lang="zh-CN" altLang="en-US" dirty="0" smtClean="0">
                <a:latin typeface="微软雅黑" pitchFamily="34" charset="-122"/>
                <a:ea typeface="微软雅黑" pitchFamily="34" charset="-122"/>
                <a:cs typeface="Arial" pitchFamily="34" charset="0"/>
              </a:rPr>
              <a:t>流是从页面中接收事件的顺序，</a:t>
            </a:r>
            <a:r>
              <a:rPr lang="en-US" altLang="zh-CN" dirty="0" smtClean="0">
                <a:latin typeface="微软雅黑" pitchFamily="34" charset="-122"/>
                <a:ea typeface="微软雅黑" pitchFamily="34" charset="-122"/>
                <a:cs typeface="Arial" pitchFamily="34" charset="0"/>
              </a:rPr>
              <a:t>IE</a:t>
            </a:r>
            <a:r>
              <a:rPr lang="zh-CN" altLang="en-US" dirty="0" smtClean="0">
                <a:latin typeface="微软雅黑" pitchFamily="34" charset="-122"/>
                <a:ea typeface="微软雅黑" pitchFamily="34" charset="-122"/>
                <a:cs typeface="Arial" pitchFamily="34" charset="0"/>
              </a:rPr>
              <a:t>与其他浏览器不同，</a:t>
            </a:r>
            <a:r>
              <a:rPr lang="en-US" altLang="zh-CN" dirty="0" smtClean="0">
                <a:latin typeface="微软雅黑" pitchFamily="34" charset="-122"/>
                <a:ea typeface="微软雅黑" pitchFamily="34" charset="-122"/>
                <a:cs typeface="Arial" pitchFamily="34" charset="0"/>
              </a:rPr>
              <a:t>IE</a:t>
            </a:r>
            <a:r>
              <a:rPr lang="zh-CN" altLang="en-US" dirty="0" smtClean="0">
                <a:latin typeface="微软雅黑" pitchFamily="34" charset="-122"/>
                <a:ea typeface="微软雅黑" pitchFamily="34" charset="-122"/>
                <a:cs typeface="Arial" pitchFamily="34" charset="0"/>
              </a:rPr>
              <a:t>的事件流是冒泡流，</a:t>
            </a:r>
            <a:r>
              <a:rPr lang="en-US" altLang="zh-CN" dirty="0" smtClean="0">
                <a:latin typeface="微软雅黑" pitchFamily="34" charset="-122"/>
                <a:ea typeface="微软雅黑" pitchFamily="34" charset="-122"/>
                <a:cs typeface="Arial" pitchFamily="34" charset="0"/>
              </a:rPr>
              <a:t>Chrome</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firefox</a:t>
            </a:r>
            <a:r>
              <a:rPr lang="zh-CN" altLang="en-US" dirty="0" smtClean="0">
                <a:latin typeface="微软雅黑" pitchFamily="34" charset="-122"/>
                <a:ea typeface="微软雅黑" pitchFamily="34" charset="-122"/>
                <a:cs typeface="Arial" pitchFamily="34" charset="0"/>
              </a:rPr>
              <a:t>是事件捕获流。</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326568" y="184171"/>
            <a:ext cx="8561751" cy="6427664"/>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22193" y="0"/>
            <a:ext cx="8612562" cy="6783345"/>
          </a:xfrm>
          <a:prstGeom prst="rect">
            <a:avLst/>
          </a:prstGeom>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313842"/>
            <a:ext cx="10018713" cy="492070"/>
          </a:xfrm>
        </p:spPr>
        <p:txBody>
          <a:bodyPr>
            <a:normAutofit fontScale="90000"/>
          </a:bodyPr>
          <a:lstStyle/>
          <a:p>
            <a:r>
              <a:rPr lang="zh-CN" altLang="en-US" dirty="0" smtClean="0"/>
              <a:t>课堂练习</a:t>
            </a:r>
            <a:endParaRPr lang="zh-CN" altLang="en-US" dirty="0"/>
          </a:p>
        </p:txBody>
      </p:sp>
      <p:sp>
        <p:nvSpPr>
          <p:cNvPr id="3" name="内容占位符 2"/>
          <p:cNvSpPr>
            <a:spLocks noGrp="1"/>
          </p:cNvSpPr>
          <p:nvPr>
            <p:ph idx="1"/>
          </p:nvPr>
        </p:nvSpPr>
        <p:spPr>
          <a:xfrm>
            <a:off x="1484310" y="1101670"/>
            <a:ext cx="10018713" cy="5020161"/>
          </a:xfrm>
        </p:spPr>
        <p:txBody>
          <a:bodyPr anchor="t">
            <a:normAutofit/>
          </a:bodyPr>
          <a:lstStyle/>
          <a:p>
            <a:pPr lvl="1"/>
            <a:r>
              <a:rPr lang="zh-CN" altLang="en-US" sz="2800" dirty="0" smtClean="0">
                <a:latin typeface="微软雅黑" pitchFamily="34" charset="-122"/>
                <a:ea typeface="微软雅黑" pitchFamily="34" charset="-122"/>
              </a:rPr>
              <a:t>鼠标跟随效果</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跟随鼠标并显示坐标位置</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大图展示</a:t>
            </a:r>
            <a:endParaRPr lang="en-US" altLang="zh-CN" sz="2800" dirty="0" smtClean="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313842"/>
            <a:ext cx="10018713" cy="492070"/>
          </a:xfrm>
        </p:spPr>
        <p:txBody>
          <a:bodyPr>
            <a:normAutofit fontScale="90000"/>
          </a:bodyPr>
          <a:lstStyle/>
          <a:p>
            <a:r>
              <a:rPr lang="zh-CN" altLang="en-US" dirty="0" smtClean="0"/>
              <a:t>作业</a:t>
            </a:r>
            <a:endParaRPr lang="zh-CN" altLang="en-US" dirty="0"/>
          </a:p>
        </p:txBody>
      </p:sp>
      <p:sp>
        <p:nvSpPr>
          <p:cNvPr id="3" name="内容占位符 2"/>
          <p:cNvSpPr>
            <a:spLocks noGrp="1"/>
          </p:cNvSpPr>
          <p:nvPr>
            <p:ph idx="1"/>
          </p:nvPr>
        </p:nvSpPr>
        <p:spPr>
          <a:xfrm>
            <a:off x="1484310" y="1101670"/>
            <a:ext cx="10018713" cy="5020161"/>
          </a:xfrm>
        </p:spPr>
        <p:txBody>
          <a:bodyPr anchor="t">
            <a:normAutofit/>
          </a:bodyPr>
          <a:lstStyle/>
          <a:p>
            <a:pPr lvl="1"/>
            <a:r>
              <a:rPr lang="zh-CN" altLang="en-US" sz="2800" dirty="0" smtClean="0">
                <a:latin typeface="微软雅黑" pitchFamily="34" charset="-122"/>
                <a:ea typeface="微软雅黑" pitchFamily="34" charset="-122"/>
              </a:rPr>
              <a:t>鼠标跟随效果</a:t>
            </a:r>
            <a:endParaRPr lang="en-US" altLang="zh-CN" sz="2800" dirty="0" smtClean="0">
              <a:latin typeface="微软雅黑" pitchFamily="34" charset="-122"/>
              <a:ea typeface="微软雅黑" pitchFamily="34" charset="-122"/>
            </a:endParaRPr>
          </a:p>
          <a:p>
            <a:pPr lvl="1"/>
            <a:r>
              <a:rPr lang="zh-CN" altLang="en-US" sz="2800">
                <a:latin typeface="微软雅黑" pitchFamily="34" charset="-122"/>
                <a:ea typeface="微软雅黑" pitchFamily="34" charset="-122"/>
              </a:rPr>
              <a:t>大</a:t>
            </a:r>
            <a:r>
              <a:rPr lang="zh-CN" altLang="en-US" sz="2800" smtClean="0">
                <a:latin typeface="微软雅黑" pitchFamily="34" charset="-122"/>
                <a:ea typeface="微软雅黑" pitchFamily="34" charset="-122"/>
              </a:rPr>
              <a:t>图展示</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将封装所有的方法按照自己的理解在每一句代码后面写上注释。（包括时间对象的封装，</a:t>
            </a:r>
            <a:r>
              <a:rPr lang="en-US" altLang="zh-CN" sz="2800" dirty="0" smtClean="0">
                <a:latin typeface="微软雅黑" pitchFamily="34" charset="-122"/>
                <a:ea typeface="微软雅黑" pitchFamily="34" charset="-122"/>
              </a:rPr>
              <a:t>DOM</a:t>
            </a:r>
            <a:r>
              <a:rPr lang="zh-CN" altLang="en-US" sz="2800" dirty="0" smtClean="0">
                <a:latin typeface="微软雅黑" pitchFamily="34" charset="-122"/>
                <a:ea typeface="微软雅黑" pitchFamily="34" charset="-122"/>
              </a:rPr>
              <a:t>的封装）</a:t>
            </a:r>
            <a:endParaRPr lang="zh-CN" altLang="en-US" sz="2800" dirty="0" smtClean="0">
              <a:latin typeface="微软雅黑" pitchFamily="34" charset="-122"/>
              <a:ea typeface="微软雅黑" pitchFamily="34" charset="-122"/>
            </a:endParaRPr>
          </a:p>
          <a:p>
            <a:pPr lvl="1"/>
            <a:endParaRPr lang="zh-CN" altLang="en-US" sz="2800" dirty="0" smtClean="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表格的即时编辑</a:t>
            </a:r>
            <a:endParaRPr lang="en-US" altLang="zh-CN"/>
          </a:p>
        </p:txBody>
      </p:sp>
      <p:sp>
        <p:nvSpPr>
          <p:cNvPr id="3" name="内容占位符 2"/>
          <p:cNvSpPr>
            <a:spLocks noGrp="1"/>
          </p:cNvSpPr>
          <p:nvPr>
            <p:ph idx="1"/>
          </p:nvPr>
        </p:nvSpPr>
        <p:spPr/>
        <p:txBody>
          <a:bodyPr/>
          <a:p>
            <a:r>
              <a:rPr lang="zh-CN" altLang="en-US"/>
              <a:t>页面有个表格。</a:t>
            </a:r>
            <a:endParaRPr lang="zh-CN" altLang="en-US"/>
          </a:p>
          <a:p>
            <a:r>
              <a:rPr lang="zh-CN" altLang="en-US"/>
              <a:t>点击表格</a:t>
            </a:r>
            <a:r>
              <a:rPr lang="en-US" altLang="zh-CN"/>
              <a:t>td</a:t>
            </a:r>
            <a:r>
              <a:rPr lang="zh-CN" altLang="en-US"/>
              <a:t>，创建一个</a:t>
            </a:r>
            <a:r>
              <a:rPr lang="en-US" altLang="zh-CN"/>
              <a:t>input</a:t>
            </a:r>
            <a:r>
              <a:rPr lang="zh-CN" altLang="en-US"/>
              <a:t>输入框。默认输入框内容为之前</a:t>
            </a:r>
            <a:r>
              <a:rPr lang="en-US" altLang="zh-CN"/>
              <a:t>td</a:t>
            </a:r>
            <a:r>
              <a:rPr lang="zh-CN" altLang="en-US"/>
              <a:t>的内容；</a:t>
            </a:r>
            <a:endParaRPr lang="zh-CN" altLang="en-US"/>
          </a:p>
          <a:p>
            <a:r>
              <a:rPr lang="en-US" altLang="zh-CN"/>
              <a:t>input</a:t>
            </a:r>
            <a:r>
              <a:rPr lang="zh-CN" altLang="en-US"/>
              <a:t>获取焦点</a:t>
            </a:r>
            <a:r>
              <a:rPr lang="en-US" altLang="zh-CN"/>
              <a:t>element.focus()</a:t>
            </a:r>
            <a:r>
              <a:rPr lang="zh-CN" altLang="en-US"/>
              <a:t>获取焦点。</a:t>
            </a:r>
            <a:endParaRPr lang="zh-CN" altLang="en-US"/>
          </a:p>
          <a:p>
            <a:r>
              <a:rPr lang="zh-CN" altLang="en-US"/>
              <a:t>失去焦点后，</a:t>
            </a:r>
            <a:r>
              <a:rPr lang="en-US" altLang="zh-CN"/>
              <a:t>td</a:t>
            </a:r>
            <a:r>
              <a:rPr lang="zh-CN" altLang="en-US"/>
              <a:t>的内容设置为</a:t>
            </a:r>
            <a:r>
              <a:rPr lang="en-US" altLang="zh-CN"/>
              <a:t>input</a:t>
            </a:r>
            <a:r>
              <a:rPr lang="zh-CN" altLang="en-US"/>
              <a:t>的</a:t>
            </a:r>
            <a:r>
              <a:rPr lang="en-US" altLang="zh-CN"/>
              <a:t>value</a:t>
            </a:r>
            <a:r>
              <a:rPr lang="zh-CN" altLang="en-US"/>
              <a:t>；</a:t>
            </a:r>
            <a:endParaRPr lang="zh-CN" altLang="en-US"/>
          </a:p>
          <a:p>
            <a:endParaRPr lang="zh-CN" altLang="en-US"/>
          </a:p>
          <a:p>
            <a:r>
              <a:rPr lang="zh-CN" altLang="en-US"/>
              <a:t>注意事件冒泡。</a:t>
            </a:r>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随机点名</a:t>
            </a:r>
            <a:endParaRPr lang="zh-CN" altLang="en-US"/>
          </a:p>
        </p:txBody>
      </p:sp>
      <p:sp>
        <p:nvSpPr>
          <p:cNvPr id="3" name="内容占位符 2"/>
          <p:cNvSpPr>
            <a:spLocks noGrp="1"/>
          </p:cNvSpPr>
          <p:nvPr>
            <p:ph idx="1"/>
          </p:nvPr>
        </p:nvSpPr>
        <p:spPr/>
        <p:txBody>
          <a:bodyPr/>
          <a:p>
            <a:r>
              <a:rPr lang="zh-CN" altLang="en-US"/>
              <a:t>单机版随机点名</a:t>
            </a:r>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事件委托</a:t>
            </a:r>
            <a:endParaRPr lang="en-US" altLang="zh-CN"/>
          </a:p>
        </p:txBody>
      </p:sp>
      <p:sp>
        <p:nvSpPr>
          <p:cNvPr id="3" name="内容占位符 2"/>
          <p:cNvSpPr>
            <a:spLocks noGrp="1"/>
          </p:cNvSpPr>
          <p:nvPr>
            <p:ph idx="1"/>
          </p:nvPr>
        </p:nvSpPr>
        <p:spPr>
          <a:xfrm>
            <a:off x="596900" y="1600200"/>
            <a:ext cx="10972800" cy="4525963"/>
          </a:xfrm>
        </p:spPr>
        <p:txBody>
          <a:bodyPr/>
          <a:p>
            <a:r>
              <a:rPr lang="zh-CN" altLang="en-US"/>
              <a:t>案例：</a:t>
            </a:r>
            <a:endParaRPr lang="zh-CN" altLang="en-US"/>
          </a:p>
          <a:p>
            <a:pPr lvl="1"/>
            <a:r>
              <a:rPr lang="en-US" altLang="zh-CN"/>
              <a:t>ul</a:t>
            </a:r>
            <a:r>
              <a:rPr lang="zh-CN" altLang="en-US"/>
              <a:t>有</a:t>
            </a:r>
            <a:r>
              <a:rPr lang="en-US" altLang="zh-CN"/>
              <a:t>10</a:t>
            </a:r>
            <a:r>
              <a:rPr lang="zh-CN" altLang="en-US"/>
              <a:t>个子节点</a:t>
            </a:r>
            <a:r>
              <a:rPr lang="en-US" altLang="zh-CN"/>
              <a:t>li</a:t>
            </a:r>
            <a:r>
              <a:rPr lang="zh-CN" altLang="en-US"/>
              <a:t>，每个</a:t>
            </a:r>
            <a:r>
              <a:rPr lang="en-US" altLang="zh-CN"/>
              <a:t>li</a:t>
            </a:r>
            <a:r>
              <a:rPr lang="zh-CN" altLang="en-US"/>
              <a:t>都有点击事件，需要绑定</a:t>
            </a:r>
            <a:r>
              <a:rPr lang="en-US" altLang="zh-CN"/>
              <a:t>10</a:t>
            </a:r>
            <a:r>
              <a:rPr lang="zh-CN" altLang="en-US"/>
              <a:t>个点击事件。</a:t>
            </a:r>
            <a:endParaRPr lang="zh-CN" altLang="en-US"/>
          </a:p>
          <a:p>
            <a:pPr lvl="1"/>
            <a:r>
              <a:rPr lang="zh-CN" altLang="en-US"/>
              <a:t>这样做</a:t>
            </a:r>
            <a:r>
              <a:rPr lang="en-US" altLang="zh-CN"/>
              <a:t>10</a:t>
            </a:r>
            <a:r>
              <a:rPr lang="zh-CN" altLang="en-US"/>
              <a:t>个点击事件就需要存储</a:t>
            </a:r>
            <a:r>
              <a:rPr lang="en-US" altLang="zh-CN"/>
              <a:t>10</a:t>
            </a:r>
            <a:r>
              <a:rPr lang="zh-CN" altLang="en-US"/>
              <a:t>个事件，产生内存消耗，影响新能。</a:t>
            </a:r>
            <a:endParaRPr lang="zh-CN" altLang="en-US"/>
          </a:p>
          <a:p>
            <a:pPr lvl="0"/>
            <a:r>
              <a:rPr lang="zh-CN" altLang="en-US"/>
              <a:t>解决办法：</a:t>
            </a:r>
            <a:endParaRPr lang="zh-CN" altLang="en-US"/>
          </a:p>
          <a:p>
            <a:pPr lvl="1"/>
            <a:r>
              <a:rPr lang="zh-CN" altLang="en-US"/>
              <a:t>事件委托：事件委托是利用了事件冒泡机制，只指定一个事件事件处理程序，就可以管理多个事件。如上例子中：我们只在</a:t>
            </a:r>
            <a:r>
              <a:rPr lang="en-US" altLang="zh-CN"/>
              <a:t>ul</a:t>
            </a:r>
            <a:r>
              <a:rPr lang="zh-CN" altLang="en-US"/>
              <a:t>上绑定一个点击事件。当我们点击</a:t>
            </a:r>
            <a:r>
              <a:rPr lang="en-US" altLang="zh-CN"/>
              <a:t>li</a:t>
            </a:r>
            <a:r>
              <a:rPr lang="zh-CN" altLang="en-US"/>
              <a:t>时，事件冒泡到</a:t>
            </a:r>
            <a:r>
              <a:rPr lang="en-US" altLang="zh-CN"/>
              <a:t>ul</a:t>
            </a:r>
            <a:r>
              <a:rPr lang="zh-CN" altLang="en-US"/>
              <a:t>上，出发</a:t>
            </a:r>
            <a:r>
              <a:rPr lang="en-US" altLang="zh-CN"/>
              <a:t>ul</a:t>
            </a:r>
            <a:r>
              <a:rPr lang="zh-CN" altLang="en-US"/>
              <a:t>的点击事件。然后根据事件对象中提供的目标对象属性，区分到底是哪个</a:t>
            </a:r>
            <a:r>
              <a:rPr lang="en-US" altLang="zh-CN"/>
              <a:t>li</a:t>
            </a:r>
            <a:r>
              <a:rPr lang="zh-CN" altLang="en-US"/>
              <a:t>出发的事件，区别对待事件处理。</a:t>
            </a:r>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鼠标按键兼容问题</a:t>
            </a:r>
            <a:endParaRPr lang="zh-CN" altLang="en-US"/>
          </a:p>
        </p:txBody>
      </p:sp>
      <p:sp>
        <p:nvSpPr>
          <p:cNvPr id="3" name="内容占位符 2"/>
          <p:cNvSpPr>
            <a:spLocks noGrp="1"/>
          </p:cNvSpPr>
          <p:nvPr>
            <p:ph idx="1"/>
          </p:nvPr>
        </p:nvSpPr>
        <p:spPr/>
        <p:txBody>
          <a:bodyPr/>
          <a:p>
            <a:r>
              <a:rPr lang="zh-CN" altLang="en-US"/>
              <a:t>event.button</a:t>
            </a:r>
            <a:endParaRPr lang="zh-CN" altLang="en-US"/>
          </a:p>
          <a:p>
            <a:pPr lvl="1"/>
            <a:r>
              <a:rPr lang="zh-CN" altLang="en-US"/>
              <a:t>如果当前event是鼠标事件，则会有一个button属性，它是一个数字</a:t>
            </a:r>
            <a:endParaRPr lang="zh-CN" altLang="en-US"/>
          </a:p>
          <a:p>
            <a:pPr lvl="1"/>
            <a:r>
              <a:rPr lang="zh-CN" altLang="en-US"/>
              <a:t>0代表鼠标按下了左键 ||  1代表按下了滚轮  ||  2代表按下了右键</a:t>
            </a:r>
            <a:endParaRPr lang="zh-CN" altLang="en-US"/>
          </a:p>
          <a:p>
            <a:pPr lvl="0"/>
            <a:r>
              <a:rPr lang="zh-CN" altLang="en-US"/>
              <a:t>不过老版本的IE并没有遵守W3C的规范，它的button属性含义如下</a:t>
            </a:r>
            <a:endParaRPr lang="zh-CN" altLang="en-US"/>
          </a:p>
          <a:p>
            <a:pPr lvl="1"/>
            <a:r>
              <a:rPr lang="zh-CN" altLang="en-US"/>
              <a:t>1鼠标左键 2鼠标右键 3左右同时按 4滚轮 5左键加滚轮 6右键加滚轮 7三个同时</a:t>
            </a:r>
            <a:endParaRPr lang="zh-CN" altLang="en-US"/>
          </a:p>
          <a:p>
            <a:pPr lvl="0"/>
            <a:r>
              <a:rPr lang="zh-CN" altLang="en-US"/>
              <a:t>检测办法</a:t>
            </a:r>
            <a:endParaRPr lang="zh-CN" altLang="en-US"/>
          </a:p>
          <a:p>
            <a:pPr lvl="1"/>
            <a:r>
              <a:rPr lang="zh-CN" altLang="en-US"/>
              <a:t>document.implementation.hasFeature("MouseEvents", "2.0") 检测该浏览器是都支持鼠标的</a:t>
            </a:r>
            <a:r>
              <a:rPr lang="en-US" altLang="zh-CN"/>
              <a:t>DOM2.0</a:t>
            </a:r>
            <a:r>
              <a:rPr lang="zh-CN" altLang="en-US"/>
              <a:t>标准</a:t>
            </a:r>
            <a:endParaRPr lang="zh-CN" altLang="en-US"/>
          </a:p>
          <a:p>
            <a:pPr lvl="1"/>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封装事件相关的兼容问题</a:t>
            </a:r>
            <a:endParaRPr lang="zh-CN" altLang="en-US"/>
          </a:p>
        </p:txBody>
      </p:sp>
      <p:sp>
        <p:nvSpPr>
          <p:cNvPr id="3" name="内容占位符 2"/>
          <p:cNvSpPr>
            <a:spLocks noGrp="1"/>
          </p:cNvSpPr>
          <p:nvPr>
            <p:ph idx="1"/>
          </p:nvPr>
        </p:nvSpPr>
        <p:spPr/>
        <p:txBody>
          <a:bodyPr/>
          <a:p>
            <a:r>
              <a:rPr lang="zh-CN" altLang="en-US"/>
              <a:t>监听：添加、移除</a:t>
            </a:r>
            <a:endParaRPr lang="zh-CN" altLang="en-US"/>
          </a:p>
          <a:p>
            <a:r>
              <a:rPr lang="zh-CN" altLang="en-US"/>
              <a:t>事件对象兼容：</a:t>
            </a:r>
            <a:r>
              <a:rPr lang="zh-CN" altLang="en-US" sz="2000"/>
              <a:t>事件本身、目标对象的获取、阻止冒泡、阻止默认行为、</a:t>
            </a:r>
            <a:endParaRPr lang="zh-CN" altLang="en-US" sz="2000"/>
          </a:p>
          <a:p>
            <a:r>
              <a:rPr lang="en-US" altLang="zh-CN" sz="2000"/>
              <a:t>mouseover mouseout</a:t>
            </a:r>
            <a:r>
              <a:rPr lang="zh-CN" altLang="en-US" sz="2000"/>
              <a:t>：相关元素</a:t>
            </a:r>
            <a:endParaRPr lang="en-US" altLang="zh-CN" sz="2000"/>
          </a:p>
          <a:p>
            <a:pPr lvl="1"/>
            <a:endParaRPr lang="zh-CN" altLang="en-US" sz="2000"/>
          </a:p>
          <a:p>
            <a:endParaRPr lang="zh-CN" altLang="en-US"/>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UI</a:t>
            </a:r>
            <a:r>
              <a:rPr lang="zh-CN" altLang="en-US"/>
              <a:t>事件</a:t>
            </a:r>
            <a:endParaRPr lang="zh-CN" altLang="en-US"/>
          </a:p>
        </p:txBody>
      </p:sp>
      <p:sp>
        <p:nvSpPr>
          <p:cNvPr id="3" name="内容占位符 2"/>
          <p:cNvSpPr>
            <a:spLocks noGrp="1"/>
          </p:cNvSpPr>
          <p:nvPr>
            <p:ph idx="1"/>
          </p:nvPr>
        </p:nvSpPr>
        <p:spPr/>
        <p:txBody>
          <a:bodyPr/>
          <a:p>
            <a:r>
              <a:rPr lang="en-US" altLang="zh-CN"/>
              <a:t>load</a:t>
            </a:r>
            <a:r>
              <a:rPr lang="zh-CN" altLang="en-US"/>
              <a:t>：页面加载完成后触发</a:t>
            </a:r>
            <a:endParaRPr lang="zh-CN" altLang="en-US"/>
          </a:p>
          <a:p>
            <a:r>
              <a:rPr lang="en-US" altLang="zh-CN"/>
              <a:t>unload</a:t>
            </a:r>
            <a:r>
              <a:rPr lang="zh-CN" altLang="en-US"/>
              <a:t>：页面卸载后触发</a:t>
            </a:r>
            <a:endParaRPr lang="zh-CN" altLang="en-US"/>
          </a:p>
          <a:p>
            <a:r>
              <a:rPr lang="en-US" altLang="zh-CN"/>
              <a:t>error</a:t>
            </a:r>
            <a:r>
              <a:rPr lang="zh-CN" altLang="en-US"/>
              <a:t>：</a:t>
            </a:r>
            <a:r>
              <a:rPr lang="en-US" altLang="zh-CN"/>
              <a:t>js</a:t>
            </a:r>
            <a:r>
              <a:rPr lang="zh-CN" altLang="en-US"/>
              <a:t>发生错误时触发</a:t>
            </a:r>
            <a:endParaRPr lang="zh-CN" altLang="en-US"/>
          </a:p>
          <a:p>
            <a:r>
              <a:rPr lang="en-US" altLang="zh-CN"/>
              <a:t>select</a:t>
            </a:r>
            <a:r>
              <a:rPr lang="zh-CN" altLang="en-US"/>
              <a:t>：选择文本框中的字符时触发。</a:t>
            </a:r>
            <a:endParaRPr lang="zh-CN" altLang="en-US"/>
          </a:p>
          <a:p>
            <a:r>
              <a:rPr lang="en-US" altLang="zh-CN"/>
              <a:t>resize</a:t>
            </a:r>
            <a:r>
              <a:rPr lang="zh-CN" altLang="en-US"/>
              <a:t>：窗口发生大小变化时触发。</a:t>
            </a:r>
            <a:endParaRPr lang="zh-CN" altLang="en-US"/>
          </a:p>
          <a:p>
            <a:r>
              <a:rPr lang="en-US" altLang="zh-CN"/>
              <a:t>scroll</a:t>
            </a:r>
            <a:r>
              <a:rPr lang="zh-CN" altLang="en-US"/>
              <a:t>：滚动条滚动时触发。</a:t>
            </a:r>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3"/>
          <p:cNvSpPr>
            <a:spLocks noGrp="1"/>
          </p:cNvSpPr>
          <p:nvPr>
            <p:ph/>
          </p:nvPr>
        </p:nvSpPr>
        <p:spPr>
          <a:xfrm>
            <a:off x="626533" y="1625600"/>
            <a:ext cx="10968567" cy="3685117"/>
          </a:xfrm>
        </p:spPr>
        <p:txBody>
          <a:bodyPr wrap="square" lIns="0" tIns="0" rIns="0" bIns="0" anchor="t"/>
          <a:p>
            <a:pPr lvl="0" indent="-182245"/>
            <a:r>
              <a:rPr lang="en-US" altLang="zh-CN" dirty="0"/>
              <a:t>     </a:t>
            </a:r>
            <a:r>
              <a:rPr lang="en-US" altLang="en-US" dirty="0"/>
              <a:t>JS</a:t>
            </a:r>
            <a:r>
              <a:rPr lang="zh-CN" altLang="en-US" dirty="0"/>
              <a:t>事件驱动</a:t>
            </a:r>
            <a:r>
              <a:rPr lang="en-US" altLang="zh-CN" dirty="0"/>
              <a:t>/</a:t>
            </a:r>
            <a:r>
              <a:rPr lang="zh-CN" altLang="en-US" dirty="0"/>
              <a:t>事件监听机制：</a:t>
            </a:r>
            <a:endParaRPr lang="zh-CN" altLang="zh-CN" dirty="0"/>
          </a:p>
          <a:p>
            <a:pPr lvl="0" indent="-182245"/>
            <a:r>
              <a:rPr lang="zh-CN" altLang="en-US" dirty="0"/>
              <a:t>    </a:t>
            </a:r>
            <a:endParaRPr lang="zh-CN" altLang="zh-CN" dirty="0"/>
          </a:p>
          <a:p>
            <a:pPr lvl="1" indent="-285750"/>
            <a:endParaRPr lang="zh-CN" altLang="en-US" dirty="0"/>
          </a:p>
          <a:p>
            <a:pPr lvl="1" indent="-285750"/>
            <a:endParaRPr lang="zh-CN" altLang="en-US" dirty="0"/>
          </a:p>
        </p:txBody>
      </p:sp>
      <p:sp>
        <p:nvSpPr>
          <p:cNvPr id="9218" name="Rectangle 2"/>
          <p:cNvSpPr>
            <a:spLocks noGrp="1"/>
          </p:cNvSpPr>
          <p:nvPr>
            <p:ph type="title"/>
          </p:nvPr>
        </p:nvSpPr>
        <p:spPr>
          <a:xfrm>
            <a:off x="1193800" y="550333"/>
            <a:ext cx="10890251" cy="503767"/>
          </a:xfrm>
        </p:spPr>
        <p:txBody>
          <a:bodyPr wrap="square" lIns="0" tIns="0" rIns="0" bIns="0" anchor="ctr">
            <a:normAutofit fontScale="90000"/>
          </a:bodyPr>
          <a:p>
            <a:pPr lvl="0"/>
            <a:r>
              <a:rPr lang="en-US" altLang="x-none" sz="4265" dirty="0">
                <a:ea typeface="宋体" charset="-122"/>
              </a:rPr>
              <a:t>    </a:t>
            </a:r>
            <a:r>
              <a:rPr lang="zh-CN" altLang="en-US" sz="4265" dirty="0">
                <a:latin typeface="Arial" charset="0"/>
                <a:ea typeface="宋体" charset="-122"/>
                <a:sym typeface="宋体" charset="-122"/>
              </a:rPr>
              <a:t>交互实现：事件驱动机制</a:t>
            </a:r>
            <a:r>
              <a:rPr lang="zh-CN" altLang="en-US" sz="4800" dirty="0">
                <a:ea typeface="宋体" charset="-122"/>
              </a:rPr>
              <a:t>  </a:t>
            </a:r>
            <a:endParaRPr lang="zh-CN" altLang="en-US" sz="4800" dirty="0">
              <a:ea typeface="宋体" charset="-122"/>
            </a:endParaRPr>
          </a:p>
        </p:txBody>
      </p:sp>
      <p:sp>
        <p:nvSpPr>
          <p:cNvPr id="2" name="矩形 1"/>
          <p:cNvSpPr/>
          <p:nvPr/>
        </p:nvSpPr>
        <p:spPr>
          <a:xfrm>
            <a:off x="719667" y="1784351"/>
            <a:ext cx="101600" cy="9948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fontAlgn="base"/>
            <a:endParaRPr lang="zh-CN" altLang="en-US" sz="2400" strike="noStrike" noProof="1"/>
          </a:p>
        </p:txBody>
      </p:sp>
      <p:pic>
        <p:nvPicPr>
          <p:cNvPr id="9220" name="图片 3"/>
          <p:cNvPicPr>
            <a:picLocks noChangeAspect="1"/>
          </p:cNvPicPr>
          <p:nvPr/>
        </p:nvPicPr>
        <p:blipFill>
          <a:blip r:embed="rId1"/>
          <a:stretch>
            <a:fillRect/>
          </a:stretch>
        </p:blipFill>
        <p:spPr>
          <a:xfrm>
            <a:off x="624417" y="2470151"/>
            <a:ext cx="5124449" cy="3092449"/>
          </a:xfrm>
          <a:prstGeom prst="rect">
            <a:avLst/>
          </a:prstGeom>
          <a:noFill/>
          <a:ln w="9525">
            <a:noFill/>
            <a:miter/>
          </a:ln>
        </p:spPr>
      </p:pic>
    </p:spTree>
    <p:custDataLst>
      <p:tags r:id="rId2"/>
    </p:custData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焦点事件</a:t>
            </a:r>
            <a:endParaRPr lang="zh-CN" altLang="en-US"/>
          </a:p>
        </p:txBody>
      </p:sp>
      <p:sp>
        <p:nvSpPr>
          <p:cNvPr id="3" name="内容占位符 2"/>
          <p:cNvSpPr>
            <a:spLocks noGrp="1"/>
          </p:cNvSpPr>
          <p:nvPr>
            <p:ph idx="1"/>
          </p:nvPr>
        </p:nvSpPr>
        <p:spPr/>
        <p:txBody>
          <a:bodyPr/>
          <a:p>
            <a:r>
              <a:rPr lang="en-US" altLang="zh-CN"/>
              <a:t>blur</a:t>
            </a:r>
            <a:r>
              <a:rPr lang="zh-CN" altLang="en-US"/>
              <a:t>：失去焦点时触发</a:t>
            </a:r>
            <a:r>
              <a:rPr lang="en-US" altLang="zh-CN"/>
              <a:t>.</a:t>
            </a:r>
            <a:r>
              <a:rPr lang="zh-CN" altLang="en-US"/>
              <a:t>不冒泡。有捕获</a:t>
            </a:r>
            <a:endParaRPr lang="zh-CN" altLang="en-US"/>
          </a:p>
          <a:p>
            <a:r>
              <a:rPr lang="en-US" altLang="zh-CN"/>
              <a:t>focus:</a:t>
            </a:r>
            <a:r>
              <a:rPr lang="zh-CN" altLang="en-US"/>
              <a:t>获取焦时触发。不冒泡。有捕获</a:t>
            </a:r>
            <a:endParaRPr lang="zh-CN" altLang="en-US"/>
          </a:p>
          <a:p>
            <a:r>
              <a:rPr lang="en-US" altLang="zh-CN"/>
              <a:t>focusin</a:t>
            </a:r>
            <a:r>
              <a:rPr lang="zh-CN" altLang="en-US"/>
              <a:t>：</a:t>
            </a:r>
            <a:r>
              <a:rPr lang="en-US" altLang="zh-CN"/>
              <a:t>focus </a:t>
            </a:r>
            <a:r>
              <a:rPr lang="zh-CN" altLang="en-US"/>
              <a:t>有</a:t>
            </a:r>
            <a:r>
              <a:rPr lang="zh-CN" altLang="en-US"/>
              <a:t>冒泡。兼容问题，不建议用</a:t>
            </a:r>
            <a:endParaRPr lang="zh-CN" altLang="en-US"/>
          </a:p>
          <a:p>
            <a:r>
              <a:rPr lang="en-US" altLang="zh-CN"/>
              <a:t>focusout</a:t>
            </a:r>
            <a:r>
              <a:rPr lang="zh-CN" altLang="en-US"/>
              <a:t>：</a:t>
            </a:r>
            <a:r>
              <a:rPr lang="en-US" altLang="zh-CN"/>
              <a:t>blur </a:t>
            </a:r>
            <a:r>
              <a:rPr lang="zh-CN" altLang="en-US"/>
              <a:t>冒泡，兼容问题，不建议用。</a:t>
            </a:r>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3"/>
          <p:cNvSpPr>
            <a:spLocks noGrp="1"/>
          </p:cNvSpPr>
          <p:nvPr>
            <p:ph/>
          </p:nvPr>
        </p:nvSpPr>
        <p:spPr>
          <a:xfrm>
            <a:off x="626533" y="1625600"/>
            <a:ext cx="10968567" cy="3685117"/>
          </a:xfrm>
        </p:spPr>
        <p:txBody>
          <a:bodyPr wrap="square" lIns="0" tIns="0" rIns="0" bIns="0" anchor="t"/>
          <a:p>
            <a:pPr lvl="0" indent="-182245"/>
            <a:r>
              <a:rPr lang="en-US" altLang="zh-CN" dirty="0"/>
              <a:t>     </a:t>
            </a:r>
            <a:r>
              <a:rPr lang="en-US" altLang="en-US" dirty="0"/>
              <a:t>JS</a:t>
            </a:r>
            <a:r>
              <a:rPr lang="zh-CN" altLang="en-US" dirty="0"/>
              <a:t>事件</a:t>
            </a:r>
            <a:r>
              <a:rPr lang="en-US" altLang="zh-CN" dirty="0"/>
              <a:t>/JS</a:t>
            </a:r>
            <a:r>
              <a:rPr lang="zh-CN" altLang="en-US" dirty="0"/>
              <a:t>事件处理代码：</a:t>
            </a:r>
            <a:endParaRPr lang="zh-CN" altLang="zh-CN" dirty="0"/>
          </a:p>
          <a:p>
            <a:pPr lvl="0" indent="-182245"/>
            <a:r>
              <a:rPr lang="zh-CN" altLang="en-US" dirty="0"/>
              <a:t>    </a:t>
            </a:r>
            <a:endParaRPr lang="zh-CN" altLang="zh-CN" dirty="0"/>
          </a:p>
          <a:p>
            <a:pPr lvl="1" indent="-285750"/>
            <a:endParaRPr lang="zh-CN" altLang="en-US" dirty="0"/>
          </a:p>
          <a:p>
            <a:pPr lvl="1" indent="-285750"/>
            <a:endParaRPr lang="zh-CN" altLang="en-US" dirty="0"/>
          </a:p>
        </p:txBody>
      </p:sp>
      <p:sp>
        <p:nvSpPr>
          <p:cNvPr id="10242" name="Rectangle 2"/>
          <p:cNvSpPr>
            <a:spLocks noGrp="1"/>
          </p:cNvSpPr>
          <p:nvPr>
            <p:ph type="title"/>
          </p:nvPr>
        </p:nvSpPr>
        <p:spPr>
          <a:xfrm>
            <a:off x="1193800" y="550333"/>
            <a:ext cx="10890251" cy="503767"/>
          </a:xfrm>
        </p:spPr>
        <p:txBody>
          <a:bodyPr wrap="square" lIns="0" tIns="0" rIns="0" bIns="0" anchor="ctr">
            <a:normAutofit fontScale="90000"/>
          </a:bodyPr>
          <a:p>
            <a:pPr lvl="0"/>
            <a:r>
              <a:rPr lang="en-US" altLang="x-none" sz="4265" dirty="0">
                <a:ea typeface="宋体" charset="-122"/>
              </a:rPr>
              <a:t>    </a:t>
            </a:r>
            <a:r>
              <a:rPr lang="zh-CN" altLang="en-US" sz="4265" dirty="0">
                <a:latin typeface="Arial" charset="0"/>
                <a:ea typeface="宋体" charset="-122"/>
                <a:sym typeface="宋体" charset="-122"/>
              </a:rPr>
              <a:t>交互实现：事件驱动机制</a:t>
            </a:r>
            <a:r>
              <a:rPr lang="zh-CN" altLang="en-US" sz="4800" dirty="0">
                <a:ea typeface="宋体" charset="-122"/>
              </a:rPr>
              <a:t>  </a:t>
            </a:r>
            <a:endParaRPr lang="zh-CN" altLang="en-US" sz="4800" dirty="0">
              <a:ea typeface="宋体" charset="-122"/>
            </a:endParaRPr>
          </a:p>
        </p:txBody>
      </p:sp>
      <p:sp>
        <p:nvSpPr>
          <p:cNvPr id="2" name="矩形 1"/>
          <p:cNvSpPr/>
          <p:nvPr/>
        </p:nvSpPr>
        <p:spPr>
          <a:xfrm>
            <a:off x="719667" y="1784351"/>
            <a:ext cx="101600" cy="9948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fontAlgn="base"/>
            <a:endParaRPr lang="zh-CN" altLang="en-US" sz="2400" strike="noStrike" noProof="1"/>
          </a:p>
        </p:txBody>
      </p:sp>
      <p:sp>
        <p:nvSpPr>
          <p:cNvPr id="17" name="圆角矩形 16"/>
          <p:cNvSpPr/>
          <p:nvPr/>
        </p:nvSpPr>
        <p:spPr>
          <a:xfrm>
            <a:off x="4080933" y="5156200"/>
            <a:ext cx="4821767" cy="1329267"/>
          </a:xfrm>
          <a:prstGeom prst="roundRect">
            <a:avLst/>
          </a:prstGeom>
          <a:noFill/>
          <a:ln w="127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fontAlgn="base"/>
            <a:r>
              <a:rPr lang="zh-CN" altLang="en-US" sz="1600" strike="noStrike" noProof="1">
                <a:solidFill>
                  <a:schemeClr val="accent2"/>
                </a:solidFill>
                <a:latin typeface="微软雅黑" charset="0"/>
                <a:ea typeface="微软雅黑" charset="0"/>
              </a:rPr>
              <a:t>事件源：</a:t>
            </a:r>
            <a:r>
              <a:rPr lang="en-US" sz="1600" strike="noStrike" noProof="1">
                <a:solidFill>
                  <a:schemeClr val="accent2"/>
                </a:solidFill>
                <a:latin typeface="微软雅黑" charset="0"/>
                <a:ea typeface="微软雅黑" charset="0"/>
              </a:rPr>
              <a:t>?</a:t>
            </a:r>
            <a:endParaRPr lang="en-US" sz="1600" strike="noStrike" noProof="1">
              <a:solidFill>
                <a:schemeClr val="accent2"/>
              </a:solidFill>
              <a:latin typeface="微软雅黑" charset="0"/>
              <a:ea typeface="微软雅黑" charset="0"/>
            </a:endParaRPr>
          </a:p>
          <a:p>
            <a:pPr algn="l" fontAlgn="base"/>
            <a:r>
              <a:rPr lang="zh-CN" altLang="en-US" sz="1600" strike="noStrike" noProof="1">
                <a:solidFill>
                  <a:schemeClr val="accent2"/>
                </a:solidFill>
                <a:latin typeface="微软雅黑" charset="0"/>
                <a:ea typeface="微软雅黑" charset="0"/>
              </a:rPr>
              <a:t>事　件：</a:t>
            </a:r>
            <a:r>
              <a:rPr lang="en-US" altLang="zh-CN" sz="1600" strike="noStrike" noProof="1">
                <a:solidFill>
                  <a:schemeClr val="accent2"/>
                </a:solidFill>
                <a:latin typeface="微软雅黑" charset="0"/>
                <a:ea typeface="微软雅黑" charset="0"/>
              </a:rPr>
              <a:t>?</a:t>
            </a:r>
            <a:endParaRPr lang="en-US" altLang="zh-CN" sz="1600" strike="noStrike" noProof="1">
              <a:solidFill>
                <a:schemeClr val="accent2"/>
              </a:solidFill>
              <a:latin typeface="微软雅黑" charset="0"/>
              <a:ea typeface="微软雅黑" charset="0"/>
            </a:endParaRPr>
          </a:p>
          <a:p>
            <a:pPr algn="l" fontAlgn="base"/>
            <a:r>
              <a:rPr lang="zh-CN" altLang="en-US" sz="1600" strike="noStrike" noProof="1">
                <a:solidFill>
                  <a:schemeClr val="accent2"/>
                </a:solidFill>
                <a:latin typeface="微软雅黑" charset="0"/>
                <a:ea typeface="微软雅黑" charset="0"/>
              </a:rPr>
              <a:t>监听器：</a:t>
            </a:r>
            <a:r>
              <a:rPr lang="en-US" altLang="zh-CN" sz="1600" strike="noStrike" noProof="1">
                <a:solidFill>
                  <a:schemeClr val="accent2"/>
                </a:solidFill>
                <a:latin typeface="微软雅黑" charset="0"/>
                <a:ea typeface="微软雅黑" charset="0"/>
              </a:rPr>
              <a:t>?</a:t>
            </a:r>
            <a:endParaRPr lang="en-US" altLang="zh-CN" sz="1600" strike="noStrike" noProof="1">
              <a:solidFill>
                <a:schemeClr val="accent2"/>
              </a:solidFill>
              <a:latin typeface="微软雅黑" charset="0"/>
              <a:ea typeface="微软雅黑" charset="0"/>
            </a:endParaRPr>
          </a:p>
          <a:p>
            <a:pPr algn="l" fontAlgn="base"/>
            <a:r>
              <a:rPr lang="zh-CN" altLang="en-US" sz="1600" strike="noStrike" noProof="1">
                <a:solidFill>
                  <a:schemeClr val="accent2"/>
                </a:solidFill>
                <a:latin typeface="微软雅黑" charset="0"/>
                <a:ea typeface="微软雅黑" charset="0"/>
              </a:rPr>
              <a:t>事件处理动作：</a:t>
            </a:r>
            <a:r>
              <a:rPr lang="en-US" sz="1600" strike="noStrike" noProof="1">
                <a:solidFill>
                  <a:schemeClr val="accent2"/>
                </a:solidFill>
                <a:latin typeface="微软雅黑" charset="0"/>
                <a:ea typeface="微软雅黑" charset="0"/>
              </a:rPr>
              <a:t>?</a:t>
            </a:r>
            <a:endParaRPr lang="en-US" sz="1600" strike="noStrike" noProof="1">
              <a:solidFill>
                <a:schemeClr val="accent2"/>
              </a:solidFill>
              <a:latin typeface="微软雅黑" charset="0"/>
              <a:ea typeface="微软雅黑" charset="0"/>
            </a:endParaRPr>
          </a:p>
        </p:txBody>
      </p:sp>
      <p:graphicFrame>
        <p:nvGraphicFramePr>
          <p:cNvPr id="3" name="表格 2"/>
          <p:cNvGraphicFramePr/>
          <p:nvPr/>
        </p:nvGraphicFramePr>
        <p:xfrm>
          <a:off x="431800" y="2372784"/>
          <a:ext cx="5196205" cy="2605405"/>
        </p:xfrm>
        <a:graphic>
          <a:graphicData uri="http://schemas.openxmlformats.org/drawingml/2006/table">
            <a:tbl>
              <a:tblPr firstRow="1" bandRow="1">
                <a:tableStyleId>{5C22544A-7EE6-4342-B048-85BDC9FD1C3A}</a:tableStyleId>
              </a:tblPr>
              <a:tblGrid>
                <a:gridCol w="1021715"/>
                <a:gridCol w="4174490"/>
              </a:tblGrid>
              <a:tr h="447040">
                <a:tc>
                  <a:txBody>
                    <a:bodyPr/>
                    <a:p>
                      <a:pPr>
                        <a:buNone/>
                      </a:pPr>
                      <a:r>
                        <a:rPr lang="zh-CN" sz="1465"/>
                        <a:t>事件分类</a:t>
                      </a:r>
                      <a:endParaRPr lang="zh-CN" sz="1465"/>
                    </a:p>
                  </a:txBody>
                  <a:tcPr marL="121920" marR="121920" marT="60960" marB="60960"/>
                </a:tc>
                <a:tc>
                  <a:txBody>
                    <a:bodyPr/>
                    <a:p>
                      <a:pPr>
                        <a:buNone/>
                      </a:pPr>
                      <a:r>
                        <a:rPr lang="zh-CN" sz="1465"/>
                        <a:t>事件类型</a:t>
                      </a:r>
                      <a:endParaRPr lang="zh-CN" sz="1465"/>
                    </a:p>
                  </a:txBody>
                  <a:tcPr marL="121920" marR="121920" marT="60960" marB="60960"/>
                </a:tc>
              </a:tr>
              <a:tr h="554990">
                <a:tc>
                  <a:txBody>
                    <a:bodyPr/>
                    <a:p>
                      <a:pPr>
                        <a:buNone/>
                      </a:pPr>
                      <a:r>
                        <a:rPr lang="zh-CN" sz="1335"/>
                        <a:t>鼠标事件</a:t>
                      </a:r>
                      <a:endParaRPr lang="zh-CN" sz="1335"/>
                    </a:p>
                  </a:txBody>
                  <a:tcPr marL="121920" marR="121920" marT="60960" marB="60960"/>
                </a:tc>
                <a:tc>
                  <a:txBody>
                    <a:bodyPr/>
                    <a:p>
                      <a:pPr>
                        <a:buNone/>
                      </a:pPr>
                      <a:r>
                        <a:rPr lang="en-US" sz="1335"/>
                        <a:t>onclick</a:t>
                      </a:r>
                      <a:r>
                        <a:rPr lang="zh-CN" sz="1335"/>
                        <a:t>、</a:t>
                      </a:r>
                      <a:r>
                        <a:rPr lang="en-US" altLang="zh-CN" sz="1335"/>
                        <a:t>ondbclick</a:t>
                      </a:r>
                      <a:r>
                        <a:rPr lang="zh-CN" altLang="zh-CN" sz="1335"/>
                        <a:t>、</a:t>
                      </a:r>
                      <a:r>
                        <a:rPr lang="en-US" altLang="zh-CN" sz="1335"/>
                        <a:t>onmouseover</a:t>
                      </a:r>
                      <a:r>
                        <a:rPr lang="zh-CN" altLang="zh-CN" sz="1335"/>
                        <a:t>、</a:t>
                      </a:r>
                      <a:r>
                        <a:rPr lang="en-US" altLang="zh-CN" sz="1335"/>
                        <a:t>onmouseout</a:t>
                      </a:r>
                      <a:r>
                        <a:rPr lang="zh-CN" altLang="zh-CN" sz="1335"/>
                        <a:t>、</a:t>
                      </a:r>
                      <a:r>
                        <a:rPr lang="en-US" altLang="zh-CN" sz="1335"/>
                        <a:t>onmousemove</a:t>
                      </a:r>
                      <a:r>
                        <a:rPr lang="zh-CN" altLang="zh-CN" sz="1335"/>
                        <a:t>、</a:t>
                      </a:r>
                      <a:r>
                        <a:rPr lang="en-US" altLang="zh-CN" sz="1335"/>
                        <a:t>onmouseup</a:t>
                      </a:r>
                      <a:r>
                        <a:rPr lang="zh-CN" altLang="zh-CN" sz="1335"/>
                        <a:t>、</a:t>
                      </a:r>
                      <a:r>
                        <a:rPr lang="en-US" altLang="zh-CN" sz="1335"/>
                        <a:t>onmousedown</a:t>
                      </a:r>
                      <a:endParaRPr lang="en-US" altLang="zh-CN" sz="1335"/>
                    </a:p>
                  </a:txBody>
                  <a:tcPr marL="121920" marR="121920" marT="60960" marB="60960"/>
                </a:tc>
              </a:tr>
              <a:tr h="400050">
                <a:tc>
                  <a:txBody>
                    <a:bodyPr/>
                    <a:p>
                      <a:pPr>
                        <a:buNone/>
                      </a:pPr>
                      <a:r>
                        <a:rPr lang="zh-CN" sz="1335"/>
                        <a:t>键盘事件</a:t>
                      </a:r>
                      <a:endParaRPr lang="zh-CN" sz="1335"/>
                    </a:p>
                  </a:txBody>
                  <a:tcPr marL="121920" marR="121920" marT="60960" marB="60960"/>
                </a:tc>
                <a:tc>
                  <a:txBody>
                    <a:bodyPr/>
                    <a:p>
                      <a:pPr>
                        <a:buNone/>
                      </a:pPr>
                      <a:r>
                        <a:rPr lang="en-US" sz="1335"/>
                        <a:t>onkeydown</a:t>
                      </a:r>
                      <a:r>
                        <a:rPr lang="zh-CN" sz="1335"/>
                        <a:t>、</a:t>
                      </a:r>
                      <a:r>
                        <a:rPr lang="en-US" altLang="zh-CN" sz="1335"/>
                        <a:t>onkeyup</a:t>
                      </a:r>
                      <a:r>
                        <a:rPr lang="zh-CN" altLang="zh-CN" sz="1335"/>
                        <a:t>、</a:t>
                      </a:r>
                      <a:r>
                        <a:rPr lang="en-US" altLang="zh-CN" sz="1335"/>
                        <a:t>onkeypress</a:t>
                      </a:r>
                      <a:endParaRPr lang="en-US" altLang="zh-CN" sz="1335"/>
                    </a:p>
                  </a:txBody>
                  <a:tcPr marL="121920" marR="121920" marT="60960" marB="60960"/>
                </a:tc>
              </a:tr>
              <a:tr h="401320">
                <a:tc>
                  <a:txBody>
                    <a:bodyPr/>
                    <a:p>
                      <a:pPr>
                        <a:buNone/>
                      </a:pPr>
                      <a:r>
                        <a:rPr lang="zh-CN" sz="1335"/>
                        <a:t>页面事件</a:t>
                      </a:r>
                      <a:endParaRPr lang="zh-CN" sz="1335"/>
                    </a:p>
                  </a:txBody>
                  <a:tcPr marL="121920" marR="121920" marT="60960" marB="60960"/>
                </a:tc>
                <a:tc>
                  <a:txBody>
                    <a:bodyPr/>
                    <a:p>
                      <a:pPr>
                        <a:buNone/>
                      </a:pPr>
                      <a:r>
                        <a:rPr lang="en-US" sz="1335"/>
                        <a:t>onload</a:t>
                      </a:r>
                      <a:r>
                        <a:rPr lang="zh-CN" sz="1335"/>
                        <a:t>、</a:t>
                      </a:r>
                      <a:r>
                        <a:rPr lang="en-US" altLang="zh-CN" sz="1335"/>
                        <a:t>onunload</a:t>
                      </a:r>
                      <a:r>
                        <a:rPr lang="zh-CN" altLang="zh-CN" sz="1335"/>
                        <a:t>、</a:t>
                      </a:r>
                      <a:r>
                        <a:rPr lang="en-US" altLang="zh-CN" sz="1335"/>
                        <a:t>onerror</a:t>
                      </a:r>
                      <a:r>
                        <a:rPr lang="zh-CN" altLang="zh-CN" sz="1335"/>
                        <a:t>、</a:t>
                      </a:r>
                      <a:r>
                        <a:rPr lang="en-US" altLang="zh-CN" sz="1335"/>
                        <a:t>onabort</a:t>
                      </a:r>
                      <a:r>
                        <a:rPr lang="zh-CN" altLang="zh-CN" sz="1335"/>
                        <a:t>、</a:t>
                      </a:r>
                      <a:r>
                        <a:rPr lang="en-US" altLang="zh-CN" sz="1335"/>
                        <a:t>onscroll</a:t>
                      </a:r>
                      <a:r>
                        <a:rPr lang="zh-CN" altLang="zh-CN" sz="1335"/>
                        <a:t>、</a:t>
                      </a:r>
                      <a:r>
                        <a:rPr lang="en-US" altLang="zh-CN" sz="1335"/>
                        <a:t>...</a:t>
                      </a:r>
                      <a:endParaRPr lang="en-US" altLang="zh-CN" sz="1335"/>
                    </a:p>
                  </a:txBody>
                  <a:tcPr marL="121920" marR="121920" marT="60960" marB="60960"/>
                </a:tc>
              </a:tr>
              <a:tr h="400685">
                <a:tc>
                  <a:txBody>
                    <a:bodyPr/>
                    <a:p>
                      <a:pPr>
                        <a:buNone/>
                      </a:pPr>
                      <a:r>
                        <a:rPr lang="zh-CN" sz="1335"/>
                        <a:t>表单事件</a:t>
                      </a:r>
                      <a:endParaRPr lang="zh-CN" sz="1335"/>
                    </a:p>
                  </a:txBody>
                  <a:tcPr marL="121920" marR="121920" marT="60960" marB="60960"/>
                </a:tc>
                <a:tc>
                  <a:txBody>
                    <a:bodyPr/>
                    <a:p>
                      <a:pPr>
                        <a:buNone/>
                      </a:pPr>
                      <a:r>
                        <a:rPr lang="en-US" sz="1335"/>
                        <a:t>onsubmit</a:t>
                      </a:r>
                      <a:r>
                        <a:rPr lang="zh-CN" sz="1335"/>
                        <a:t>、</a:t>
                      </a:r>
                      <a:r>
                        <a:rPr lang="en-US" altLang="zh-CN" sz="1335"/>
                        <a:t>onreset</a:t>
                      </a:r>
                      <a:endParaRPr lang="en-US" altLang="zh-CN" sz="1335"/>
                    </a:p>
                  </a:txBody>
                  <a:tcPr marL="121920" marR="121920" marT="60960" marB="60960"/>
                </a:tc>
              </a:tr>
              <a:tr h="401320">
                <a:tc>
                  <a:txBody>
                    <a:bodyPr/>
                    <a:p>
                      <a:pPr>
                        <a:buNone/>
                      </a:pPr>
                      <a:r>
                        <a:rPr lang="zh-CN" sz="1335"/>
                        <a:t>其它事件</a:t>
                      </a:r>
                      <a:endParaRPr lang="zh-CN" sz="1335"/>
                    </a:p>
                  </a:txBody>
                  <a:tcPr marL="121920" marR="121920" marT="60960" marB="60960"/>
                </a:tc>
                <a:tc>
                  <a:txBody>
                    <a:bodyPr/>
                    <a:p>
                      <a:pPr>
                        <a:buNone/>
                      </a:pPr>
                      <a:r>
                        <a:rPr lang="en-US" sz="1335"/>
                        <a:t>onfocus</a:t>
                      </a:r>
                      <a:r>
                        <a:rPr lang="zh-CN" sz="1335"/>
                        <a:t>、</a:t>
                      </a:r>
                      <a:r>
                        <a:rPr lang="en-US" altLang="zh-CN" sz="1335"/>
                        <a:t>onblur</a:t>
                      </a:r>
                      <a:r>
                        <a:rPr lang="zh-CN" altLang="zh-CN" sz="1335"/>
                        <a:t>、</a:t>
                      </a:r>
                      <a:r>
                        <a:rPr lang="en-US" altLang="zh-CN" sz="1335"/>
                        <a:t>onselect</a:t>
                      </a:r>
                      <a:r>
                        <a:rPr lang="zh-CN" altLang="zh-CN" sz="1335"/>
                        <a:t>、</a:t>
                      </a:r>
                      <a:r>
                        <a:rPr lang="en-US" altLang="zh-CN" sz="1335"/>
                        <a:t>onchange</a:t>
                      </a:r>
                      <a:r>
                        <a:rPr lang="zh-CN" altLang="zh-CN" sz="1335"/>
                        <a:t>、</a:t>
                      </a:r>
                      <a:r>
                        <a:rPr lang="en-US" altLang="zh-CN" sz="1335"/>
                        <a:t>......</a:t>
                      </a:r>
                      <a:endParaRPr lang="en-US" altLang="zh-CN" sz="1335"/>
                    </a:p>
                  </a:txBody>
                  <a:tcPr marL="121920" marR="121920" marT="60960" marB="60960"/>
                </a:tc>
              </a:tr>
            </a:tbl>
          </a:graphicData>
        </a:graphic>
      </p:graphicFrame>
      <p:pic>
        <p:nvPicPr>
          <p:cNvPr id="10268" name="图片 4"/>
          <p:cNvPicPr>
            <a:picLocks noChangeAspect="1"/>
          </p:cNvPicPr>
          <p:nvPr/>
        </p:nvPicPr>
        <p:blipFill>
          <a:blip r:embed="rId1"/>
          <a:stretch>
            <a:fillRect/>
          </a:stretch>
        </p:blipFill>
        <p:spPr>
          <a:xfrm>
            <a:off x="5759451" y="2305051"/>
            <a:ext cx="3096683" cy="2709333"/>
          </a:xfrm>
          <a:prstGeom prst="rect">
            <a:avLst/>
          </a:prstGeom>
          <a:noFill/>
          <a:ln w="9525">
            <a:noFill/>
            <a:miter/>
          </a:ln>
        </p:spPr>
      </p:pic>
      <p:pic>
        <p:nvPicPr>
          <p:cNvPr id="10269" name="图片 5"/>
          <p:cNvPicPr>
            <a:picLocks noChangeAspect="1"/>
          </p:cNvPicPr>
          <p:nvPr/>
        </p:nvPicPr>
        <p:blipFill>
          <a:blip r:embed="rId2"/>
          <a:stretch>
            <a:fillRect/>
          </a:stretch>
        </p:blipFill>
        <p:spPr>
          <a:xfrm>
            <a:off x="8976784" y="2277533"/>
            <a:ext cx="3128433" cy="2734733"/>
          </a:xfrm>
          <a:prstGeom prst="rect">
            <a:avLst/>
          </a:prstGeom>
          <a:noFill/>
          <a:ln w="9525">
            <a:noFill/>
            <a:miter/>
          </a:ln>
        </p:spPr>
      </p:pic>
    </p:spTree>
    <p:custDataLst>
      <p:tags r:id="rId3"/>
    </p:custData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3"/>
          <p:cNvSpPr>
            <a:spLocks noGrp="1"/>
          </p:cNvSpPr>
          <p:nvPr>
            <p:ph/>
          </p:nvPr>
        </p:nvSpPr>
        <p:spPr>
          <a:xfrm>
            <a:off x="609600" y="1604433"/>
            <a:ext cx="10968567" cy="4525433"/>
          </a:xfrm>
        </p:spPr>
        <p:txBody>
          <a:bodyPr wrap="square" lIns="0" tIns="0" rIns="0" bIns="0" anchor="t"/>
          <a:p>
            <a:pPr lvl="0" indent="-182245" eaLnBrk="1" hangingPunct="1">
              <a:spcAft>
                <a:spcPts val="1440"/>
              </a:spcAft>
            </a:pPr>
            <a:r>
              <a:rPr lang="zh-CN" altLang="en-US" sz="2665"/>
              <a:t>网页中的事件 </a:t>
            </a:r>
            <a:endParaRPr lang="zh-CN" altLang="en-US" sz="2665"/>
          </a:p>
          <a:p>
            <a:pPr lvl="1" indent="-285750" eaLnBrk="1" hangingPunct="1">
              <a:lnSpc>
                <a:spcPct val="150000"/>
              </a:lnSpc>
              <a:spcAft>
                <a:spcPts val="1440"/>
              </a:spcAft>
            </a:pPr>
            <a:r>
              <a:rPr lang="zh-CN" altLang="en-US"/>
              <a:t>网页由浏览器的内置对象组成，比如按钮、文本框、图像，这些都是对象。我们将鼠标或键盘在网页对象上的动作叫做“事件”</a:t>
            </a:r>
            <a:endParaRPr lang="zh-CN" altLang="en-US"/>
          </a:p>
          <a:p>
            <a:pPr lvl="1" indent="-285750" eaLnBrk="1" hangingPunct="1">
              <a:lnSpc>
                <a:spcPct val="150000"/>
              </a:lnSpc>
              <a:spcAft>
                <a:spcPts val="1440"/>
              </a:spcAft>
            </a:pPr>
            <a:r>
              <a:rPr lang="en-US" altLang="zh-CN"/>
              <a:t>click </a:t>
            </a:r>
            <a:r>
              <a:rPr lang="zh-CN" altLang="en-US"/>
              <a:t>事件的处理程序是</a:t>
            </a:r>
            <a:r>
              <a:rPr lang="en-US" altLang="zh-CN"/>
              <a:t>onclick</a:t>
            </a:r>
            <a:endParaRPr lang="en-US" altLang="zh-CN"/>
          </a:p>
          <a:p>
            <a:pPr lvl="1" indent="-285750" eaLnBrk="1" hangingPunct="1">
              <a:lnSpc>
                <a:spcPct val="150000"/>
              </a:lnSpc>
              <a:spcAft>
                <a:spcPts val="1440"/>
              </a:spcAft>
            </a:pPr>
            <a:r>
              <a:rPr lang="en-US" altLang="zh-CN"/>
              <a:t>load  </a:t>
            </a:r>
            <a:r>
              <a:rPr lang="zh-CN" altLang="en-US"/>
              <a:t>事件的处理程序是</a:t>
            </a:r>
            <a:r>
              <a:rPr lang="en-US" altLang="zh-CN"/>
              <a:t>onload  </a:t>
            </a:r>
            <a:r>
              <a:rPr lang="zh-CN" altLang="en-US"/>
              <a:t> </a:t>
            </a:r>
            <a:endParaRPr lang="zh-CN" altLang="en-US"/>
          </a:p>
        </p:txBody>
      </p:sp>
      <p:sp>
        <p:nvSpPr>
          <p:cNvPr id="11266" name="Rectangle 2"/>
          <p:cNvSpPr>
            <a:spLocks noGrp="1"/>
          </p:cNvSpPr>
          <p:nvPr/>
        </p:nvSpPr>
        <p:spPr>
          <a:xfrm>
            <a:off x="1193800" y="550333"/>
            <a:ext cx="10890251" cy="503767"/>
          </a:xfrm>
          <a:prstGeom prst="rect">
            <a:avLst/>
          </a:prstGeom>
          <a:noFill/>
          <a:ln w="9525">
            <a:noFill/>
            <a:miter/>
          </a:ln>
        </p:spPr>
        <p:txBody>
          <a:bodyPr wrap="square" lIns="0" tIns="0" rIns="0" bIns="0" anchor="ctr"/>
          <a:p>
            <a:pPr marL="914400" lvl="0" indent="-914400" eaLnBrk="0" hangingPunct="0">
              <a:buClr>
                <a:srgbClr val="000000"/>
              </a:buClr>
            </a:pPr>
            <a:r>
              <a:rPr lang="en-US" altLang="x-none" sz="4265" dirty="0">
                <a:solidFill>
                  <a:srgbClr val="366092"/>
                </a:solidFill>
                <a:latin typeface="Arial" charset="0"/>
                <a:ea typeface="宋体" charset="-122"/>
                <a:sym typeface="Calibri" pitchFamily="2" charset="0"/>
              </a:rPr>
              <a:t>    </a:t>
            </a:r>
            <a:r>
              <a:rPr lang="zh-CN" altLang="en-US" sz="4265">
                <a:solidFill>
                  <a:srgbClr val="366092"/>
                </a:solidFill>
                <a:latin typeface="Times New Roman" pitchFamily="2" charset="0"/>
                <a:ea typeface="宋体" charset="-122"/>
                <a:sym typeface="Arial" charset="0"/>
              </a:rPr>
              <a:t>事件及事件处理程序</a:t>
            </a:r>
            <a:r>
              <a:rPr lang="zh-CN" altLang="en-US" sz="4800" dirty="0">
                <a:solidFill>
                  <a:srgbClr val="366092"/>
                </a:solidFill>
                <a:latin typeface="Times New Roman" pitchFamily="2" charset="0"/>
                <a:ea typeface="宋体" charset="-122"/>
                <a:sym typeface="Calibri" pitchFamily="2" charset="0"/>
              </a:rPr>
              <a:t> </a:t>
            </a:r>
            <a:endParaRPr lang="zh-CN" altLang="en-US" sz="4800" dirty="0">
              <a:solidFill>
                <a:srgbClr val="366092"/>
              </a:solidFill>
              <a:latin typeface="Times New Roman" pitchFamily="2" charset="0"/>
              <a:ea typeface="宋体" charset="-122"/>
              <a:sym typeface="Calibri" pitchFamily="2" charset="0"/>
            </a:endParaRPr>
          </a:p>
        </p:txBody>
      </p:sp>
    </p:spTree>
    <p:custDataLst>
      <p:tags r:id="rId1"/>
    </p:custData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3397251" y="165100"/>
            <a:ext cx="8532283" cy="1138767"/>
          </a:xfrm>
        </p:spPr>
        <p:txBody>
          <a:bodyPr wrap="square" lIns="0" tIns="0" rIns="0" bIns="0" anchor="ctr"/>
          <a:p>
            <a:pPr lvl="0" algn="r" eaLnBrk="1" hangingPunct="1"/>
            <a:r>
              <a:rPr lang="zh-CN" altLang="en-US" sz="5335">
                <a:ea typeface="宋体" charset="-122"/>
              </a:rPr>
              <a:t>事件及事件处理程序</a:t>
            </a:r>
            <a:r>
              <a:rPr lang="zh-CN" altLang="en-US">
                <a:ea typeface="宋体" charset="-122"/>
              </a:rPr>
              <a:t>  </a:t>
            </a:r>
            <a:endParaRPr lang="zh-CN" altLang="en-US">
              <a:ea typeface="宋体" charset="-122"/>
            </a:endParaRPr>
          </a:p>
        </p:txBody>
      </p:sp>
      <p:sp>
        <p:nvSpPr>
          <p:cNvPr id="12290" name="Rectangle 3"/>
          <p:cNvSpPr>
            <a:spLocks noGrp="1"/>
          </p:cNvSpPr>
          <p:nvPr>
            <p:ph type="body" sz="half"/>
          </p:nvPr>
        </p:nvSpPr>
        <p:spPr>
          <a:xfrm>
            <a:off x="609600" y="1604433"/>
            <a:ext cx="11150600" cy="4525433"/>
          </a:xfrm>
        </p:spPr>
        <p:txBody>
          <a:bodyPr wrap="square" lIns="0" tIns="0" rIns="0" bIns="0"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182245" eaLnBrk="1" hangingPunct="1">
              <a:lnSpc>
                <a:spcPct val="75000"/>
              </a:lnSpc>
              <a:buClr>
                <a:srgbClr val="000000"/>
              </a:buClr>
              <a:buFont typeface="Times New Roman" pitchFamily="2" charset="0"/>
              <a:buChar char="•"/>
            </a:pPr>
            <a:r>
              <a:rPr lang="zh-CN" altLang="en-US" sz="2665" dirty="0">
                <a:latin typeface="Times New Roman" pitchFamily="2" charset="0"/>
              </a:rPr>
              <a:t>网页中的事件一般可以分为鼠标事件、键盘事件及其他事件</a:t>
            </a:r>
            <a:r>
              <a:rPr lang="en-US" altLang="x-none" sz="2665" dirty="0">
                <a:latin typeface="Times New Roman" pitchFamily="2" charset="0"/>
              </a:rPr>
              <a:t>3</a:t>
            </a:r>
            <a:r>
              <a:rPr lang="zh-CN" altLang="en-US" sz="2665" dirty="0">
                <a:latin typeface="Times New Roman" pitchFamily="2" charset="0"/>
              </a:rPr>
              <a:t>类 </a:t>
            </a:r>
            <a:endParaRPr lang="zh-CN" altLang="en-US" sz="2665" dirty="0">
              <a:latin typeface="Times New Roman" pitchFamily="2" charset="0"/>
            </a:endParaRPr>
          </a:p>
          <a:p>
            <a:pPr lvl="0" indent="-182245" eaLnBrk="1" hangingPunct="1">
              <a:lnSpc>
                <a:spcPct val="75000"/>
              </a:lnSpc>
              <a:buClr>
                <a:srgbClr val="000000"/>
              </a:buClr>
              <a:buFont typeface="Times New Roman" pitchFamily="2" charset="0"/>
              <a:buChar char="•"/>
            </a:pPr>
            <a:r>
              <a:rPr lang="en-US" altLang="x-none" sz="2665" dirty="0">
                <a:latin typeface="Times New Roman" pitchFamily="2" charset="0"/>
              </a:rPr>
              <a:t>1.</a:t>
            </a:r>
            <a:r>
              <a:rPr lang="zh-CN" altLang="en-US" sz="2665" dirty="0">
                <a:latin typeface="Times New Roman" pitchFamily="2" charset="0"/>
              </a:rPr>
              <a:t>常用鼠标事件</a:t>
            </a:r>
            <a:endParaRPr lang="zh-CN" altLang="en-US" sz="2665" dirty="0">
              <a:latin typeface="Times New Roman" pitchFamily="2" charset="0"/>
            </a:endParaRPr>
          </a:p>
        </p:txBody>
      </p:sp>
      <p:graphicFrame>
        <p:nvGraphicFramePr>
          <p:cNvPr id="23556" name="内容占位符 23555"/>
          <p:cNvGraphicFramePr/>
          <p:nvPr>
            <p:ph sz="half" idx="1"/>
          </p:nvPr>
        </p:nvGraphicFramePr>
        <p:xfrm>
          <a:off x="912284" y="2468033"/>
          <a:ext cx="10665460" cy="3855720"/>
        </p:xfrm>
        <a:graphic>
          <a:graphicData uri="http://schemas.openxmlformats.org/drawingml/2006/table">
            <a:tbl>
              <a:tblPr/>
              <a:tblGrid>
                <a:gridCol w="3719195"/>
                <a:gridCol w="6946265"/>
              </a:tblGrid>
              <a:tr h="4819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事  件</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意   义</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819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en-US" altLang="x-none" sz="2400" dirty="0">
                          <a:solidFill>
                            <a:schemeClr val="tx1"/>
                          </a:solidFill>
                          <a:latin typeface="+mj-ea"/>
                          <a:ea typeface="+mj-ea"/>
                        </a:rPr>
                        <a:t>onmousedown</a:t>
                      </a:r>
                      <a:endParaRPr lang="en-US" altLang="x-none" sz="2400" dirty="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按下鼠标键</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819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en-US" altLang="x-none" sz="2400" dirty="0">
                          <a:solidFill>
                            <a:schemeClr val="tx1"/>
                          </a:solidFill>
                          <a:latin typeface="+mj-ea"/>
                          <a:ea typeface="+mj-ea"/>
                        </a:rPr>
                        <a:t>onmousemove</a:t>
                      </a:r>
                      <a:endParaRPr lang="en-US" altLang="x-none" sz="2400" dirty="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移动鼠标</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819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en-US" altLang="x-none" sz="2400" dirty="0">
                          <a:solidFill>
                            <a:schemeClr val="tx1"/>
                          </a:solidFill>
                          <a:latin typeface="+mj-ea"/>
                          <a:ea typeface="+mj-ea"/>
                        </a:rPr>
                        <a:t>onmouseout</a:t>
                      </a:r>
                      <a:endParaRPr lang="en-US" altLang="x-none" sz="2400" dirty="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鼠标离开某一个网页对象</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819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en-US" altLang="x-none" sz="2400" dirty="0">
                          <a:solidFill>
                            <a:schemeClr val="tx1"/>
                          </a:solidFill>
                          <a:latin typeface="+mj-ea"/>
                          <a:ea typeface="+mj-ea"/>
                        </a:rPr>
                        <a:t>onmouseover</a:t>
                      </a:r>
                      <a:endParaRPr lang="en-US" altLang="x-none" sz="2400" dirty="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鼠标移动到某一个网页对象上</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819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en-US" altLang="x-none" sz="2400" dirty="0">
                          <a:solidFill>
                            <a:schemeClr val="tx1"/>
                          </a:solidFill>
                          <a:latin typeface="+mj-ea"/>
                          <a:ea typeface="+mj-ea"/>
                        </a:rPr>
                        <a:t>onmouseup</a:t>
                      </a:r>
                      <a:endParaRPr lang="en-US" altLang="x-none" sz="2400" dirty="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松开鼠标键</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819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en-US" altLang="x-none" sz="2400" dirty="0">
                          <a:solidFill>
                            <a:schemeClr val="tx1"/>
                          </a:solidFill>
                          <a:latin typeface="+mj-ea"/>
                          <a:ea typeface="+mj-ea"/>
                        </a:rPr>
                        <a:t>onclick</a:t>
                      </a:r>
                      <a:endParaRPr lang="en-US" altLang="x-none" sz="2400" dirty="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单击鼠标键</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819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en-US" altLang="x-none" sz="2400" dirty="0">
                          <a:solidFill>
                            <a:schemeClr val="tx1"/>
                          </a:solidFill>
                          <a:latin typeface="+mj-ea"/>
                          <a:ea typeface="+mj-ea"/>
                        </a:rPr>
                        <a:t>ondblclick</a:t>
                      </a:r>
                      <a:endParaRPr lang="en-US" altLang="x-none" sz="2400" dirty="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l" defTabSz="408305" eaLnBrk="1" hangingPunct="1">
                        <a:lnSpc>
                          <a:spcPct val="95000"/>
                        </a:lnSpc>
                        <a:spcAft>
                          <a:spcPts val="1290"/>
                        </a:spcAft>
                        <a:buClr>
                          <a:srgbClr val="000000"/>
                        </a:buClr>
                        <a:buFont typeface="Arial" charset="0"/>
                        <a:buNone/>
                      </a:pPr>
                      <a:r>
                        <a:rPr lang="zh-CN" altLang="en-US" sz="2400">
                          <a:solidFill>
                            <a:schemeClr val="tx1"/>
                          </a:solidFill>
                          <a:latin typeface="+mj-ea"/>
                          <a:ea typeface="+mj-ea"/>
                        </a:rPr>
                        <a:t>双击鼠标键</a:t>
                      </a:r>
                      <a:endParaRPr lang="zh-CN" altLang="en-US" sz="2400">
                        <a:solidFill>
                          <a:schemeClr val="tx1"/>
                        </a:solidFill>
                        <a:latin typeface="+mj-ea"/>
                        <a:ea typeface="+mj-ea"/>
                      </a:endParaRPr>
                    </a:p>
                  </a:txBody>
                  <a:tcPr marL="134404" marR="134404" marT="67214" marB="6721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3481917" y="97367"/>
            <a:ext cx="8536516" cy="1140884"/>
          </a:xfrm>
        </p:spPr>
        <p:txBody>
          <a:bodyPr wrap="square" lIns="0" tIns="0" rIns="0" bIns="0" anchor="ctr"/>
          <a:p>
            <a:pPr lvl="0" algn="r" eaLnBrk="1" hangingPunct="1"/>
            <a:r>
              <a:rPr lang="zh-CN" altLang="en-US" sz="5335">
                <a:ea typeface="宋体" charset="-122"/>
              </a:rPr>
              <a:t>事件及事件处理程序</a:t>
            </a:r>
            <a:r>
              <a:rPr lang="zh-CN" altLang="en-US">
                <a:ea typeface="宋体" charset="-122"/>
              </a:rPr>
              <a:t>  </a:t>
            </a:r>
            <a:endParaRPr lang="zh-CN" altLang="en-US">
              <a:ea typeface="宋体" charset="-122"/>
            </a:endParaRPr>
          </a:p>
        </p:txBody>
      </p:sp>
      <p:sp>
        <p:nvSpPr>
          <p:cNvPr id="13314" name="Rectangle 3"/>
          <p:cNvSpPr>
            <a:spLocks noGrp="1"/>
          </p:cNvSpPr>
          <p:nvPr>
            <p:ph type="body" sz="half"/>
          </p:nvPr>
        </p:nvSpPr>
        <p:spPr>
          <a:xfrm>
            <a:off x="609600" y="1606551"/>
            <a:ext cx="5382684" cy="480483"/>
          </a:xfrm>
        </p:spPr>
        <p:txBody>
          <a:bodyPr wrap="square" lIns="0" tIns="0" rIns="0" bIns="0"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182245" eaLnBrk="1" hangingPunct="1">
              <a:lnSpc>
                <a:spcPct val="75000"/>
              </a:lnSpc>
              <a:buClr>
                <a:srgbClr val="000000"/>
              </a:buClr>
              <a:buFont typeface="Times New Roman" pitchFamily="2" charset="0"/>
              <a:buChar char="•"/>
            </a:pPr>
            <a:r>
              <a:rPr lang="en-US" altLang="x-none" sz="2665" dirty="0">
                <a:latin typeface="Times New Roman" pitchFamily="2" charset="0"/>
              </a:rPr>
              <a:t>2. </a:t>
            </a:r>
            <a:r>
              <a:rPr lang="zh-CN" altLang="en-US" sz="2665" dirty="0">
                <a:latin typeface="Times New Roman" pitchFamily="2" charset="0"/>
              </a:rPr>
              <a:t>常用键盘事件 </a:t>
            </a:r>
            <a:endParaRPr lang="zh-CN" altLang="en-US" sz="2665" dirty="0">
              <a:latin typeface="Times New Roman" pitchFamily="2" charset="0"/>
            </a:endParaRPr>
          </a:p>
          <a:p>
            <a:pPr lvl="0" indent="-182245" eaLnBrk="1" hangingPunct="1">
              <a:lnSpc>
                <a:spcPct val="75000"/>
              </a:lnSpc>
              <a:buClr>
                <a:srgbClr val="000000"/>
              </a:buClr>
              <a:buFont typeface="Times New Roman" pitchFamily="2" charset="0"/>
              <a:buChar char="•"/>
            </a:pPr>
            <a:endParaRPr lang="en-US" altLang="x-none" sz="2665" dirty="0">
              <a:latin typeface="Times New Roman" pitchFamily="2" charset="0"/>
            </a:endParaRPr>
          </a:p>
        </p:txBody>
      </p:sp>
      <p:graphicFrame>
        <p:nvGraphicFramePr>
          <p:cNvPr id="24580" name="内容占位符 24579"/>
          <p:cNvGraphicFramePr/>
          <p:nvPr>
            <p:ph sz="half" idx="1"/>
          </p:nvPr>
        </p:nvGraphicFramePr>
        <p:xfrm>
          <a:off x="1200151" y="2755900"/>
          <a:ext cx="9704705" cy="1927860"/>
        </p:xfrm>
        <a:graphic>
          <a:graphicData uri="http://schemas.openxmlformats.org/drawingml/2006/table">
            <a:tbl>
              <a:tblPr/>
              <a:tblGrid>
                <a:gridCol w="3416300"/>
                <a:gridCol w="6288405"/>
              </a:tblGrid>
              <a:tr h="361950">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zh-CN" altLang="en-US" sz="2400">
                          <a:solidFill>
                            <a:schemeClr val="tx1"/>
                          </a:solidFill>
                          <a:latin typeface="文鼎PL细上海宋Uni"/>
                          <a:ea typeface="宋体" charset="-122"/>
                        </a:rPr>
                        <a:t>事  件</a:t>
                      </a:r>
                      <a:endParaRPr lang="zh-CN" altLang="en-US" sz="2400">
                        <a:solidFill>
                          <a:schemeClr val="tx1"/>
                        </a:solidFill>
                        <a:latin typeface="文鼎PL细上海宋Uni"/>
                        <a:ea typeface="宋体" charset="-122"/>
                      </a:endParaRPr>
                    </a:p>
                  </a:txBody>
                  <a:tcPr marL="134394" marR="134394" marT="67204" marB="6720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zh-CN" altLang="en-US" sz="2400">
                          <a:solidFill>
                            <a:schemeClr val="tx1"/>
                          </a:solidFill>
                          <a:latin typeface="文鼎PL细上海宋Uni"/>
                          <a:ea typeface="宋体" charset="-122"/>
                        </a:rPr>
                        <a:t>意   义</a:t>
                      </a:r>
                      <a:endParaRPr lang="zh-CN" altLang="en-US" sz="2400">
                        <a:solidFill>
                          <a:schemeClr val="tx1"/>
                        </a:solidFill>
                        <a:latin typeface="文鼎PL细上海宋Uni"/>
                        <a:ea typeface="宋体" charset="-122"/>
                      </a:endParaRPr>
                    </a:p>
                  </a:txBody>
                  <a:tcPr marL="134394" marR="134394" marT="67204" marB="6720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361950">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en-US" altLang="x-none" sz="2400" dirty="0">
                          <a:solidFill>
                            <a:schemeClr val="tx1"/>
                          </a:solidFill>
                          <a:latin typeface="文鼎PL细上海宋Uni"/>
                          <a:ea typeface="宋体" charset="-122"/>
                        </a:rPr>
                        <a:t>onkeydown </a:t>
                      </a:r>
                      <a:endParaRPr lang="en-US" altLang="x-none" sz="2400" dirty="0">
                        <a:solidFill>
                          <a:schemeClr val="tx1"/>
                        </a:solidFill>
                        <a:latin typeface="文鼎PL细上海宋Uni"/>
                        <a:ea typeface="宋体" charset="-122"/>
                      </a:endParaRPr>
                    </a:p>
                  </a:txBody>
                  <a:tcPr marL="134394" marR="134394" marT="67204" marB="6720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zh-CN" altLang="en-US" sz="2400">
                          <a:solidFill>
                            <a:schemeClr val="tx1"/>
                          </a:solidFill>
                          <a:latin typeface="文鼎PL细上海宋Uni"/>
                          <a:ea typeface="宋体" charset="-122"/>
                        </a:rPr>
                        <a:t>按下一个键</a:t>
                      </a:r>
                      <a:endParaRPr lang="zh-CN" altLang="en-US" sz="2400">
                        <a:solidFill>
                          <a:schemeClr val="tx1"/>
                        </a:solidFill>
                        <a:latin typeface="文鼎PL细上海宋Uni"/>
                        <a:ea typeface="宋体" charset="-122"/>
                      </a:endParaRPr>
                    </a:p>
                  </a:txBody>
                  <a:tcPr marL="134394" marR="134394" marT="67204" marB="6720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361950">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en-US" altLang="x-none" sz="2400" dirty="0">
                          <a:solidFill>
                            <a:schemeClr val="tx1"/>
                          </a:solidFill>
                          <a:latin typeface="文鼎PL细上海宋Uni"/>
                          <a:ea typeface="宋体" charset="-122"/>
                        </a:rPr>
                        <a:t>onkeyup</a:t>
                      </a:r>
                      <a:endParaRPr lang="en-US" altLang="x-none" sz="2400" dirty="0">
                        <a:solidFill>
                          <a:schemeClr val="tx1"/>
                        </a:solidFill>
                        <a:latin typeface="文鼎PL细上海宋Uni"/>
                        <a:ea typeface="宋体" charset="-122"/>
                      </a:endParaRPr>
                    </a:p>
                  </a:txBody>
                  <a:tcPr marL="134394" marR="134394" marT="67204" marB="6720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zh-CN" altLang="en-US" sz="2400">
                          <a:solidFill>
                            <a:schemeClr val="tx1"/>
                          </a:solidFill>
                          <a:latin typeface="文鼎PL细上海宋Uni"/>
                          <a:ea typeface="宋体" charset="-122"/>
                        </a:rPr>
                        <a:t>松开一个键</a:t>
                      </a:r>
                      <a:endParaRPr lang="zh-CN" altLang="en-US" sz="2400">
                        <a:solidFill>
                          <a:schemeClr val="tx1"/>
                        </a:solidFill>
                        <a:latin typeface="文鼎PL细上海宋Uni"/>
                        <a:ea typeface="宋体" charset="-122"/>
                      </a:endParaRPr>
                    </a:p>
                  </a:txBody>
                  <a:tcPr marL="134394" marR="134394" marT="67204" marB="6720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360363">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en-US" altLang="x-none" sz="2400" dirty="0">
                          <a:solidFill>
                            <a:schemeClr val="tx1"/>
                          </a:solidFill>
                          <a:latin typeface="文鼎PL细上海宋Uni"/>
                          <a:ea typeface="宋体" charset="-122"/>
                        </a:rPr>
                        <a:t>onkeypress</a:t>
                      </a:r>
                      <a:endParaRPr lang="en-US" altLang="x-none" sz="2400" dirty="0">
                        <a:solidFill>
                          <a:schemeClr val="tx1"/>
                        </a:solidFill>
                        <a:latin typeface="文鼎PL细上海宋Uni"/>
                        <a:ea typeface="宋体" charset="-122"/>
                      </a:endParaRPr>
                    </a:p>
                  </a:txBody>
                  <a:tcPr marL="134394" marR="134394" marT="67204" marB="6720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311150" lvl="0" indent="-311150" algn="ctr" defTabSz="408305" eaLnBrk="1" hangingPunct="1">
                        <a:lnSpc>
                          <a:spcPct val="95000"/>
                        </a:lnSpc>
                        <a:spcAft>
                          <a:spcPts val="1290"/>
                        </a:spcAft>
                        <a:buClr>
                          <a:srgbClr val="000000"/>
                        </a:buClr>
                        <a:buFont typeface="Arial" charset="0"/>
                        <a:buNone/>
                      </a:pPr>
                      <a:r>
                        <a:rPr lang="zh-CN" altLang="en-US" sz="2400">
                          <a:solidFill>
                            <a:schemeClr val="tx1"/>
                          </a:solidFill>
                          <a:latin typeface="文鼎PL细上海宋Uni"/>
                          <a:ea typeface="宋体" charset="-122"/>
                        </a:rPr>
                        <a:t>按下然后松开一个键</a:t>
                      </a:r>
                      <a:endParaRPr lang="zh-CN" altLang="en-US" sz="2400">
                        <a:solidFill>
                          <a:schemeClr val="tx1"/>
                        </a:solidFill>
                        <a:latin typeface="文鼎PL细上海宋Uni"/>
                        <a:ea typeface="宋体" charset="-122"/>
                      </a:endParaRPr>
                    </a:p>
                  </a:txBody>
                  <a:tcPr marL="134394" marR="134394" marT="67204" marB="6720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3481917" y="97367"/>
            <a:ext cx="8536516" cy="1140884"/>
          </a:xfrm>
        </p:spPr>
        <p:txBody>
          <a:bodyPr wrap="square" lIns="0" tIns="0" rIns="0" bIns="0" anchor="ctr"/>
          <a:p>
            <a:pPr lvl="0" eaLnBrk="1" hangingPunct="1"/>
            <a:r>
              <a:rPr lang="zh-CN" altLang="en-US" sz="5335">
                <a:ea typeface="宋体" charset="-122"/>
              </a:rPr>
              <a:t>事件及事件处理程序</a:t>
            </a:r>
            <a:r>
              <a:rPr lang="zh-CN" altLang="en-US">
                <a:ea typeface="宋体" charset="-122"/>
              </a:rPr>
              <a:t>  </a:t>
            </a:r>
            <a:endParaRPr lang="zh-CN" altLang="en-US">
              <a:ea typeface="宋体" charset="-122"/>
            </a:endParaRPr>
          </a:p>
        </p:txBody>
      </p:sp>
      <p:sp>
        <p:nvSpPr>
          <p:cNvPr id="14338" name="Rectangle 3"/>
          <p:cNvSpPr>
            <a:spLocks noGrp="1"/>
          </p:cNvSpPr>
          <p:nvPr>
            <p:ph type="body" sz="half"/>
          </p:nvPr>
        </p:nvSpPr>
        <p:spPr>
          <a:xfrm>
            <a:off x="609600" y="1413933"/>
            <a:ext cx="10957984" cy="4715933"/>
          </a:xfrm>
        </p:spPr>
        <p:txBody>
          <a:bodyPr wrap="square" lIns="0" tIns="0" rIns="0" bIns="0" anchor="t"/>
          <a:lstStyle>
            <a:lvl1pPr lvl="0">
              <a:defRPr sz="2800" kern="1200"/>
            </a:lvl1pPr>
            <a:lvl2pPr lvl="1">
              <a:defRPr sz="2400" kern="1200"/>
            </a:lvl2pPr>
            <a:lvl3pPr lvl="2">
              <a:defRPr sz="2000" kern="1200"/>
            </a:lvl3pPr>
            <a:lvl4pPr lvl="3">
              <a:defRPr sz="1800" kern="1200"/>
            </a:lvl4pPr>
            <a:lvl5pPr lvl="4">
              <a:defRPr sz="1800" kern="1200"/>
            </a:lvl5pPr>
          </a:lstStyle>
          <a:p>
            <a:pPr lvl="0" indent="-182245" eaLnBrk="1" hangingPunct="1">
              <a:lnSpc>
                <a:spcPct val="80000"/>
              </a:lnSpc>
              <a:buClr>
                <a:srgbClr val="000000"/>
              </a:buClr>
              <a:buFont typeface="Times New Roman" pitchFamily="2" charset="0"/>
              <a:buChar char="•"/>
            </a:pPr>
            <a:r>
              <a:rPr lang="en-US" altLang="x-none" sz="2665" dirty="0">
                <a:latin typeface="Times New Roman" pitchFamily="2" charset="0"/>
              </a:rPr>
              <a:t>2.</a:t>
            </a:r>
            <a:r>
              <a:rPr lang="zh-CN" altLang="en-US" sz="2665" dirty="0">
                <a:latin typeface="Times New Roman" pitchFamily="2" charset="0"/>
              </a:rPr>
              <a:t>常用其他事件 </a:t>
            </a:r>
            <a:endParaRPr lang="zh-CN" altLang="en-US" sz="2665" dirty="0">
              <a:latin typeface="Times New Roman" pitchFamily="2" charset="0"/>
            </a:endParaRPr>
          </a:p>
        </p:txBody>
      </p:sp>
      <p:graphicFrame>
        <p:nvGraphicFramePr>
          <p:cNvPr id="25604" name="内容占位符 25603"/>
          <p:cNvGraphicFramePr/>
          <p:nvPr>
            <p:ph sz="half" idx="1"/>
          </p:nvPr>
        </p:nvGraphicFramePr>
        <p:xfrm>
          <a:off x="721784" y="1845733"/>
          <a:ext cx="10847705" cy="4870450"/>
        </p:xfrm>
        <a:graphic>
          <a:graphicData uri="http://schemas.openxmlformats.org/drawingml/2006/table">
            <a:tbl>
              <a:tblPr/>
              <a:tblGrid>
                <a:gridCol w="3818255"/>
                <a:gridCol w="7029450"/>
              </a:tblGrid>
              <a:tr h="44259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事  件</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意   义</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3230">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en-US" altLang="x-none" sz="2135" dirty="0">
                          <a:solidFill>
                            <a:schemeClr val="tx1"/>
                          </a:solidFill>
                          <a:latin typeface="文鼎PL细上海宋Uni"/>
                          <a:ea typeface="宋体" charset="-122"/>
                        </a:rPr>
                        <a:t>onfocus</a:t>
                      </a: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焦点到一个对象上</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259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en-US" altLang="x-none" sz="2135" dirty="0">
                          <a:solidFill>
                            <a:schemeClr val="tx1"/>
                          </a:solidFill>
                          <a:latin typeface="文鼎PL细上海宋Uni"/>
                          <a:ea typeface="宋体" charset="-122"/>
                        </a:rPr>
                        <a:t>onblur</a:t>
                      </a: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从一个对象上推动焦点</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386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en-US" altLang="x-none" sz="2135" dirty="0">
                          <a:solidFill>
                            <a:schemeClr val="tx1"/>
                          </a:solidFill>
                          <a:latin typeface="文鼎PL细上海宋Uni"/>
                          <a:ea typeface="宋体" charset="-122"/>
                        </a:rPr>
                        <a:t>onload</a:t>
                      </a: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载入网页文档</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259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en-US" altLang="x-none" sz="2135" dirty="0">
                          <a:solidFill>
                            <a:schemeClr val="tx1"/>
                          </a:solidFill>
                          <a:latin typeface="文鼎PL细上海宋Uni"/>
                          <a:ea typeface="宋体" charset="-122"/>
                        </a:rPr>
                        <a:t>onunload</a:t>
                      </a: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卸载网页文档</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3230">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en-US" altLang="x-none" sz="2135" dirty="0">
                          <a:solidFill>
                            <a:schemeClr val="tx1"/>
                          </a:solidFill>
                          <a:latin typeface="文鼎PL细上海宋Uni"/>
                          <a:ea typeface="宋体" charset="-122"/>
                        </a:rPr>
                        <a:t>onselect</a:t>
                      </a: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文本框中选择了文字内容</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259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en-US" altLang="x-none" sz="2135" dirty="0">
                          <a:solidFill>
                            <a:schemeClr val="tx1"/>
                          </a:solidFill>
                          <a:latin typeface="文鼎PL细上海宋Uni"/>
                          <a:ea typeface="宋体" charset="-122"/>
                        </a:rPr>
                        <a:t>onchange</a:t>
                      </a: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文字变化或列表选项变化</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259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259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en-US" altLang="x-none" sz="2135" dirty="0">
                          <a:solidFill>
                            <a:schemeClr val="tx1"/>
                          </a:solidFill>
                          <a:latin typeface="文鼎PL细上海宋Uni"/>
                          <a:ea typeface="宋体" charset="-122"/>
                        </a:rPr>
                        <a:t>onsubmit</a:t>
                      </a: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提交窗体</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3230">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en-US" altLang="x-none" sz="2135" dirty="0">
                          <a:solidFill>
                            <a:schemeClr val="tx1"/>
                          </a:solidFill>
                          <a:latin typeface="文鼎PL细上海宋Uni"/>
                          <a:ea typeface="宋体" charset="-122"/>
                        </a:rPr>
                        <a:t>onreset</a:t>
                      </a: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r>
                        <a:rPr lang="zh-CN" altLang="en-US" sz="2135">
                          <a:solidFill>
                            <a:schemeClr val="tx1"/>
                          </a:solidFill>
                          <a:latin typeface="文鼎PL细上海宋Uni"/>
                          <a:ea typeface="宋体" charset="-122"/>
                        </a:rPr>
                        <a:t>重置窗体</a:t>
                      </a: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r h="442595">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endParaRPr lang="en-US" altLang="x-none" sz="2135" dirty="0">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50000"/>
                        </a:lnSpc>
                        <a:spcBef>
                          <a:spcPct val="20000"/>
                        </a:spcBef>
                        <a:spcAft>
                          <a:spcPct val="0"/>
                        </a:spcAft>
                        <a:buFont typeface="Arial" charset="0"/>
                        <a:buNone/>
                        <a:defRPr sz="1000" b="0" i="0" u="none" kern="1200" baseline="0">
                          <a:solidFill>
                            <a:srgbClr val="3F3F3F"/>
                          </a:solidFill>
                          <a:latin typeface="黑体" pitchFamily="49" charset="-122"/>
                          <a:ea typeface="黑体" pitchFamily="49" charset="-122"/>
                          <a:sym typeface="Calibri" pitchFamily="2" charset="0"/>
                        </a:defRPr>
                      </a:lvl1pPr>
                      <a:lvl2pPr marL="742950" lvl="1" indent="-285750" algn="l">
                        <a:defRPr sz="1000" kern="1200"/>
                      </a:lvl2pPr>
                      <a:lvl3pPr marL="1143000" lvl="2" indent="-228600" algn="l">
                        <a:defRPr sz="1000" kern="1200"/>
                      </a:lvl3pPr>
                      <a:lvl4pPr marL="1600200" lvl="3" indent="-228600" algn="l">
                        <a:defRPr sz="1000" kern="1200"/>
                      </a:lvl4pPr>
                      <a:lvl5pPr marL="2057400" lvl="4" indent="-228600" algn="l">
                        <a:defRPr sz="1000" kern="1200"/>
                      </a:lvl5pPr>
                    </a:lstStyle>
                    <a:p>
                      <a:pPr marL="0" lvl="0" indent="0" algn="ctr" defTabSz="914400" eaLnBrk="1" hangingPunct="1">
                        <a:lnSpc>
                          <a:spcPct val="95000"/>
                        </a:lnSpc>
                        <a:spcAft>
                          <a:spcPts val="1290"/>
                        </a:spcAft>
                        <a:buClr>
                          <a:srgbClr val="000000"/>
                        </a:buClr>
                        <a:buFont typeface="Arial" charset="0"/>
                        <a:buNone/>
                      </a:pPr>
                      <a:endParaRPr lang="zh-CN" altLang="en-US" sz="2135">
                        <a:solidFill>
                          <a:schemeClr val="tx1"/>
                        </a:solidFill>
                        <a:latin typeface="文鼎PL细上海宋Uni"/>
                        <a:ea typeface="宋体" charset="-122"/>
                      </a:endParaRPr>
                    </a:p>
                  </a:txBody>
                  <a:tcPr marL="134394" marR="134394" marT="67194" marB="67194" vert="horz" anchor="t">
                    <a:lnL w="12700"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fade thruBlk="1"/>
  </p:transition>
</p:sld>
</file>

<file path=ppt/tags/tag1.xml><?xml version="1.0" encoding="utf-8"?>
<p:tagLst xmlns:p="http://schemas.openxmlformats.org/presentationml/2006/main">
  <p:tag name="KSO_WM_TEMPLATE_CATEGORY" val="custom"/>
  <p:tag name="KSO_WM_TEMPLATE_INDEX" val="160007"/>
</p:tagLst>
</file>

<file path=ppt/tags/tag10.xml><?xml version="1.0" encoding="utf-8"?>
<p:tagLst xmlns:p="http://schemas.openxmlformats.org/presentationml/2006/main">
  <p:tag name="KSO_WM_TEMPLATE_CATEGORY" val="custom"/>
  <p:tag name="KSO_WM_TEMPLATE_INDEX" val="160007"/>
</p:tagLst>
</file>

<file path=ppt/tags/tag2.xml><?xml version="1.0" encoding="utf-8"?>
<p:tagLst xmlns:p="http://schemas.openxmlformats.org/presentationml/2006/main">
  <p:tag name="KSO_WM_TEMPLATE_CATEGORY" val="custom"/>
  <p:tag name="KSO_WM_TEMPLATE_INDEX" val="160007"/>
</p:tagLst>
</file>

<file path=ppt/tags/tag3.xml><?xml version="1.0" encoding="utf-8"?>
<p:tagLst xmlns:p="http://schemas.openxmlformats.org/presentationml/2006/main">
  <p:tag name="KSO_WM_TEMPLATE_CATEGORY" val="custom"/>
  <p:tag name="KSO_WM_TEMPLATE_INDEX" val="160007"/>
</p:tagLst>
</file>

<file path=ppt/tags/tag4.xml><?xml version="1.0" encoding="utf-8"?>
<p:tagLst xmlns:p="http://schemas.openxmlformats.org/presentationml/2006/main">
  <p:tag name="KSO_WM_TEMPLATE_CATEGORY" val="custom"/>
  <p:tag name="KSO_WM_TEMPLATE_INDEX" val="160007"/>
</p:tagLst>
</file>

<file path=ppt/tags/tag5.xml><?xml version="1.0" encoding="utf-8"?>
<p:tagLst xmlns:p="http://schemas.openxmlformats.org/presentationml/2006/main">
  <p:tag name="KSO_WM_TEMPLATE_CATEGORY" val="custom"/>
  <p:tag name="KSO_WM_TEMPLATE_INDEX" val="160007"/>
</p:tagLst>
</file>

<file path=ppt/tags/tag6.xml><?xml version="1.0" encoding="utf-8"?>
<p:tagLst xmlns:p="http://schemas.openxmlformats.org/presentationml/2006/main">
  <p:tag name="KSO_WM_TEMPLATE_CATEGORY" val="custom"/>
  <p:tag name="KSO_WM_TEMPLATE_INDEX" val="160007"/>
</p:tagLst>
</file>

<file path=ppt/tags/tag7.xml><?xml version="1.0" encoding="utf-8"?>
<p:tagLst xmlns:p="http://schemas.openxmlformats.org/presentationml/2006/main">
  <p:tag name="KSO_WM_TEMPLATE_CATEGORY" val="custom"/>
  <p:tag name="KSO_WM_TEMPLATE_INDEX" val="160007"/>
</p:tagLst>
</file>

<file path=ppt/tags/tag8.xml><?xml version="1.0" encoding="utf-8"?>
<p:tagLst xmlns:p="http://schemas.openxmlformats.org/presentationml/2006/main">
  <p:tag name="KSO_WM_TEMPLATE_CATEGORY" val="custom"/>
  <p:tag name="KSO_WM_TEMPLATE_INDEX" val="160007"/>
</p:tagLst>
</file>

<file path=ppt/tags/tag9.xml><?xml version="1.0" encoding="utf-8"?>
<p:tagLst xmlns:p="http://schemas.openxmlformats.org/presentationml/2006/main">
  <p:tag name="KSO_WM_TEMPLATE_CATEGORY" val="custom"/>
  <p:tag name="KSO_WM_TEMPLATE_INDEX" val="160007"/>
</p:tagLst>
</file>

<file path=ppt/theme/theme1.xml><?xml version="1.0" encoding="utf-8"?>
<a:theme xmlns:a="http://schemas.openxmlformats.org/drawingml/2006/main" name="蓝调晶格">
  <a:themeElements>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视差</Template>
  <TotalTime>0</TotalTime>
  <Words>5163</Words>
  <Application>WPS 演示</Application>
  <PresentationFormat>宽屏</PresentationFormat>
  <Paragraphs>407</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蓝调晶格</vt:lpstr>
      <vt:lpstr>JavaScript事件</vt:lpstr>
      <vt:lpstr>PowerPoint 演示文稿</vt:lpstr>
      <vt:lpstr>JavaScript事件</vt:lpstr>
      <vt:lpstr>    交互实现：事件驱动机制  </vt:lpstr>
      <vt:lpstr>    交互实现：事件驱动机制  </vt:lpstr>
      <vt:lpstr>PowerPoint 演示文稿</vt:lpstr>
      <vt:lpstr>事件及事件处理程序  </vt:lpstr>
      <vt:lpstr>事件及事件处理程序  </vt:lpstr>
      <vt:lpstr>事件及事件处理程序  </vt:lpstr>
      <vt:lpstr>事件及事件处理程序  </vt:lpstr>
      <vt:lpstr>PowerPoint 演示文稿</vt:lpstr>
      <vt:lpstr>PowerPoint 演示文稿</vt:lpstr>
      <vt:lpstr>PowerPoint 演示文稿</vt:lpstr>
      <vt:lpstr>PowerPoint 演示文稿</vt:lpstr>
      <vt:lpstr>PowerPoint 演示文稿</vt:lpstr>
      <vt:lpstr>事件冒泡</vt:lpstr>
      <vt:lpstr>事件捕获</vt:lpstr>
      <vt:lpstr>DOM级事件</vt:lpstr>
      <vt:lpstr>DOM2级事件-非IE</vt:lpstr>
      <vt:lpstr>DOM2级事件-IE</vt:lpstr>
      <vt:lpstr>事件对象-event</vt:lpstr>
      <vt:lpstr>非IE的事件对象属性、方法</vt:lpstr>
      <vt:lpstr>IE的事件对象属性、方法</vt:lpstr>
      <vt:lpstr>阻止浏览器中的右键菜单</vt:lpstr>
      <vt:lpstr>客户区坐标位置</vt:lpstr>
      <vt:lpstr>页面坐标位置</vt:lpstr>
      <vt:lpstr>屏幕坐标位置</vt:lpstr>
      <vt:lpstr>屏幕坐标位置</vt:lpstr>
      <vt:lpstr>键盘事件</vt:lpstr>
      <vt:lpstr>PowerPoint 演示文稿</vt:lpstr>
      <vt:lpstr>PowerPoint 演示文稿</vt:lpstr>
      <vt:lpstr>课堂练习</vt:lpstr>
      <vt:lpstr>作业</vt:lpstr>
      <vt:lpstr>表格的即时编辑</vt:lpstr>
      <vt:lpstr>随机点名</vt:lpstr>
      <vt:lpstr>事件委托</vt:lpstr>
      <vt:lpstr>鼠标按键兼容问题</vt:lpstr>
      <vt:lpstr>封装事件相关的兼容问题</vt:lpstr>
      <vt:lpstr>UI事件</vt:lpstr>
      <vt:lpstr>焦点事件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初识Javascript</dc:title>
  <dc:creator>chongyao xu</dc:creator>
  <cp:lastModifiedBy>CC</cp:lastModifiedBy>
  <cp:revision>1953</cp:revision>
  <dcterms:created xsi:type="dcterms:W3CDTF">2016-04-10T00:33:00Z</dcterms:created>
  <dcterms:modified xsi:type="dcterms:W3CDTF">2016-08-11T04:21:01Z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2052-10.1.0.5740</vt:lpwstr>
  </property>
</Properties>
</file>