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335" r:id="rId4"/>
    <p:sldId id="367" r:id="rId5"/>
    <p:sldId id="362" r:id="rId6"/>
    <p:sldId id="332" r:id="rId7"/>
    <p:sldId id="368" r:id="rId8"/>
    <p:sldId id="3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yao xu" initials="c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83CDF4"/>
    <a:srgbClr val="8957B0"/>
    <a:srgbClr val="4E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1257A-5DFE-4633-A0BB-C99232679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CD54-E2AF-448C-ABED-44A09A249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itchFamily="18" charset="2"/>
                <a:buChar char="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JavaScript-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96321" y="410705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Regular Expression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dirty="0" smtClean="0"/>
              <a:t>正则表达式语法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RegExp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对象：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pattern = new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RegExp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模式字符串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，“修饰符”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修饰符：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表示忽略大小写，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表示全局匹配。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量：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pattern = 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模式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修饰符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正则对象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.test(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“匹配的字符串”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);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如果匹配成功返回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，反之返回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false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则对象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.exec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（“匹配的字符串”）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如果匹配返回一个数组（匹配项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出现位置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输入字符串），反之返回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null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字符串对象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.match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（正则表达式）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返回所匹配的项，如使用全局修饰符则返回多个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不使用全局返回结果与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exec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方法相同。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dirty="0"/>
              <a:t>元字符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*：任意个（有或没有都可以）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：一次或多次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？：零次或一次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^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：从开头匹配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：除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\n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以外的字符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$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：从结尾匹配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|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：或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：分组匹配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[]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：选择匹配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{}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：匹配次数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/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13842"/>
            <a:ext cx="10018713" cy="4920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101670"/>
            <a:ext cx="10018713" cy="5020161"/>
          </a:xfrm>
        </p:spPr>
        <p:txBody>
          <a:bodyPr anchor="t">
            <a:noAutofit/>
          </a:bodyPr>
          <a:lstStyle/>
          <a:p>
            <a:pPr lvl="1"/>
            <a:r>
              <a:rPr lang="zh-CN" altLang="en-US" sz="2400" dirty="0" smtClean="0"/>
              <a:t>只能输入正整数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只能输入负整数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的整数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只能输入小数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位小数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只能输入长度为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的任意字符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个大写字母，最少输入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位，最多输入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个小写字母，最少输入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只能输入字母、数字，不允许用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开头，必须输入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只能输入以</a:t>
            </a:r>
            <a:r>
              <a:rPr lang="en-US" altLang="zh-CN" sz="2400" dirty="0" smtClean="0"/>
              <a:t>_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{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开头的任意字符，至少要有开头字符，后面有没有都可以。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zh-CN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13842"/>
            <a:ext cx="10018713" cy="4920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正</a:t>
            </a:r>
            <a:r>
              <a:rPr lang="zh-CN" altLang="en-US" dirty="0" smtClean="0"/>
              <a:t>则练习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进阶篇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101670"/>
            <a:ext cx="10018713" cy="5020161"/>
          </a:xfrm>
        </p:spPr>
        <p:txBody>
          <a:bodyPr anchor="t">
            <a:noAutofit/>
          </a:bodyPr>
          <a:lstStyle/>
          <a:p>
            <a:pPr lvl="1"/>
            <a:r>
              <a:rPr lang="zh-CN" altLang="zh-CN" sz="2400" dirty="0"/>
              <a:t>检查</a:t>
            </a:r>
            <a:r>
              <a:rPr lang="zh-CN" altLang="zh-CN" sz="2400" dirty="0" smtClean="0"/>
              <a:t>邮政编码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共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6 </a:t>
            </a:r>
            <a:r>
              <a:rPr lang="zh-CN" altLang="zh-CN" sz="2400" dirty="0"/>
              <a:t>位数字，第一位不能为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0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检查</a:t>
            </a:r>
            <a:r>
              <a:rPr lang="zh-CN" altLang="zh-CN" sz="2400" dirty="0"/>
              <a:t>文件压缩包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电子邮件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 手机号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固定电话号</a:t>
            </a:r>
            <a:endParaRPr lang="en-US" altLang="zh-CN" sz="2400" dirty="0"/>
          </a:p>
          <a:p>
            <a:pPr lvl="1"/>
            <a:r>
              <a:rPr lang="zh-CN" altLang="zh-CN" sz="2400" dirty="0"/>
              <a:t> 只能输入</a:t>
            </a:r>
            <a:r>
              <a:rPr lang="zh-CN" altLang="zh-CN" sz="2400" dirty="0" smtClean="0"/>
              <a:t>中文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\u4e00-\u9fa5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身份证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日期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xxxx</a:t>
            </a:r>
            <a:r>
              <a:rPr lang="en-US" altLang="zh-CN" sz="2400" dirty="0"/>
              <a:t>-xx-xx| </a:t>
            </a:r>
            <a:r>
              <a:rPr lang="en-US" altLang="zh-CN" sz="2400" dirty="0" err="1"/>
              <a:t>xxxx</a:t>
            </a:r>
            <a:r>
              <a:rPr lang="en-US" altLang="zh-CN" sz="2400" dirty="0"/>
              <a:t>/xx/xx | </a:t>
            </a:r>
            <a:r>
              <a:rPr lang="en-US" altLang="zh-CN" sz="2400" dirty="0" err="1"/>
              <a:t>xxxx.xx.xx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账户</a:t>
            </a:r>
            <a:r>
              <a:rPr lang="zh-CN" altLang="zh-CN" sz="2400" dirty="0"/>
              <a:t>名只能使用数字字母下划线，且数字不能开头，长度在</a:t>
            </a:r>
            <a:r>
              <a:rPr lang="en-US" altLang="zh-CN" sz="2400" dirty="0"/>
              <a:t>6-15</a:t>
            </a:r>
            <a:r>
              <a:rPr lang="zh-CN" altLang="zh-CN" sz="2400" dirty="0" smtClean="0"/>
              <a:t>之间</a:t>
            </a:r>
            <a:endParaRPr lang="en-US" altLang="zh-CN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13842"/>
            <a:ext cx="10018713" cy="4920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正则练习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101670"/>
            <a:ext cx="10018713" cy="5020161"/>
          </a:xfrm>
        </p:spPr>
        <p:txBody>
          <a:bodyPr anchor="t">
            <a:noAutofit/>
          </a:bodyPr>
          <a:lstStyle/>
          <a:p>
            <a:pPr lvl="1"/>
            <a:r>
              <a:rPr lang="zh-CN" altLang="en-US" sz="2400" dirty="0" smtClean="0"/>
              <a:t>验证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匹配</a:t>
            </a:r>
            <a:r>
              <a:rPr lang="en-US" altLang="zh-CN" sz="2400" dirty="0"/>
              <a:t>URL</a:t>
            </a:r>
            <a:r>
              <a:rPr lang="zh-CN" altLang="en-US" sz="2400" smtClean="0"/>
              <a:t>地址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匹配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标记</a:t>
            </a:r>
            <a:endParaRPr lang="zh-CN" altLang="zh-CN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10.xml><?xml version="1.0" encoding="utf-8"?>
<p:tagLst xmlns:p="http://schemas.openxmlformats.org/presentationml/2006/main">
  <p:tag name="KSO_WM_TEMPLATE_CATEGORY" val="custom"/>
  <p:tag name="KSO_WM_TEMPLATE_INDEX" val="16046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EMPLATE_CATEGORY" val="custom"/>
  <p:tag name="KSO_WM_TEMPLATE_INDEX" val="160463"/>
</p:tagLst>
</file>

<file path=ppt/tags/tag5.xml><?xml version="1.0" encoding="utf-8"?>
<p:tagLst xmlns:p="http://schemas.openxmlformats.org/presentationml/2006/main">
  <p:tag name="KSO_WM_TEMPLATE_CATEGORY" val="custom"/>
  <p:tag name="KSO_WM_TEMPLATE_INDEX" val="160463"/>
</p:tagLst>
</file>

<file path=ppt/tags/tag6.xml><?xml version="1.0" encoding="utf-8"?>
<p:tagLst xmlns:p="http://schemas.openxmlformats.org/presentationml/2006/main">
  <p:tag name="KSO_WM_TEMPLATE_CATEGORY" val="custom"/>
  <p:tag name="KSO_WM_TEMPLATE_INDEX" val="160463"/>
</p:tagLst>
</file>

<file path=ppt/tags/tag7.xml><?xml version="1.0" encoding="utf-8"?>
<p:tagLst xmlns:p="http://schemas.openxmlformats.org/presentationml/2006/main">
  <p:tag name="KSO_WM_TEMPLATE_CATEGORY" val="custom"/>
  <p:tag name="KSO_WM_TEMPLATE_INDEX" val="160463"/>
</p:tagLst>
</file>

<file path=ppt/tags/tag8.xml><?xml version="1.0" encoding="utf-8"?>
<p:tagLst xmlns:p="http://schemas.openxmlformats.org/presentationml/2006/main">
  <p:tag name="KSO_WM_TEMPLATE_CATEGORY" val="custom"/>
  <p:tag name="KSO_WM_TEMPLATE_INDEX" val="160463"/>
</p:tagLst>
</file>

<file path=ppt/tags/tag9.xml><?xml version="1.0" encoding="utf-8"?>
<p:tagLst xmlns:p="http://schemas.openxmlformats.org/presentationml/2006/main">
  <p:tag name="KSO_WM_TEMPLATE_CATEGORY" val="custom"/>
  <p:tag name="KSO_WM_TEMPLATE_INDEX" val="160463"/>
</p:tagLst>
</file>

<file path=ppt/theme/theme1.xml><?xml version="1.0" encoding="utf-8"?>
<a:theme xmlns:a="http://schemas.openxmlformats.org/drawingml/2006/main" name="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720</Words>
  <Application>WPS 演示</Application>
  <PresentationFormat>宽屏</PresentationFormat>
  <Paragraphs>63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A000120140530A46PPBG</vt:lpstr>
      <vt:lpstr>JavaScript-正则表达式</vt:lpstr>
      <vt:lpstr>正则表达式语法</vt:lpstr>
      <vt:lpstr>正则的方法</vt:lpstr>
      <vt:lpstr>元字符</vt:lpstr>
      <vt:lpstr>正则练习-基础篇</vt:lpstr>
      <vt:lpstr>正则练习-进阶篇</vt:lpstr>
      <vt:lpstr>正则练习-高级篇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初识Javascript</dc:title>
  <dc:creator>chongyao xu</dc:creator>
  <cp:lastModifiedBy>CC</cp:lastModifiedBy>
  <cp:revision>2072</cp:revision>
  <dcterms:created xsi:type="dcterms:W3CDTF">2016-04-10T00:33:00Z</dcterms:created>
  <dcterms:modified xsi:type="dcterms:W3CDTF">2016-07-15T01:58:11Z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2052-10.1.0.5740</vt:lpwstr>
  </property>
</Properties>
</file>