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335" r:id="rId4"/>
    <p:sldId id="362" r:id="rId5"/>
    <p:sldId id="361" r:id="rId6"/>
    <p:sldId id="363" r:id="rId7"/>
    <p:sldId id="352" r:id="rId8"/>
    <p:sldId id="366" r:id="rId9"/>
    <p:sldId id="364" r:id="rId10"/>
    <p:sldId id="332" r:id="rId11"/>
    <p:sldId id="317" r:id="rId12"/>
    <p:sldId id="3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yao xu" initials="cx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83CDF4"/>
    <a:srgbClr val="8957B0"/>
    <a:srgbClr val="4E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1257A-5DFE-4633-A0BB-C99232679E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CD54-E2AF-448C-ABED-44A09A249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701405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404668"/>
            <a:ext cx="11135784" cy="5175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8" y="4404667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3" descr="#wm#_7_01_*Z"/>
          <p:cNvGrpSpPr/>
          <p:nvPr/>
        </p:nvGrpSpPr>
        <p:grpSpPr bwMode="auto">
          <a:xfrm>
            <a:off x="3955795" y="1190189"/>
            <a:ext cx="4280411" cy="2474703"/>
            <a:chOff x="0" y="0"/>
            <a:chExt cx="2543995" cy="1470643"/>
          </a:xfrm>
        </p:grpSpPr>
        <p:sp>
          <p:nvSpPr>
            <p:cNvPr id="17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18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1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2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3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666427"/>
            <a:ext cx="5376333" cy="69625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1"/>
            <a:ext cx="9889068" cy="42960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29180"/>
            <a:ext cx="4598400" cy="54122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580400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zh-CN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80527" y="2077084"/>
            <a:ext cx="6513" cy="2982596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</a:t>
            </a:r>
            <a:r>
              <a:rPr lang="zh-CN" noProof="0" dirty="0" smtClean="0">
                <a:sym typeface="Arial" pitchFamily="34" charset="0"/>
              </a:rPr>
              <a:t>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5013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514780"/>
            <a:ext cx="7078980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279682"/>
            <a:ext cx="3261101" cy="4892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67946" y="1279682"/>
            <a:ext cx="5780868" cy="489251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2456" y="577851"/>
            <a:ext cx="1719943" cy="5218113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577851"/>
            <a:ext cx="8975271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3914"/>
            <a:ext cx="10972800" cy="80715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63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43205" indent="-243205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JavaScript-Cookie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313842"/>
            <a:ext cx="10018713" cy="4920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101670"/>
            <a:ext cx="10018713" cy="5020161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购物车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封装代码写注释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加密方式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MD5</a:t>
            </a:r>
            <a:endParaRPr lang="zh-CN" altLang="en-US"/>
          </a:p>
          <a:p>
            <a:r>
              <a:rPr lang="zh-CN" altLang="en-US"/>
              <a:t>SHA1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99821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/>
              <a:t>HTTP 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580828"/>
            <a:ext cx="10018713" cy="5044698"/>
          </a:xfrm>
        </p:spPr>
        <p:txBody>
          <a:bodyPr anchor="t">
            <a:normAutofit/>
          </a:bodyPr>
          <a:lstStyle/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的全称叫做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HTTP 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，它最初是在客户端用于存储会话信息的。现在叫做浏览器缓存。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的数据格式为：键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值对（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key/value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）。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是存储在客户端的一个文件，该文件一般以密文形式存储保障数据安全并存放在本地磁盘目录下。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就是暂时存放在客户端的文本文件，方便服务器对客户进行辨别并跟踪做出相应的响应。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99821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zh-CN" altLang="en-US" dirty="0" smtClean="0"/>
              <a:t>识别机制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580828"/>
            <a:ext cx="10018713" cy="5044698"/>
          </a:xfrm>
        </p:spPr>
        <p:txBody>
          <a:bodyPr anchor="t">
            <a:normAutofit/>
          </a:bodyPr>
          <a:lstStyle/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被绑定在特定的域名下，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中的信息只能由创建它的域名进行访问，跨域则无法获取，如果域名相同则被该域下的所有页面文件共享。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每个浏览器的目录下都会各自独立存储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文件，浏览器之间的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并不共享，用户使用的浏览器不同，得到的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数据也会不同。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如果浏览器禁用了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，大多数网站的功能无法正常使用。由此可见在当今互联网中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的应用尤为广泛。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99821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zh-CN" altLang="en-US" dirty="0" smtClean="0"/>
              <a:t>禁用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580828"/>
            <a:ext cx="10018713" cy="5044698"/>
          </a:xfrm>
        </p:spPr>
        <p:txBody>
          <a:bodyPr anchor="t">
            <a:normAutofit/>
          </a:bodyPr>
          <a:lstStyle/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：工具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-Internet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选项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隐私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高级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火狐：工具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选项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隐私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Safari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Safari-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预置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安全标签</a:t>
            </a:r>
            <a:endParaRPr lang="zh-CN" alt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chrome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：设置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高级设置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内容设置</a:t>
            </a:r>
            <a:endParaRPr lang="zh-CN" altLang="en-US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99821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流程及限制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580828"/>
            <a:ext cx="10018713" cy="5044698"/>
          </a:xfrm>
        </p:spPr>
        <p:txBody>
          <a:bodyPr anchor="t">
            <a:normAutofit/>
          </a:bodyPr>
          <a:lstStyle/>
          <a:p>
            <a:pPr marL="285750" lvl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输入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URL-----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浏览器将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发送给服务器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-----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接收并处理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-----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响应。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IE6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最多允许保存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IE7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后的版本最多允许保存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Firefox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最多保存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Opera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最多保存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Safari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及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Chome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没有数量限制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51848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zh-CN" altLang="en-US" dirty="0" smtClean="0"/>
              <a:t>会话跟踪对比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84310" y="1618567"/>
          <a:ext cx="10018714" cy="38523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78483"/>
                <a:gridCol w="5040231"/>
              </a:tblGrid>
              <a:tr h="679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Cookie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Session</a:t>
                      </a:r>
                      <a:endParaRPr lang="zh-CN" altLang="en-US" sz="2000" dirty="0"/>
                    </a:p>
                  </a:txBody>
                  <a:tcPr/>
                </a:tc>
              </a:tr>
              <a:tr h="6284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存放在客户端本地磁盘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存放在服务端的内存中</a:t>
                      </a:r>
                      <a:endParaRPr lang="zh-CN" altLang="en-US" sz="2000" dirty="0"/>
                    </a:p>
                  </a:txBody>
                  <a:tcPr/>
                </a:tc>
              </a:tr>
              <a:tr h="636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记录具有代表性的标识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依靠标识完成详尽的业务处理</a:t>
                      </a:r>
                      <a:endParaRPr lang="zh-CN" altLang="en-US" sz="2000" dirty="0"/>
                    </a:p>
                  </a:txBody>
                  <a:tcPr/>
                </a:tc>
              </a:tr>
              <a:tr h="636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不安全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安全</a:t>
                      </a:r>
                      <a:endParaRPr lang="zh-CN" altLang="en-US" sz="2000" dirty="0"/>
                    </a:p>
                  </a:txBody>
                  <a:tcPr/>
                </a:tc>
              </a:tr>
              <a:tr h="636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减轻服务器的负担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占用服务器内存</a:t>
                      </a:r>
                      <a:endParaRPr lang="zh-CN" altLang="en-US" sz="2000" dirty="0"/>
                    </a:p>
                  </a:txBody>
                  <a:tcPr/>
                </a:tc>
              </a:tr>
              <a:tr h="636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存储大小不超过</a:t>
                      </a:r>
                      <a:r>
                        <a:rPr lang="en-US" altLang="zh-CN" sz="2000" dirty="0" smtClean="0"/>
                        <a:t>4K</a:t>
                      </a:r>
                      <a:r>
                        <a:rPr lang="zh-CN" altLang="en-US" sz="2000" dirty="0" smtClean="0"/>
                        <a:t>，有存储数量限制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灵活性较高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99821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580828"/>
            <a:ext cx="10018713" cy="5044698"/>
          </a:xfrm>
        </p:spPr>
        <p:txBody>
          <a:bodyPr anchor="t">
            <a:normAutofit/>
          </a:bodyPr>
          <a:lstStyle/>
          <a:p>
            <a:pPr marL="285750" lvl="1">
              <a:lnSpc>
                <a:spcPct val="11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document.cookie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的相关信息”（字符串）。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如果键名相同则覆盖，若无键名则创建键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值对。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键名不区分大小写。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name=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value;expires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GTM;domain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baidu.com;path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=/;secure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expires: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如果不加这个参数，默认情况下为临时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，也就是关闭浏览器则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失效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expires=date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，指定在什么时间，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被自动清理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new Date(0)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当覆盖某个键值对，并设置失效时间过期时，则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被删除，不能恢复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使用“分号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空格“分隔</a:t>
            </a:r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1">
              <a:lnSpc>
                <a:spcPct val="20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499821"/>
            <a:ext cx="10018713" cy="864031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中文乱码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580828"/>
            <a:ext cx="10018713" cy="5044698"/>
          </a:xfrm>
        </p:spPr>
        <p:txBody>
          <a:bodyPr anchor="t">
            <a:normAutofit/>
          </a:bodyPr>
          <a:lstStyle/>
          <a:p>
            <a:pPr marL="285750" lvl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设置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数据时应使用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encodeURIComponent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进行转码。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lvl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获取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Cookie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数据时应使用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decodeURIComponent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进行解码。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313842"/>
            <a:ext cx="10018713" cy="4920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101670"/>
            <a:ext cx="10018713" cy="5020161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封装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（读、写、删）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记住用户名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保存拖拽位置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购物车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10.xml><?xml version="1.0" encoding="utf-8"?>
<p:tagLst xmlns:p="http://schemas.openxmlformats.org/presentationml/2006/main">
  <p:tag name="KSO_WM_TEMPLATE_CATEGORY" val="custom"/>
  <p:tag name="KSO_WM_TEMPLATE_INDEX" val="160007"/>
</p:tagLst>
</file>

<file path=ppt/tags/tag11.xml><?xml version="1.0" encoding="utf-8"?>
<p:tagLst xmlns:p="http://schemas.openxmlformats.org/presentationml/2006/main">
  <p:tag name="KSO_WM_TEMPLATE_CATEGORY" val="custom"/>
  <p:tag name="KSO_WM_TEMPLATE_INDEX" val="160007"/>
</p:tagLst>
</file>

<file path=ppt/tags/tag12.xml><?xml version="1.0" encoding="utf-8"?>
<p:tagLst xmlns:p="http://schemas.openxmlformats.org/presentationml/2006/main">
  <p:tag name="KSO_WM_TEMPLATE_CATEGORY" val="custom"/>
  <p:tag name="KSO_WM_TEMPLATE_INDEX" val="160007"/>
</p:tagLst>
</file>

<file path=ppt/tags/tag13.xml><?xml version="1.0" encoding="utf-8"?>
<p:tagLst xmlns:p="http://schemas.openxmlformats.org/presentationml/2006/main">
  <p:tag name="KSO_WM_TEMPLATE_CATEGORY" val="custom"/>
  <p:tag name="KSO_WM_TEMPLATE_INDEX" val="160007"/>
</p:tagLst>
</file>

<file path=ppt/tags/tag14.xml><?xml version="1.0" encoding="utf-8"?>
<p:tagLst xmlns:p="http://schemas.openxmlformats.org/presentationml/2006/main">
  <p:tag name="KSO_WM_TEMPLATE_CATEGORY" val="custom"/>
  <p:tag name="KSO_WM_TEMPLATE_INDEX" val="160007"/>
</p:tagLst>
</file>

<file path=ppt/tags/tag15.xml><?xml version="1.0" encoding="utf-8"?>
<p:tagLst xmlns:p="http://schemas.openxmlformats.org/presentationml/2006/main">
  <p:tag name="KSO_WM_TEMPLATE_CATEGORY" val="custom"/>
  <p:tag name="KSO_WM_TEMPLATE_INDEX" val="16000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8*i*0"/>
  <p:tag name="KSO_WM_TEMPLATE_CATEGORY" val="custom"/>
  <p:tag name="KSO_WM_TEMPLATE_INDEX" val="7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160007"/>
</p:tagLst>
</file>

<file path=ppt/tags/tag7.xml><?xml version="1.0" encoding="utf-8"?>
<p:tagLst xmlns:p="http://schemas.openxmlformats.org/presentationml/2006/main">
  <p:tag name="KSO_WM_TEMPLATE_CATEGORY" val="custom"/>
  <p:tag name="KSO_WM_TEMPLATE_INDEX" val="160007"/>
</p:tagLst>
</file>

<file path=ppt/tags/tag8.xml><?xml version="1.0" encoding="utf-8"?>
<p:tagLst xmlns:p="http://schemas.openxmlformats.org/presentationml/2006/main">
  <p:tag name="KSO_WM_TEMPLATE_CATEGORY" val="custom"/>
  <p:tag name="KSO_WM_TEMPLATE_INDEX" val="160007"/>
</p:tagLst>
</file>

<file path=ppt/tags/tag9.xml><?xml version="1.0" encoding="utf-8"?>
<p:tagLst xmlns:p="http://schemas.openxmlformats.org/presentationml/2006/main">
  <p:tag name="KSO_WM_TEMPLATE_CATEGORY" val="custom"/>
  <p:tag name="KSO_WM_TEMPLATE_INDEX" val="160007"/>
</p:tagLst>
</file>

<file path=ppt/theme/theme1.xml><?xml version="1.0" encoding="utf-8"?>
<a:theme xmlns:a="http://schemas.openxmlformats.org/drawingml/2006/main" name="1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0</TotalTime>
  <Words>1167</Words>
  <Application>WPS 演示</Application>
  <PresentationFormat>宽屏</PresentationFormat>
  <Paragraphs>91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1_默认设计模板</vt:lpstr>
      <vt:lpstr>JavaScript-Cookie</vt:lpstr>
      <vt:lpstr>HTTP Cookie</vt:lpstr>
      <vt:lpstr>识别机制</vt:lpstr>
      <vt:lpstr>禁用Cookie的方法</vt:lpstr>
      <vt:lpstr>Cookie流程及限制</vt:lpstr>
      <vt:lpstr>会话跟踪对比</vt:lpstr>
      <vt:lpstr>Cookie的应用</vt:lpstr>
      <vt:lpstr>Cookie中文乱码</vt:lpstr>
      <vt:lpstr>课堂练习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初识Javascript</dc:title>
  <dc:creator>chongyao xu</dc:creator>
  <cp:lastModifiedBy>CC</cp:lastModifiedBy>
  <cp:revision>2020</cp:revision>
  <dcterms:created xsi:type="dcterms:W3CDTF">2016-04-10T00:33:00Z</dcterms:created>
  <dcterms:modified xsi:type="dcterms:W3CDTF">2016-08-12T08:18:17Z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KSOProductBuildVer">
    <vt:lpwstr>2052-10.1.0.5740</vt:lpwstr>
  </property>
</Properties>
</file>